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1192337-3EFB-4143-94F7-27E5096CBB71}">
  <a:tblStyle styleId="{71192337-3EFB-4143-94F7-27E5096CBB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to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268200" y="1578400"/>
            <a:ext cx="5435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Building end-to-end QA model with reward based objective</a:t>
            </a:r>
            <a:endParaRPr sz="3600"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REINFORCE (Prashant and Eti)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Things completed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Char-level CNN</a:t>
            </a:r>
            <a:r>
              <a:rPr lang="en-GB"/>
              <a:t>(✔)</a:t>
            </a:r>
            <a:endParaRPr/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Removing irrelevant words from the vocabulary</a:t>
            </a:r>
            <a:r>
              <a:rPr lang="en-GB"/>
              <a:t>(✔)</a:t>
            </a:r>
            <a:endParaRPr/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Bi-Directional LSTM(✔)</a:t>
            </a:r>
            <a:endParaRPr/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Batching(✔)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week’s Progress/Roadblocks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Batching</a:t>
            </a:r>
            <a:endParaRPr/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Masking</a:t>
            </a:r>
            <a:endParaRPr/>
          </a:p>
          <a:p>
            <a:pPr indent="-2984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100"/>
              <a:t>Masking and Padding to make sentences and queries of equal length</a:t>
            </a:r>
            <a:endParaRPr sz="1100"/>
          </a:p>
          <a:p>
            <a:pPr indent="-2984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Calculating dual attention with respect to padded context and queries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100"/>
              <a:t> Calculate loss based on normalized batch and mask it to remove losses corresponding to padded words </a:t>
            </a:r>
            <a:endParaRPr sz="1100"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100"/>
              <a:t>Sorting of sentences (to reduce variance in sentence lengths in a mini-batch)         </a:t>
            </a:r>
            <a:endParaRPr/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Parallelization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Hyper-parameter tuning (very different for small/full dataset)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week’s Progress/Roadblocks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</a:t>
            </a:r>
            <a:endParaRPr/>
          </a:p>
          <a:p>
            <a:pPr indent="0" lvl="0" marL="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	B	C	D	&lt;s&gt;	&lt;s&gt;		4</a:t>
            </a:r>
            <a:endParaRPr/>
          </a:p>
          <a:p>
            <a:pPr indent="0" lvl="0" marL="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	&lt;s&gt;	&lt;s&gt;	</a:t>
            </a:r>
            <a:r>
              <a:rPr lang="en-GB"/>
              <a:t>&lt;s&gt;	&lt;s&gt;	&lt;s&gt;		1</a:t>
            </a:r>
            <a:endParaRPr/>
          </a:p>
          <a:p>
            <a:pPr indent="0" lvl="0" marL="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	B	C	D	E	F		6</a:t>
            </a:r>
            <a:endParaRPr/>
          </a:p>
          <a:p>
            <a:pPr indent="0" lvl="0" marL="0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	B	</a:t>
            </a:r>
            <a:r>
              <a:rPr lang="en-GB"/>
              <a:t>&lt;s&gt;	&lt;s&gt;	&lt;s&gt;	&lt;s&gt;		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week’s Progress/Roadblocks</a:t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450" y="1220075"/>
            <a:ext cx="6253110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week’s progress/Roadblocks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Write our own functions in dynet for Bi-directional LSTMs</a:t>
            </a:r>
            <a:endParaRPr/>
          </a:p>
          <a:p>
            <a:pPr indent="0" lvl="0" marL="0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538" y="1982650"/>
            <a:ext cx="4312925" cy="21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14065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Timeline</a:t>
            </a:r>
            <a:endParaRPr/>
          </a:p>
        </p:txBody>
      </p:sp>
      <p:graphicFrame>
        <p:nvGraphicFramePr>
          <p:cNvPr id="172" name="Shape 172"/>
          <p:cNvGraphicFramePr/>
          <p:nvPr/>
        </p:nvGraphicFramePr>
        <p:xfrm>
          <a:off x="1232050" y="46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{71192337-3EFB-4143-94F7-27E5096CBB71}</a:tableStyleId>
              </a:tblPr>
              <a:tblGrid>
                <a:gridCol w="3661800"/>
                <a:gridCol w="3661800"/>
              </a:tblGrid>
              <a:tr h="36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3F3F3"/>
                          </a:solidFill>
                        </a:rPr>
                        <a:t>Date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3F3F3"/>
                          </a:solidFill>
                        </a:rPr>
                        <a:t>Task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721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trike="sngStrike">
                          <a:solidFill>
                            <a:srgbClr val="EFEFEF"/>
                          </a:solidFill>
                        </a:rPr>
                        <a:t>03/05 - 03/12</a:t>
                      </a:r>
                      <a:endParaRPr strike="sngStrike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strike="sngStrike">
                          <a:solidFill>
                            <a:srgbClr val="EFEFE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Implementation and training of own BiDAF model in dynet(delayed 1 week)</a:t>
                      </a:r>
                      <a:endParaRPr sz="1300" strike="sngStrike">
                        <a:solidFill>
                          <a:srgbClr val="EFEFE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trike="sngStrike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427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FEFEF"/>
                          </a:solidFill>
                        </a:rPr>
                        <a:t>03/13 - 03/30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EFEFE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Running the model on Squad -- All the models are running right now, waiting for results</a:t>
                      </a:r>
                      <a:endParaRPr sz="1300">
                        <a:solidFill>
                          <a:srgbClr val="EFEFE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EFEFE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-Testing ong SearchQA </a:t>
                      </a:r>
                      <a:endParaRPr sz="1300">
                        <a:solidFill>
                          <a:srgbClr val="EFEFE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300">
                          <a:solidFill>
                            <a:srgbClr val="EFEFE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Improving upon the existing baseline model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1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FEFEF"/>
                          </a:solidFill>
                        </a:rPr>
                        <a:t>04/01 - 04/15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300">
                          <a:solidFill>
                            <a:srgbClr val="EFEFE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Error Analysis  and further improvement</a:t>
                      </a:r>
                      <a:endParaRPr sz="1300">
                        <a:solidFill>
                          <a:srgbClr val="EFEFE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