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1" r:id="rId5"/>
    <p:sldId id="258" r:id="rId6"/>
    <p:sldId id="259" r:id="rId7"/>
    <p:sldId id="260" r:id="rId8"/>
    <p:sldId id="267" r:id="rId9"/>
    <p:sldId id="269" r:id="rId10"/>
    <p:sldId id="268" r:id="rId11"/>
    <p:sldId id="264" r:id="rId12"/>
    <p:sldId id="263" r:id="rId13"/>
    <p:sldId id="265" r:id="rId14"/>
    <p:sldId id="266" r:id="rId1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2473" autoAdjust="0"/>
  </p:normalViewPr>
  <p:slideViewPr>
    <p:cSldViewPr snapToGrid="0" showGuides="1">
      <p:cViewPr varScale="1">
        <p:scale>
          <a:sx n="67" d="100"/>
          <a:sy n="67" d="100"/>
        </p:scale>
        <p:origin x="-822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856" y="-108"/>
      </p:cViewPr>
      <p:guideLst>
        <p:guide orient="horz" pos="2932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removing need for </a:t>
            </a:r>
            <a:r>
              <a:rPr lang="en-US" dirty="0" smtClean="0"/>
              <a:t>hardware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BWT Emulator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Dylan, Lucas, Nikhil, </a:t>
            </a:r>
            <a:r>
              <a:rPr lang="en-US" dirty="0" err="1" smtClean="0"/>
              <a:t>zi</a:t>
            </a:r>
            <a:r>
              <a:rPr lang="en-US" dirty="0" smtClean="0"/>
              <a:t>| 15239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375621"/>
            <a:ext cx="8825657" cy="1915647"/>
          </a:xfrm>
        </p:spPr>
        <p:txBody>
          <a:bodyPr/>
          <a:lstStyle/>
          <a:p>
            <a:r>
              <a:rPr lang="en-US" dirty="0" smtClean="0"/>
              <a:t>Weeks 6 - 10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291269"/>
            <a:ext cx="8825658" cy="860400"/>
          </a:xfrm>
        </p:spPr>
        <p:txBody>
          <a:bodyPr/>
          <a:lstStyle/>
          <a:p>
            <a:r>
              <a:rPr lang="en-US" dirty="0" smtClean="0"/>
              <a:t>Feature development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60463" y="2843213"/>
            <a:ext cx="8946541" cy="3314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entury Gothic" pitchFamily="34" charset="0"/>
              <a:buChar char="►"/>
              <a:defRPr/>
            </a:pPr>
            <a:r>
              <a:rPr lang="en-US" sz="2000" dirty="0" smtClean="0"/>
              <a:t>HTTP API </a:t>
            </a:r>
            <a:r>
              <a:rPr lang="en-US" sz="2000" dirty="0"/>
              <a:t>for developers to add new </a:t>
            </a:r>
            <a:r>
              <a:rPr lang="en-US" sz="2000" dirty="0" smtClean="0"/>
              <a:t>functionalities</a:t>
            </a:r>
            <a:endParaRPr lang="en-US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entury Gothic" pitchFamily="34" charset="0"/>
              <a:buChar char="►"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Plugins: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entury Gothic" pitchFamily="34" charset="0"/>
              <a:buChar char="►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Scripting for testing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entury Gothic" pitchFamily="34" charset="0"/>
              <a:buChar char="►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Debug Console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entury Gothic" pitchFamily="34" charset="0"/>
              <a:buChar char="►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COM port selector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375621"/>
            <a:ext cx="8825657" cy="1915647"/>
          </a:xfrm>
        </p:spPr>
        <p:txBody>
          <a:bodyPr/>
          <a:lstStyle/>
          <a:p>
            <a:r>
              <a:rPr lang="en-US" dirty="0" smtClean="0"/>
              <a:t>Weeks 6 - 10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291269"/>
            <a:ext cx="8825658" cy="860400"/>
          </a:xfrm>
        </p:spPr>
        <p:txBody>
          <a:bodyPr/>
          <a:lstStyle/>
          <a:p>
            <a:r>
              <a:rPr lang="en-US" dirty="0" err="1" smtClean="0"/>
              <a:t>Ui</a:t>
            </a:r>
            <a:r>
              <a:rPr lang="en-US" dirty="0" smtClean="0"/>
              <a:t> improvement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60463" y="2843213"/>
            <a:ext cx="8946541" cy="2462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entury Gothic" pitchFamily="34" charset="0"/>
              <a:buChar char="►"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Iterative improvement with design team / interview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responses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entury Gothic" pitchFamily="34" charset="0"/>
              <a:buChar char="►"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Usability testing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entury Gothic" pitchFamily="34" charset="0"/>
              <a:buChar char="►"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Cross-platform capabilities</a:t>
            </a:r>
            <a:endParaRPr lang="en-US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all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375621"/>
            <a:ext cx="8825657" cy="1915647"/>
          </a:xfrm>
        </p:spPr>
        <p:txBody>
          <a:bodyPr/>
          <a:lstStyle/>
          <a:p>
            <a:r>
              <a:rPr lang="en-US" dirty="0" smtClean="0"/>
              <a:t>Weeks 10 –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291269"/>
            <a:ext cx="8825658" cy="860400"/>
          </a:xfrm>
        </p:spPr>
        <p:txBody>
          <a:bodyPr/>
          <a:lstStyle/>
          <a:p>
            <a:r>
              <a:rPr lang="en-US" dirty="0" smtClean="0"/>
              <a:t>Developer Community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4750" y="2857500"/>
            <a:ext cx="8946541" cy="3071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entury Gothic" pitchFamily="34" charset="0"/>
              <a:buChar char="►"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Document development cycle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entury Gothic" pitchFamily="34" charset="0"/>
              <a:buChar char="►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Compiling, etc…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entury Gothic" pitchFamily="34" charset="0"/>
              <a:buChar char="►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“How-to” for creating new modes/games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entury Gothic" pitchFamily="34" charset="0"/>
              <a:buChar char="►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Update code base to compile out of box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entury Gothic" pitchFamily="34" charset="0"/>
              <a:buChar char="►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Engage developer community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//Comments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Braille Writing Tutor (BWT)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“Despite </a:t>
            </a:r>
            <a:r>
              <a:rPr lang="en-US" sz="2400" dirty="0" smtClean="0"/>
              <a:t>the importance of literacy to employment, social well-being, and health, experts have estimated the literacy rate of </a:t>
            </a:r>
            <a:r>
              <a:rPr lang="en-US" sz="2400" dirty="0" smtClean="0"/>
              <a:t>[</a:t>
            </a:r>
            <a:r>
              <a:rPr lang="en-US" sz="2400" dirty="0" smtClean="0"/>
              <a:t>the blind and visually impaired]</a:t>
            </a:r>
            <a:r>
              <a:rPr lang="en-US" sz="2400" dirty="0" smtClean="0"/>
              <a:t> </a:t>
            </a:r>
            <a:r>
              <a:rPr lang="en-US" sz="2400" dirty="0" smtClean="0"/>
              <a:t>population at under 3</a:t>
            </a:r>
            <a:r>
              <a:rPr lang="en-US" sz="2400" dirty="0" smtClean="0"/>
              <a:t>%”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“Provides </a:t>
            </a:r>
            <a:r>
              <a:rPr lang="en-US" sz="2400" dirty="0" smtClean="0"/>
              <a:t>immediate audio feedback to guide students’ writing and correct mistakes at different learning </a:t>
            </a:r>
            <a:r>
              <a:rPr lang="en-US" sz="2400" dirty="0" smtClean="0"/>
              <a:t>levels”</a:t>
            </a:r>
            <a:endParaRPr lang="en-US" sz="2400" dirty="0" smtClean="0"/>
          </a:p>
          <a:p>
            <a:endParaRPr lang="en-US" sz="2400" dirty="0" smtClean="0"/>
          </a:p>
          <a:p>
            <a:pPr algn="r">
              <a:buNone/>
            </a:pPr>
            <a:r>
              <a:rPr lang="en-US" sz="2400" i="1" dirty="0" smtClean="0"/>
              <a:t>-http</a:t>
            </a:r>
            <a:r>
              <a:rPr lang="en-US" sz="2400" i="1" dirty="0" smtClean="0"/>
              <a:t>://www.techbridgeworld.org/brailletutor</a:t>
            </a:r>
            <a:r>
              <a:rPr lang="en-US" i="1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Expand languages and functionality of BWT</a:t>
            </a:r>
          </a:p>
          <a:p>
            <a:r>
              <a:rPr lang="en-US" sz="2400" dirty="0" smtClean="0"/>
              <a:t>Promote third party development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 Design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1743075" y="2686050"/>
            <a:ext cx="1671637" cy="1671637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14987" y="1600201"/>
            <a:ext cx="3743326" cy="1485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Computer</a:t>
            </a:r>
          </a:p>
          <a:p>
            <a:pPr algn="ctr"/>
            <a:r>
              <a:rPr lang="en-US" sz="2300" b="1" dirty="0" smtClean="0">
                <a:solidFill>
                  <a:schemeClr val="bg1"/>
                </a:solidFill>
              </a:rPr>
              <a:t>(running BWT Software)</a:t>
            </a:r>
            <a:endParaRPr lang="en-US" sz="2300" b="1" dirty="0">
              <a:solidFill>
                <a:schemeClr val="bg1"/>
              </a:solidFill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>
            <a:off x="6286500" y="4357688"/>
            <a:ext cx="2386013" cy="1471612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BWT</a:t>
            </a:r>
            <a:endParaRPr lang="en-US" sz="35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  <a:endCxn id="11" idx="2"/>
          </p:cNvCxnSpPr>
          <p:nvPr/>
        </p:nvCxnSpPr>
        <p:spPr>
          <a:xfrm>
            <a:off x="3169906" y="4112882"/>
            <a:ext cx="3116594" cy="980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161385">
            <a:off x="3726215" y="4113698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Stylus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6" idx="2"/>
            <a:endCxn id="11" idx="3"/>
          </p:cNvCxnSpPr>
          <p:nvPr/>
        </p:nvCxnSpPr>
        <p:spPr>
          <a:xfrm flipH="1">
            <a:off x="7479507" y="3086100"/>
            <a:ext cx="7143" cy="127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43693" y="402907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3220" y="302418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6" idx="1"/>
            <a:endCxn id="5" idx="7"/>
          </p:cNvCxnSpPr>
          <p:nvPr/>
        </p:nvCxnSpPr>
        <p:spPr>
          <a:xfrm flipH="1">
            <a:off x="3169906" y="2343151"/>
            <a:ext cx="2445081" cy="587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838704">
            <a:off x="3443288" y="2214562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Audio Feedback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85986" y="21574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with Emulator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1743075" y="2686050"/>
            <a:ext cx="1671637" cy="1671637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629274" y="1571626"/>
            <a:ext cx="5414963" cy="43576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Computer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(running BWT Software)</a:t>
            </a:r>
          </a:p>
          <a:p>
            <a:pPr algn="ctr"/>
            <a:endParaRPr lang="en-US" sz="3200" b="1" dirty="0" smtClean="0">
              <a:solidFill>
                <a:schemeClr val="bg1"/>
              </a:solidFill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5614987" y="3786189"/>
            <a:ext cx="2386013" cy="1471612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BWT</a:t>
            </a:r>
          </a:p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Emulator</a:t>
            </a:r>
            <a:endParaRPr lang="en-US" sz="35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6" idx="2"/>
          </p:cNvCxnSpPr>
          <p:nvPr/>
        </p:nvCxnSpPr>
        <p:spPr>
          <a:xfrm>
            <a:off x="3169906" y="4112882"/>
            <a:ext cx="2445081" cy="4091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54731">
            <a:off x="3955344" y="398620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Mouse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endCxn id="4" idx="7"/>
          </p:cNvCxnSpPr>
          <p:nvPr/>
        </p:nvCxnSpPr>
        <p:spPr>
          <a:xfrm flipH="1">
            <a:off x="3169906" y="2900363"/>
            <a:ext cx="2459369" cy="30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00424" y="252889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Audio Feedback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00988" y="4386263"/>
            <a:ext cx="185737" cy="35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29572" y="4400546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-Virtual Com Port Pair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4511" y="230032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BWT Developer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Emulator Design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342857" y="1857375"/>
            <a:ext cx="1671637" cy="1671637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6"/>
            <a:endCxn id="16" idx="1"/>
          </p:cNvCxnSpPr>
          <p:nvPr/>
        </p:nvCxnSpPr>
        <p:spPr>
          <a:xfrm>
            <a:off x="2014494" y="2693194"/>
            <a:ext cx="117161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885">
            <a:off x="2083646" y="222881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Mouse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93" y="147164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BWT Developer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86107" y="2085977"/>
            <a:ext cx="1714500" cy="12144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HTML/CSS/JS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Front end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  <a:endCxn id="28" idx="1"/>
          </p:cNvCxnSpPr>
          <p:nvPr/>
        </p:nvCxnSpPr>
        <p:spPr>
          <a:xfrm flipV="1">
            <a:off x="4900607" y="2683669"/>
            <a:ext cx="995369" cy="95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895976" y="2085976"/>
            <a:ext cx="1604962" cy="1195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Jetty Server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91525" y="2071689"/>
            <a:ext cx="1824038" cy="12049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Virtual Com Port 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01050" y="4681538"/>
            <a:ext cx="1824038" cy="12049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Virtual Com Port 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10199" y="4676774"/>
            <a:ext cx="1824038" cy="12049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BWT Software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985837" y="3971925"/>
            <a:ext cx="10001250" cy="2857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943496" y="1371596"/>
            <a:ext cx="1537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</a:rPr>
              <a:t>Emulator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10151" y="4010027"/>
            <a:ext cx="15183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</a:rPr>
              <a:t>Software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29198" y="234314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AJAX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581900" y="229552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RxTx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299941" y="3535754"/>
            <a:ext cx="165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com0com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53" idx="3"/>
            <a:endCxn id="52" idx="1"/>
          </p:cNvCxnSpPr>
          <p:nvPr/>
        </p:nvCxnSpPr>
        <p:spPr>
          <a:xfrm>
            <a:off x="7234237" y="5279229"/>
            <a:ext cx="1166813" cy="47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6" idx="2"/>
            <a:endCxn id="52" idx="0"/>
          </p:cNvCxnSpPr>
          <p:nvPr/>
        </p:nvCxnSpPr>
        <p:spPr>
          <a:xfrm>
            <a:off x="9303544" y="3276599"/>
            <a:ext cx="9525" cy="14049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6" idx="1"/>
            <a:endCxn id="28" idx="3"/>
          </p:cNvCxnSpPr>
          <p:nvPr/>
        </p:nvCxnSpPr>
        <p:spPr>
          <a:xfrm flipH="1">
            <a:off x="7500938" y="2674144"/>
            <a:ext cx="890587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Week </a:t>
            </a:r>
            <a:r>
              <a:rPr lang="en-US" dirty="0" smtClean="0"/>
              <a:t>Accomplishments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Have a working BWT emulator running on windows </a:t>
            </a:r>
            <a:r>
              <a:rPr lang="en-US" sz="2400" dirty="0" smtClean="0"/>
              <a:t>machines</a:t>
            </a:r>
            <a:endParaRPr lang="en-US" sz="2400" dirty="0" smtClean="0"/>
          </a:p>
          <a:p>
            <a:r>
              <a:rPr lang="en-US" sz="2400" dirty="0" smtClean="0"/>
              <a:t>Packaged the software into a one-click installation </a:t>
            </a:r>
            <a:r>
              <a:rPr lang="en-US" sz="2400" dirty="0" smtClean="0"/>
              <a:t>file</a:t>
            </a:r>
            <a:endParaRPr lang="en-US" sz="2400" dirty="0" smtClean="0"/>
          </a:p>
          <a:p>
            <a:r>
              <a:rPr lang="en-US" sz="2400" dirty="0" smtClean="0"/>
              <a:t>Started talking to the current and prospective developers for </a:t>
            </a:r>
            <a:r>
              <a:rPr lang="en-US" sz="2400" dirty="0" smtClean="0"/>
              <a:t>feedback </a:t>
            </a:r>
            <a:r>
              <a:rPr lang="en-US" sz="2400" dirty="0" smtClean="0"/>
              <a:t>to improve the </a:t>
            </a:r>
            <a:r>
              <a:rPr lang="en-US" sz="2400" dirty="0" smtClean="0"/>
              <a:t>usability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7168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922" y="2692536"/>
            <a:ext cx="4641707" cy="1400530"/>
          </a:xfrm>
        </p:spPr>
        <p:txBody>
          <a:bodyPr/>
          <a:lstStyle/>
          <a:p>
            <a:pPr algn="just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08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Week Goals -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9800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More </a:t>
            </a:r>
            <a:r>
              <a:rPr lang="en-US" sz="2400" dirty="0" smtClean="0"/>
              <a:t>features of the </a:t>
            </a:r>
            <a:r>
              <a:rPr lang="en-US" sz="2400" dirty="0" smtClean="0"/>
              <a:t>emulator</a:t>
            </a:r>
          </a:p>
          <a:p>
            <a:r>
              <a:rPr lang="en-US" sz="2400" dirty="0" smtClean="0"/>
              <a:t>Finish </a:t>
            </a:r>
            <a:r>
              <a:rPr lang="en-US" sz="2400" dirty="0" smtClean="0"/>
              <a:t>the Linux version of the </a:t>
            </a:r>
            <a:r>
              <a:rPr lang="en-US" sz="2400" dirty="0" smtClean="0"/>
              <a:t>emulator</a:t>
            </a:r>
            <a:endParaRPr lang="en-US" sz="2400" dirty="0" smtClean="0"/>
          </a:p>
          <a:p>
            <a:r>
              <a:rPr lang="en-US" sz="2400" dirty="0" smtClean="0"/>
              <a:t>Iterative design of the user </a:t>
            </a:r>
            <a:r>
              <a:rPr lang="en-US" sz="2400" dirty="0" smtClean="0"/>
              <a:t>interface</a:t>
            </a:r>
            <a:endParaRPr lang="en-US" sz="2400" dirty="0" smtClean="0"/>
          </a:p>
          <a:p>
            <a:r>
              <a:rPr lang="en-US" sz="2400" dirty="0" smtClean="0"/>
              <a:t>More accurate emulation (edges cases, multiple buttons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111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306</Words>
  <Application>Microsoft Office PowerPoint</Application>
  <PresentationFormat>Custom</PresentationFormat>
  <Paragraphs>79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BWT Emulator </vt:lpstr>
      <vt:lpstr>The Braille Writing Tutor (BWT)</vt:lpstr>
      <vt:lpstr>Motivation</vt:lpstr>
      <vt:lpstr>Current System Design</vt:lpstr>
      <vt:lpstr>System Design with Emulator</vt:lpstr>
      <vt:lpstr>Emulator Design</vt:lpstr>
      <vt:lpstr>5 Week Accomplishments </vt:lpstr>
      <vt:lpstr>DEMO!</vt:lpstr>
      <vt:lpstr>10 Week Goals - High Level</vt:lpstr>
      <vt:lpstr>Weeks 6 - 10</vt:lpstr>
      <vt:lpstr>Weeks 6 - 10</vt:lpstr>
      <vt:lpstr>Weeks 10 – 15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2013-01-21T22:17:40Z</dcterms:created>
  <dcterms:modified xsi:type="dcterms:W3CDTF">2013-02-19T23:04:43Z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