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5098b3f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5098b3f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5098b3f6a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5098b3f6a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5098b3f6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5098b3f6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5098b3f6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5098b3f6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5098b3f6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5098b3f6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5098b3f6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5098b3f6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05098b3f6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05098b3f6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Hooks are a new addition in React 16.8. They let you use state and other React features without writing a class.</a:t>
            </a:r>
            <a:endParaRPr sz="20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05098b3f6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05098b3f6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5098b3f6a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5098b3f6a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5098b3f6a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5098b3f6a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513f87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513f87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5098b3f6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5098b3f6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513f872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513f872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5098b3f6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5098b3f6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5098b3f6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5098b3f6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5098b3f6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5098b3f6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5098b3f6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5098b3f6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5098b3f6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5098b3f6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5098b3f6a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5098b3f6a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CMU-17-356/cmu-17-356.github.io/tree/main/resources/recitations/2021/Recitation%203/todo-app-rec3/todo-app-fronten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mehula@andrew.cmu.edu" TargetMode="External"/><Relationship Id="rId4" Type="http://schemas.openxmlformats.org/officeDocument/2006/relationships/hyperlink" Target="mailto:rshreeni@andrew.cmu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eveloper.mozilla.org/en-US/docs/Learn/CSS/CSS_layout/Flexbox" TargetMode="External"/><Relationship Id="rId4" Type="http://schemas.openxmlformats.org/officeDocument/2006/relationships/hyperlink" Target="https://www.youtube.com/watch?v=JJSoEo8JSn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Recitation #3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17-356/17-766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21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Components</a:t>
            </a:r>
            <a:endParaRPr sz="2820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982425"/>
            <a:ext cx="8270100" cy="2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“React Only Updates What’s Necessary”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2 Ways: Functions and Class components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You can nest components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0" y="3038200"/>
            <a:ext cx="8270101" cy="113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2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Props</a:t>
            </a:r>
            <a:endParaRPr b="1" sz="3020"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929525"/>
            <a:ext cx="8520600" cy="3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Props are similar to function parameters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Props are read-only. Most important rule in React: “All React components must act like pure functions with respect to their props.”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React components use props to communicate with each other. Every parent component can pass some information to its child components by giving them props.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975" y="152400"/>
            <a:ext cx="40600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22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States and Lifecycle</a:t>
            </a:r>
            <a:endParaRPr b="1" sz="3020"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929525"/>
            <a:ext cx="8520600" cy="3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Component State = saved (and usually important) information about a component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Changing state -&gt; trigger a component reload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Do not modify state directly (will not trigger reload). Use React’s state funcs(setState()).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componentWillMount() and componentWillUnmount() are used to identify the lifecycle of a component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75" y="1183388"/>
            <a:ext cx="3994800" cy="154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700" y="515300"/>
            <a:ext cx="4616324" cy="288073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993375" y="3069625"/>
            <a:ext cx="246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 simple React Component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5483763" y="3676000"/>
            <a:ext cx="2464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 stateful React Component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19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Hooks: Worth looking into</a:t>
            </a:r>
            <a:endParaRPr b="1" sz="302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13" y="986375"/>
            <a:ext cx="4905976" cy="19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476" y="3339675"/>
            <a:ext cx="6215050" cy="14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23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Data (States &amp; Props) Flow</a:t>
            </a:r>
            <a:endParaRPr b="1" sz="3020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937700"/>
            <a:ext cx="85206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Parent-Child relationships (think Tree)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State is always local, but can flow downwards (to children) as props.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Common Workaround: pass a state-modifying function as prop to child.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Child can then call the passed function to indirectly modify parent state.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41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How to think + code like a React dev</a:t>
            </a:r>
            <a:endParaRPr b="1" sz="3020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972175"/>
            <a:ext cx="8520600" cy="3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Break UI into component list/hierarchy (form the Tree)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Build static version of UI first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Compatible with data models, but no interactions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Find simplest representation of UI state for each component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Identify where state should live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Add inverse data flow (changes go back up)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20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Component Libraries/Frameworks</a:t>
            </a:r>
            <a:endParaRPr b="1" sz="302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949575"/>
            <a:ext cx="8520600" cy="4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SUPER USEFUL (and fun to explore)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You no longer have to style everything by hand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Find one that you enjoy and read the docs on how to use it!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Popular ones: MaterialUI (google), Bootstrap, Ant Design (Ant Financial, Alibaba), Evergreen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We’re gonna use Geist UI (more obscure, to get used to learning weird things)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21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React demo app</a:t>
            </a:r>
            <a:endParaRPr b="1" sz="3000"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928850"/>
            <a:ext cx="8520600" cy="39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2500">
                <a:solidFill>
                  <a:schemeClr val="dk1"/>
                </a:solidFill>
              </a:rPr>
              <a:t>node -v</a:t>
            </a:r>
            <a:endParaRPr i="1" sz="2500">
              <a:solidFill>
                <a:schemeClr val="dk1"/>
              </a:solidFill>
            </a:endParaRPr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2500">
                <a:solidFill>
                  <a:schemeClr val="dk1"/>
                </a:solidFill>
              </a:rPr>
              <a:t>mkdir &lt;project-name&gt; </a:t>
            </a:r>
            <a:r>
              <a:rPr lang="en" sz="2500">
                <a:solidFill>
                  <a:schemeClr val="dk1"/>
                </a:solidFill>
              </a:rPr>
              <a:t>and </a:t>
            </a:r>
            <a:r>
              <a:rPr i="1" lang="en" sz="2500">
                <a:solidFill>
                  <a:schemeClr val="dk1"/>
                </a:solidFill>
              </a:rPr>
              <a:t>cd </a:t>
            </a:r>
            <a:r>
              <a:rPr lang="en" sz="2500">
                <a:solidFill>
                  <a:schemeClr val="dk1"/>
                </a:solidFill>
              </a:rPr>
              <a:t>into it</a:t>
            </a:r>
            <a:endParaRPr sz="2500">
              <a:solidFill>
                <a:schemeClr val="dk1"/>
              </a:solidFill>
            </a:endParaRPr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2500">
                <a:solidFill>
                  <a:schemeClr val="dk1"/>
                </a:solidFill>
              </a:rPr>
              <a:t>npx create-react-app .</a:t>
            </a:r>
            <a:endParaRPr i="1" sz="2500">
              <a:solidFill>
                <a:schemeClr val="dk1"/>
              </a:solidFill>
            </a:endParaRPr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2500">
                <a:solidFill>
                  <a:schemeClr val="dk1"/>
                </a:solidFill>
              </a:rPr>
              <a:t>sudo npm install --global yarn	</a:t>
            </a:r>
            <a:endParaRPr i="1" sz="2500">
              <a:solidFill>
                <a:schemeClr val="dk1"/>
              </a:solidFill>
            </a:endParaRPr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n" sz="2500">
                <a:solidFill>
                  <a:schemeClr val="dk1"/>
                </a:solidFill>
              </a:rPr>
              <a:t>yarn add @geist-ui/react</a:t>
            </a:r>
            <a:endParaRPr i="1" sz="2500">
              <a:solidFill>
                <a:schemeClr val="dk1"/>
              </a:solidFill>
            </a:endParaRPr>
          </a:p>
          <a:p>
            <a:pPr indent="-35163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t/>
            </a:r>
            <a:endParaRPr i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3"/>
              </a:rPr>
              <a:t>https://github.com/CMU-17-356/cmu-17-356.github.io/tree/main/resources/recitations/2021/Recitation%203/todo-app-rec3/todo-app-frontend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TAs</a:t>
            </a:r>
            <a:endParaRPr b="1"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Mehul Agarwal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email: </a:t>
            </a:r>
            <a:r>
              <a:rPr lang="en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mehula@andrew.cmu.edu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office hours: TBD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</a:rPr>
              <a:t>Rohit Shreenivas</a:t>
            </a:r>
            <a:endParaRPr b="1" sz="22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email: </a:t>
            </a:r>
            <a:r>
              <a:rPr lang="en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rshreeni@andrew.cmu.edu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office hours: TBD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487225"/>
            <a:ext cx="8520600" cy="17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5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Full-stack Development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772900"/>
            <a:ext cx="8520600" cy="4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Different levels of the stack: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Backend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Frontend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Database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Deployment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Testing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and more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70150" y="1783475"/>
            <a:ext cx="1664400" cy="572700"/>
          </a:xfrm>
          <a:prstGeom prst="ellipse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" name="Google Shape;69;p15"/>
          <p:cNvCxnSpPr>
            <a:stCxn id="68" idx="6"/>
          </p:cNvCxnSpPr>
          <p:nvPr/>
        </p:nvCxnSpPr>
        <p:spPr>
          <a:xfrm>
            <a:off x="2334550" y="2069825"/>
            <a:ext cx="1805100" cy="1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 txBox="1"/>
          <p:nvPr/>
        </p:nvSpPr>
        <p:spPr>
          <a:xfrm>
            <a:off x="4139650" y="1793225"/>
            <a:ext cx="2583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Today’s topic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21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Frontend</a:t>
            </a:r>
            <a:endParaRPr sz="28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982425"/>
            <a:ext cx="8520600" cy="33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What the user sees + interacts with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“Client-side code”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Probably know of HTML/CSS/JS, you can build vanilla frontends with them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Today we will learn React (https://reactjs.org)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561975"/>
            <a:ext cx="80200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1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Styling and CSS</a:t>
            </a:r>
            <a:endParaRPr sz="28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982425"/>
            <a:ext cx="82701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We don’t have a dedicated recitation for styling, because there are so many many systems you can follow.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Google is your friend.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Course's personal pick: Flexbox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https://developer.mozilla.org/en-US/docs/Learn/CSS/CSS_layout/Flexbox</a:t>
            </a:r>
            <a:endParaRPr sz="2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 u="sng">
                <a:solidFill>
                  <a:schemeClr val="hlink"/>
                </a:solidFill>
                <a:hlinkClick r:id="rId4"/>
              </a:rPr>
              <a:t>https://www.youtube.com/watch?v=JJSoEo8JSnc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0897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720"/>
              <a:t>FRONT</a:t>
            </a:r>
            <a:r>
              <a:rPr b="1" lang="en" sz="4720"/>
              <a:t>END DEVELOPMENT USING REACT.JS</a:t>
            </a:r>
            <a:endParaRPr b="1" sz="47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018"/>
              <a:t>React</a:t>
            </a:r>
            <a:endParaRPr sz="282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982425"/>
            <a:ext cx="8270100" cy="36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Created 2011 (by Facebook)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“Frontend JS Library” (technically not a framework, but its chill)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Declarative, Component-Based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Uses JSX syntax (HTML inside your JS)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7275" y="388900"/>
            <a:ext cx="7029451" cy="21828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/>
          <p:nvPr/>
        </p:nvSpPr>
        <p:spPr>
          <a:xfrm>
            <a:off x="686388" y="3793775"/>
            <a:ext cx="7771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This funny tag syntax is neither a string nor HTML.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275" y="2843050"/>
            <a:ext cx="70294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