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ubik Medium"/>
      <p:regular r:id="rId19"/>
      <p:bold r:id="rId20"/>
      <p:italic r:id="rId21"/>
      <p:boldItalic r:id="rId22"/>
    </p:embeddedFont>
    <p:embeddedFont>
      <p:font typeface="Fira Code Light"/>
      <p:regular r:id="rId23"/>
      <p:bold r:id="rId24"/>
    </p:embeddedFont>
    <p:embeddedFont>
      <p:font typeface="Bebas Neue"/>
      <p:regular r:id="rId25"/>
    </p:embeddedFont>
    <p:embeddedFont>
      <p:font typeface="Fira Code"/>
      <p:regular r:id="rId26"/>
      <p:bold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E33717-CB84-48B7-8711-689B6C40340A}">
  <a:tblStyle styleId="{1FE33717-CB84-48B7-8711-689B6C4034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ubikMedium-bold.fntdata"/><Relationship Id="rId22" Type="http://schemas.openxmlformats.org/officeDocument/2006/relationships/font" Target="fonts/RubikMedium-boldItalic.fntdata"/><Relationship Id="rId21" Type="http://schemas.openxmlformats.org/officeDocument/2006/relationships/font" Target="fonts/RubikMedium-italic.fntdata"/><Relationship Id="rId24" Type="http://schemas.openxmlformats.org/officeDocument/2006/relationships/font" Target="fonts/FiraCodeLight-bold.fntdata"/><Relationship Id="rId23" Type="http://schemas.openxmlformats.org/officeDocument/2006/relationships/font" Target="fonts/FiraCod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FiraCode-regular.fntdata"/><Relationship Id="rId25" Type="http://schemas.openxmlformats.org/officeDocument/2006/relationships/font" Target="fonts/BebasNeue-regular.fntdata"/><Relationship Id="rId28" Type="http://schemas.openxmlformats.org/officeDocument/2006/relationships/font" Target="fonts/Oswald-regular.fntdata"/><Relationship Id="rId27" Type="http://schemas.openxmlformats.org/officeDocument/2006/relationships/font" Target="fonts/FiraCod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ubikMedium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7ba9324a0d_0_4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7ba9324a0d_0_4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8d45eb9cf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8d45eb9cf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7ba9324a0d_0_41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7ba9324a0d_0_41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17ba9324a0d_0_4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17ba9324a0d_0_4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17ba9324a0d_0_41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17ba9324a0d_0_41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17ba9324a0d_0_41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17ba9324a0d_0_4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7ba9324a0d_0_41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7ba9324a0d_0_41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7ba9324a0d_0_4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7ba9324a0d_0_4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some numbers to show the scale of collaborative software development; the left are statistics on the number of repos + developers in Github, right side shows statistics on the number of open-source contributions from company employees (at Google, Msft, etc)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7ba9324a0d_0_41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7ba9324a0d_0_41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17ba9324a0d_0_42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17ba9324a0d_0_42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7ba9324a0d_0_4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7ba9324a0d_0_4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7ba9324a0d_0_42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7ba9324a0d_0_42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 txBox="1"/>
          <p:nvPr>
            <p:ph type="ctrTitle"/>
          </p:nvPr>
        </p:nvSpPr>
        <p:spPr>
          <a:xfrm>
            <a:off x="926425" y="1317325"/>
            <a:ext cx="4087800" cy="16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5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926425" y="3090600"/>
            <a:ext cx="2966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 Light"/>
                <a:ea typeface="Fira Code Light"/>
                <a:cs typeface="Fira Code Light"/>
                <a:sym typeface="Fira Code Ligh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6" name="Google Shape;36;p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7" name="Google Shape;37;p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" name="Google Shape;38;p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0" name="Google Shape;40;p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2" name="Google Shape;42;p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3" name="Google Shape;43;p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" name="Google Shape;46;p2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7" name="Google Shape;47;p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" name="Google Shape;48;p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9" name="Google Shape;49;p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0" name="Google Shape;50;p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1" name="Google Shape;51;p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" name="Google Shape;52;p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3" name="Google Shape;53;p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4" name="Google Shape;54;p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" name="Google Shape;56;p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1728163" y="1390038"/>
            <a:ext cx="5382000" cy="14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subTitle"/>
          </p:nvPr>
        </p:nvSpPr>
        <p:spPr>
          <a:xfrm>
            <a:off x="2959222" y="2998425"/>
            <a:ext cx="29199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9" name="Google Shape;289;p1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90" name="Google Shape;290;p1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1" name="Google Shape;291;p1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1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93" name="Google Shape;293;p1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1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95" name="Google Shape;295;p1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96" name="Google Shape;296;p1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1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9" name="Google Shape;299;p1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00" name="Google Shape;300;p1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02" name="Google Shape;302;p1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03" name="Google Shape;303;p1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06" name="Google Shape;306;p1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07" name="Google Shape;307;p1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9" name="Google Shape;309;p1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3"/>
          <p:cNvSpPr txBox="1"/>
          <p:nvPr>
            <p:ph type="title"/>
          </p:nvPr>
        </p:nvSpPr>
        <p:spPr>
          <a:xfrm>
            <a:off x="213862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7" name="Google Shape;317;p13"/>
          <p:cNvSpPr txBox="1"/>
          <p:nvPr>
            <p:ph hasCustomPrompt="1" idx="2" type="title"/>
          </p:nvPr>
        </p:nvSpPr>
        <p:spPr>
          <a:xfrm>
            <a:off x="123562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8" name="Google Shape;318;p13"/>
          <p:cNvSpPr txBox="1"/>
          <p:nvPr>
            <p:ph idx="1" type="subTitle"/>
          </p:nvPr>
        </p:nvSpPr>
        <p:spPr>
          <a:xfrm>
            <a:off x="213862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13"/>
          <p:cNvSpPr txBox="1"/>
          <p:nvPr>
            <p:ph idx="3" type="title"/>
          </p:nvPr>
        </p:nvSpPr>
        <p:spPr>
          <a:xfrm>
            <a:off x="5571975" y="1523275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0" name="Google Shape;320;p13"/>
          <p:cNvSpPr txBox="1"/>
          <p:nvPr>
            <p:ph hasCustomPrompt="1" idx="4" type="title"/>
          </p:nvPr>
        </p:nvSpPr>
        <p:spPr>
          <a:xfrm>
            <a:off x="4735575" y="1523263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/>
          <p:nvPr>
            <p:ph idx="5" type="subTitle"/>
          </p:nvPr>
        </p:nvSpPr>
        <p:spPr>
          <a:xfrm>
            <a:off x="5571975" y="2033600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3"/>
          <p:cNvSpPr txBox="1"/>
          <p:nvPr>
            <p:ph idx="6" type="title"/>
          </p:nvPr>
        </p:nvSpPr>
        <p:spPr>
          <a:xfrm>
            <a:off x="213862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3" name="Google Shape;323;p13"/>
          <p:cNvSpPr txBox="1"/>
          <p:nvPr>
            <p:ph hasCustomPrompt="1" idx="7" type="title"/>
          </p:nvPr>
        </p:nvSpPr>
        <p:spPr>
          <a:xfrm>
            <a:off x="123562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/>
          <p:nvPr>
            <p:ph idx="8" type="subTitle"/>
          </p:nvPr>
        </p:nvSpPr>
        <p:spPr>
          <a:xfrm>
            <a:off x="213862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13"/>
          <p:cNvSpPr txBox="1"/>
          <p:nvPr>
            <p:ph idx="9" type="title"/>
          </p:nvPr>
        </p:nvSpPr>
        <p:spPr>
          <a:xfrm>
            <a:off x="5571975" y="3069988"/>
            <a:ext cx="23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6" name="Google Shape;326;p13"/>
          <p:cNvSpPr txBox="1"/>
          <p:nvPr>
            <p:ph hasCustomPrompt="1" idx="13" type="title"/>
          </p:nvPr>
        </p:nvSpPr>
        <p:spPr>
          <a:xfrm>
            <a:off x="4735575" y="3069975"/>
            <a:ext cx="836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/>
          <p:nvPr>
            <p:ph idx="14" type="subTitle"/>
          </p:nvPr>
        </p:nvSpPr>
        <p:spPr>
          <a:xfrm>
            <a:off x="5571975" y="3580313"/>
            <a:ext cx="23364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13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29" name="Google Shape;329;p1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30" name="Google Shape;330;p1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1" name="Google Shape;331;p1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2" name="Google Shape;332;p1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33" name="Google Shape;333;p1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1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35" name="Google Shape;335;p1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36" name="Google Shape;336;p1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1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1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9" name="Google Shape;339;p13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40" name="Google Shape;340;p1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1" name="Google Shape;341;p1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42" name="Google Shape;342;p1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3" name="Google Shape;343;p1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44" name="Google Shape;344;p1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5" name="Google Shape;345;p1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46" name="Google Shape;346;p1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47" name="Google Shape;347;p1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9" name="Google Shape;349;p1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4"/>
          <p:cNvSpPr txBox="1"/>
          <p:nvPr>
            <p:ph type="title"/>
          </p:nvPr>
        </p:nvSpPr>
        <p:spPr>
          <a:xfrm>
            <a:off x="2143500" y="3457200"/>
            <a:ext cx="4857000" cy="4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6" name="Google Shape;356;p14"/>
          <p:cNvSpPr txBox="1"/>
          <p:nvPr>
            <p:ph idx="1" type="subTitle"/>
          </p:nvPr>
        </p:nvSpPr>
        <p:spPr>
          <a:xfrm>
            <a:off x="2143500" y="1743588"/>
            <a:ext cx="4857000" cy="17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57" name="Google Shape;357;p1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58" name="Google Shape;358;p1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9" name="Google Shape;359;p1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0" name="Google Shape;360;p1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61" name="Google Shape;361;p1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1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63" name="Google Shape;363;p1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64" name="Google Shape;364;p1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7" name="Google Shape;367;p14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68" name="Google Shape;368;p1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70" name="Google Shape;370;p1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Google Shape;371;p1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372" name="Google Shape;372;p1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3" name="Google Shape;373;p1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74" name="Google Shape;374;p1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375" name="Google Shape;375;p1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7" name="Google Shape;377;p1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/>
          <p:nvPr/>
        </p:nvSpPr>
        <p:spPr>
          <a:xfrm>
            <a:off x="720000" y="5586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 txBox="1"/>
          <p:nvPr>
            <p:ph idx="1" type="subTitle"/>
          </p:nvPr>
        </p:nvSpPr>
        <p:spPr>
          <a:xfrm>
            <a:off x="1308288" y="3356450"/>
            <a:ext cx="36015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5"/>
          <p:cNvSpPr txBox="1"/>
          <p:nvPr>
            <p:ph type="title"/>
          </p:nvPr>
        </p:nvSpPr>
        <p:spPr>
          <a:xfrm>
            <a:off x="1308288" y="768350"/>
            <a:ext cx="3601500" cy="25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85" name="Google Shape;385;p1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386" name="Google Shape;386;p1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7" name="Google Shape;387;p1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1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89" name="Google Shape;389;p1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1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391" name="Google Shape;391;p1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392" name="Google Shape;392;p1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1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1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5" name="Google Shape;395;p1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396" name="Google Shape;396;p1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7" name="Google Shape;397;p1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398" name="Google Shape;398;p1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9" name="Google Shape;399;p1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00" name="Google Shape;400;p1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01" name="Google Shape;401;p1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02" name="Google Shape;402;p1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03" name="Google Shape;403;p1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5" name="Google Shape;405;p1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6"/>
          <p:cNvSpPr/>
          <p:nvPr/>
        </p:nvSpPr>
        <p:spPr>
          <a:xfrm>
            <a:off x="720000" y="551250"/>
            <a:ext cx="7704000" cy="40410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6"/>
          <p:cNvSpPr txBox="1"/>
          <p:nvPr>
            <p:ph idx="1" type="subTitle"/>
          </p:nvPr>
        </p:nvSpPr>
        <p:spPr>
          <a:xfrm>
            <a:off x="4512026" y="2815650"/>
            <a:ext cx="37920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16"/>
          <p:cNvSpPr txBox="1"/>
          <p:nvPr>
            <p:ph type="title"/>
          </p:nvPr>
        </p:nvSpPr>
        <p:spPr>
          <a:xfrm>
            <a:off x="4512025" y="1294325"/>
            <a:ext cx="3792000" cy="15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13" name="Google Shape;413;p1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14" name="Google Shape;414;p1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5" name="Google Shape;415;p1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6" name="Google Shape;416;p1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17" name="Google Shape;417;p1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1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19" name="Google Shape;419;p1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20" name="Google Shape;420;p1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3" name="Google Shape;423;p16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24" name="Google Shape;424;p1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1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26" name="Google Shape;426;p1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7" name="Google Shape;427;p1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28" name="Google Shape;428;p1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9" name="Google Shape;429;p1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30" name="Google Shape;430;p1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31" name="Google Shape;431;p1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3" name="Google Shape;433;p1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1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_1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7"/>
          <p:cNvSpPr txBox="1"/>
          <p:nvPr>
            <p:ph idx="1" type="subTitle"/>
          </p:nvPr>
        </p:nvSpPr>
        <p:spPr>
          <a:xfrm>
            <a:off x="2450700" y="2569350"/>
            <a:ext cx="42426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17"/>
          <p:cNvSpPr txBox="1"/>
          <p:nvPr>
            <p:ph type="title"/>
          </p:nvPr>
        </p:nvSpPr>
        <p:spPr>
          <a:xfrm>
            <a:off x="1796250" y="1266475"/>
            <a:ext cx="5551500" cy="130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1" name="Google Shape;441;p1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42" name="Google Shape;442;p1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p1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45" name="Google Shape;445;p1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6" name="Google Shape;446;p1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47" name="Google Shape;447;p1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48" name="Google Shape;448;p1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1" name="Google Shape;451;p17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52" name="Google Shape;452;p1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3" name="Google Shape;453;p1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54" name="Google Shape;454;p1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5" name="Google Shape;455;p1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56" name="Google Shape;456;p1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57" name="Google Shape;457;p1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58" name="Google Shape;458;p1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59" name="Google Shape;459;p1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1" name="Google Shape;461;p1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8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8"/>
          <p:cNvSpPr txBox="1"/>
          <p:nvPr>
            <p:ph idx="1" type="subTitle"/>
          </p:nvPr>
        </p:nvSpPr>
        <p:spPr>
          <a:xfrm>
            <a:off x="720000" y="1265088"/>
            <a:ext cx="49662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18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9" name="Google Shape;469;p18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8"/>
          <p:cNvSpPr txBox="1"/>
          <p:nvPr>
            <p:ph idx="3" type="subTitle"/>
          </p:nvPr>
        </p:nvSpPr>
        <p:spPr>
          <a:xfrm>
            <a:off x="719975" y="2497429"/>
            <a:ext cx="49662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1" name="Google Shape;471;p18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8"/>
          <p:cNvSpPr txBox="1"/>
          <p:nvPr>
            <p:ph idx="5" type="subTitle"/>
          </p:nvPr>
        </p:nvSpPr>
        <p:spPr>
          <a:xfrm>
            <a:off x="719963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18"/>
          <p:cNvSpPr txBox="1"/>
          <p:nvPr>
            <p:ph idx="6" type="subTitle"/>
          </p:nvPr>
        </p:nvSpPr>
        <p:spPr>
          <a:xfrm>
            <a:off x="5686250" y="2080938"/>
            <a:ext cx="27381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18"/>
          <p:cNvSpPr txBox="1"/>
          <p:nvPr>
            <p:ph idx="7" type="subTitle"/>
          </p:nvPr>
        </p:nvSpPr>
        <p:spPr>
          <a:xfrm>
            <a:off x="5686200" y="2497412"/>
            <a:ext cx="273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75" name="Google Shape;475;p1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476" name="Google Shape;476;p1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7" name="Google Shape;477;p1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8" name="Google Shape;478;p1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479" name="Google Shape;479;p1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1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81" name="Google Shape;481;p1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482" name="Google Shape;482;p1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5" name="Google Shape;485;p1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486" name="Google Shape;486;p1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7" name="Google Shape;487;p1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488" name="Google Shape;488;p1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9" name="Google Shape;489;p1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490" name="Google Shape;490;p1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91" name="Google Shape;491;p1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92" name="Google Shape;492;p1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493" name="Google Shape;493;p1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5" name="Google Shape;495;p1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_1_1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9"/>
          <p:cNvSpPr txBox="1"/>
          <p:nvPr>
            <p:ph idx="1" type="subTitle"/>
          </p:nvPr>
        </p:nvSpPr>
        <p:spPr>
          <a:xfrm>
            <a:off x="720000" y="1265100"/>
            <a:ext cx="5147100" cy="65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2" name="Google Shape;502;p19"/>
          <p:cNvSpPr txBox="1"/>
          <p:nvPr>
            <p:ph type="title"/>
          </p:nvPr>
        </p:nvSpPr>
        <p:spPr>
          <a:xfrm>
            <a:off x="720000" y="540000"/>
            <a:ext cx="5741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3" name="Google Shape;503;p19"/>
          <p:cNvSpPr txBox="1"/>
          <p:nvPr>
            <p:ph idx="2" type="subTitle"/>
          </p:nvPr>
        </p:nvSpPr>
        <p:spPr>
          <a:xfrm>
            <a:off x="720000" y="2080940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19"/>
          <p:cNvSpPr txBox="1"/>
          <p:nvPr>
            <p:ph idx="3" type="subTitle"/>
          </p:nvPr>
        </p:nvSpPr>
        <p:spPr>
          <a:xfrm>
            <a:off x="719988" y="2497413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5" name="Google Shape;505;p19"/>
          <p:cNvSpPr txBox="1"/>
          <p:nvPr>
            <p:ph idx="4" type="subTitle"/>
          </p:nvPr>
        </p:nvSpPr>
        <p:spPr>
          <a:xfrm>
            <a:off x="720000" y="3379388"/>
            <a:ext cx="4966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19"/>
          <p:cNvSpPr txBox="1"/>
          <p:nvPr>
            <p:ph idx="5" type="subTitle"/>
          </p:nvPr>
        </p:nvSpPr>
        <p:spPr>
          <a:xfrm>
            <a:off x="719988" y="3795862"/>
            <a:ext cx="49662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07" name="Google Shape;507;p1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08" name="Google Shape;508;p1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9" name="Google Shape;509;p1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11" name="Google Shape;511;p1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1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13" name="Google Shape;513;p1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14" name="Google Shape;514;p1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7" name="Google Shape;517;p1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18" name="Google Shape;518;p1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9" name="Google Shape;519;p1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20" name="Google Shape;520;p1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1" name="Google Shape;521;p1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22" name="Google Shape;522;p1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23" name="Google Shape;523;p1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24" name="Google Shape;524;p1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25" name="Google Shape;525;p1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7" name="Google Shape;527;p1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1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0"/>
          <p:cNvSpPr/>
          <p:nvPr/>
        </p:nvSpPr>
        <p:spPr>
          <a:xfrm>
            <a:off x="723675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3319693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915724" y="1189200"/>
            <a:ext cx="2504700" cy="3414600"/>
          </a:xfrm>
          <a:prstGeom prst="roundRect">
            <a:avLst>
              <a:gd fmla="val 6193" name="adj"/>
            </a:avLst>
          </a:prstGeom>
          <a:solidFill>
            <a:srgbClr val="29283D"/>
          </a:solidFill>
          <a:ln>
            <a:noFill/>
          </a:ln>
          <a:effectLst>
            <a:outerShdw blurRad="57150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0"/>
          <p:cNvSpPr txBox="1"/>
          <p:nvPr>
            <p:ph type="title"/>
          </p:nvPr>
        </p:nvSpPr>
        <p:spPr>
          <a:xfrm>
            <a:off x="891995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6" name="Google Shape;536;p20"/>
          <p:cNvSpPr txBox="1"/>
          <p:nvPr>
            <p:ph idx="1" type="subTitle"/>
          </p:nvPr>
        </p:nvSpPr>
        <p:spPr>
          <a:xfrm>
            <a:off x="891995" y="3023144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20"/>
          <p:cNvSpPr txBox="1"/>
          <p:nvPr>
            <p:ph idx="2" type="title"/>
          </p:nvPr>
        </p:nvSpPr>
        <p:spPr>
          <a:xfrm>
            <a:off x="3483900" y="2553275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8" name="Google Shape;538;p20"/>
          <p:cNvSpPr txBox="1"/>
          <p:nvPr>
            <p:ph idx="3" type="subTitle"/>
          </p:nvPr>
        </p:nvSpPr>
        <p:spPr>
          <a:xfrm>
            <a:off x="3483900" y="3023137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20"/>
          <p:cNvSpPr txBox="1"/>
          <p:nvPr>
            <p:ph idx="4" type="title"/>
          </p:nvPr>
        </p:nvSpPr>
        <p:spPr>
          <a:xfrm>
            <a:off x="6071355" y="2553300"/>
            <a:ext cx="2176200" cy="4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40" name="Google Shape;540;p20"/>
          <p:cNvSpPr txBox="1"/>
          <p:nvPr>
            <p:ph idx="5" type="subTitle"/>
          </p:nvPr>
        </p:nvSpPr>
        <p:spPr>
          <a:xfrm>
            <a:off x="6071355" y="3023162"/>
            <a:ext cx="21762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20"/>
          <p:cNvSpPr txBox="1"/>
          <p:nvPr>
            <p:ph idx="6" type="title"/>
          </p:nvPr>
        </p:nvSpPr>
        <p:spPr>
          <a:xfrm>
            <a:off x="720000" y="540000"/>
            <a:ext cx="4541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2" name="Google Shape;542;p2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43" name="Google Shape;543;p2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4" name="Google Shape;544;p2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5" name="Google Shape;545;p2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46" name="Google Shape;546;p2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2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48" name="Google Shape;548;p2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49" name="Google Shape;549;p2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2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2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53" name="Google Shape;553;p2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2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55" name="Google Shape;555;p2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6" name="Google Shape;556;p2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57" name="Google Shape;557;p2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58" name="Google Shape;558;p2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59" name="Google Shape;559;p2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60" name="Google Shape;560;p2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62" name="Google Shape;562;p2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 txBox="1"/>
          <p:nvPr>
            <p:ph type="title"/>
          </p:nvPr>
        </p:nvSpPr>
        <p:spPr>
          <a:xfrm>
            <a:off x="948600" y="1893800"/>
            <a:ext cx="3936300" cy="149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3"/>
          <p:cNvSpPr txBox="1"/>
          <p:nvPr>
            <p:ph hasCustomPrompt="1" idx="2" type="title"/>
          </p:nvPr>
        </p:nvSpPr>
        <p:spPr>
          <a:xfrm>
            <a:off x="948600" y="1052000"/>
            <a:ext cx="162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3"/>
          <p:cNvSpPr txBox="1"/>
          <p:nvPr>
            <p:ph idx="1" type="subTitle"/>
          </p:nvPr>
        </p:nvSpPr>
        <p:spPr>
          <a:xfrm>
            <a:off x="948600" y="3392900"/>
            <a:ext cx="3652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5" name="Google Shape;65;p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6" name="Google Shape;66;p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" name="Google Shape;67;p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" name="Google Shape;68;p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9" name="Google Shape;69;p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1" name="Google Shape;71;p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" name="Google Shape;72;p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" name="Google Shape;75;p3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76" name="Google Shape;76;p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" name="Google Shape;79;p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0" name="Google Shape;80;p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" name="Google Shape;81;p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2" name="Google Shape;82;p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" name="Google Shape;85;p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1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1"/>
          <p:cNvSpPr txBox="1"/>
          <p:nvPr>
            <p:ph type="title"/>
          </p:nvPr>
        </p:nvSpPr>
        <p:spPr>
          <a:xfrm>
            <a:off x="2027700" y="1671304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9" name="Google Shape;569;p21"/>
          <p:cNvSpPr txBox="1"/>
          <p:nvPr>
            <p:ph idx="1" type="subTitle"/>
          </p:nvPr>
        </p:nvSpPr>
        <p:spPr>
          <a:xfrm>
            <a:off x="20277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21"/>
          <p:cNvSpPr txBox="1"/>
          <p:nvPr>
            <p:ph idx="2" type="title"/>
          </p:nvPr>
        </p:nvSpPr>
        <p:spPr>
          <a:xfrm>
            <a:off x="5546300" y="1654912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" name="Google Shape;571;p21"/>
          <p:cNvSpPr txBox="1"/>
          <p:nvPr>
            <p:ph idx="3" type="subTitle"/>
          </p:nvPr>
        </p:nvSpPr>
        <p:spPr>
          <a:xfrm>
            <a:off x="5546300" y="2044175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21"/>
          <p:cNvSpPr txBox="1"/>
          <p:nvPr>
            <p:ph idx="4" type="title"/>
          </p:nvPr>
        </p:nvSpPr>
        <p:spPr>
          <a:xfrm>
            <a:off x="2027700" y="3214335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3" name="Google Shape;573;p21"/>
          <p:cNvSpPr txBox="1"/>
          <p:nvPr>
            <p:ph idx="5" type="subTitle"/>
          </p:nvPr>
        </p:nvSpPr>
        <p:spPr>
          <a:xfrm>
            <a:off x="20277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21"/>
          <p:cNvSpPr txBox="1"/>
          <p:nvPr>
            <p:ph idx="6" type="title"/>
          </p:nvPr>
        </p:nvSpPr>
        <p:spPr>
          <a:xfrm>
            <a:off x="5546300" y="3214347"/>
            <a:ext cx="2500500" cy="3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5" name="Google Shape;575;p21"/>
          <p:cNvSpPr txBox="1"/>
          <p:nvPr>
            <p:ph idx="7" type="subTitle"/>
          </p:nvPr>
        </p:nvSpPr>
        <p:spPr>
          <a:xfrm>
            <a:off x="5546300" y="3614714"/>
            <a:ext cx="25005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21"/>
          <p:cNvSpPr txBox="1"/>
          <p:nvPr>
            <p:ph idx="8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77" name="Google Shape;577;p2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578" name="Google Shape;578;p2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9" name="Google Shape;579;p2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0" name="Google Shape;580;p2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581" name="Google Shape;581;p2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2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583" name="Google Shape;583;p2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584" name="Google Shape;584;p2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2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2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7" name="Google Shape;587;p2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588" name="Google Shape;588;p2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2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91" name="Google Shape;591;p2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592" name="Google Shape;592;p2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3" name="Google Shape;593;p2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94" name="Google Shape;594;p2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595" name="Google Shape;595;p2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7" name="Google Shape;597;p2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2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2"/>
          <p:cNvSpPr txBox="1"/>
          <p:nvPr>
            <p:ph type="title"/>
          </p:nvPr>
        </p:nvSpPr>
        <p:spPr>
          <a:xfrm>
            <a:off x="1257538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4" name="Google Shape;604;p22"/>
          <p:cNvSpPr txBox="1"/>
          <p:nvPr>
            <p:ph idx="1" type="subTitle"/>
          </p:nvPr>
        </p:nvSpPr>
        <p:spPr>
          <a:xfrm>
            <a:off x="1257513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22"/>
          <p:cNvSpPr txBox="1"/>
          <p:nvPr>
            <p:ph idx="2" type="title"/>
          </p:nvPr>
        </p:nvSpPr>
        <p:spPr>
          <a:xfrm>
            <a:off x="3755775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6" name="Google Shape;606;p22"/>
          <p:cNvSpPr txBox="1"/>
          <p:nvPr>
            <p:ph idx="3" type="subTitle"/>
          </p:nvPr>
        </p:nvSpPr>
        <p:spPr>
          <a:xfrm>
            <a:off x="3755782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22"/>
          <p:cNvSpPr txBox="1"/>
          <p:nvPr>
            <p:ph idx="4" type="title"/>
          </p:nvPr>
        </p:nvSpPr>
        <p:spPr>
          <a:xfrm>
            <a:off x="1257538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8" name="Google Shape;608;p22"/>
          <p:cNvSpPr txBox="1"/>
          <p:nvPr>
            <p:ph idx="5" type="subTitle"/>
          </p:nvPr>
        </p:nvSpPr>
        <p:spPr>
          <a:xfrm>
            <a:off x="1257513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9" name="Google Shape;609;p22"/>
          <p:cNvSpPr txBox="1"/>
          <p:nvPr>
            <p:ph idx="6" type="title"/>
          </p:nvPr>
        </p:nvSpPr>
        <p:spPr>
          <a:xfrm>
            <a:off x="3755775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0" name="Google Shape;610;p22"/>
          <p:cNvSpPr txBox="1"/>
          <p:nvPr>
            <p:ph idx="7" type="subTitle"/>
          </p:nvPr>
        </p:nvSpPr>
        <p:spPr>
          <a:xfrm>
            <a:off x="3755741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22"/>
          <p:cNvSpPr txBox="1"/>
          <p:nvPr>
            <p:ph idx="8" type="title"/>
          </p:nvPr>
        </p:nvSpPr>
        <p:spPr>
          <a:xfrm>
            <a:off x="6254050" y="1351338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2" name="Google Shape;612;p22"/>
          <p:cNvSpPr txBox="1"/>
          <p:nvPr>
            <p:ph idx="9" type="subTitle"/>
          </p:nvPr>
        </p:nvSpPr>
        <p:spPr>
          <a:xfrm>
            <a:off x="6254051" y="20221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3" name="Google Shape;613;p22"/>
          <p:cNvSpPr txBox="1"/>
          <p:nvPr>
            <p:ph idx="13" type="title"/>
          </p:nvPr>
        </p:nvSpPr>
        <p:spPr>
          <a:xfrm>
            <a:off x="6254050" y="3058625"/>
            <a:ext cx="1830300" cy="6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4" name="Google Shape;614;p22"/>
          <p:cNvSpPr txBox="1"/>
          <p:nvPr>
            <p:ph idx="14" type="subTitle"/>
          </p:nvPr>
        </p:nvSpPr>
        <p:spPr>
          <a:xfrm>
            <a:off x="6254006" y="3729463"/>
            <a:ext cx="1830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2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6" name="Google Shape;616;p22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17" name="Google Shape;617;p22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8" name="Google Shape;618;p22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9" name="Google Shape;619;p22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20" name="Google Shape;620;p22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22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22" name="Google Shape;622;p22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23" name="Google Shape;623;p22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22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22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6" name="Google Shape;626;p22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27" name="Google Shape;627;p22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8" name="Google Shape;628;p22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29" name="Google Shape;629;p22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0" name="Google Shape;630;p22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31" name="Google Shape;631;p22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32" name="Google Shape;632;p22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33" name="Google Shape;633;p22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34" name="Google Shape;634;p22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22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6" name="Google Shape;636;p22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2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2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2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3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3"/>
          <p:cNvSpPr txBox="1"/>
          <p:nvPr>
            <p:ph hasCustomPrompt="1" type="title"/>
          </p:nvPr>
        </p:nvSpPr>
        <p:spPr>
          <a:xfrm>
            <a:off x="1024800" y="976100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3" name="Google Shape;643;p23"/>
          <p:cNvSpPr txBox="1"/>
          <p:nvPr>
            <p:ph idx="1" type="subTitle"/>
          </p:nvPr>
        </p:nvSpPr>
        <p:spPr>
          <a:xfrm>
            <a:off x="1024800" y="1627026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3"/>
          <p:cNvSpPr txBox="1"/>
          <p:nvPr>
            <p:ph hasCustomPrompt="1" idx="2" type="title"/>
          </p:nvPr>
        </p:nvSpPr>
        <p:spPr>
          <a:xfrm>
            <a:off x="2138250" y="2114836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5" name="Google Shape;645;p23"/>
          <p:cNvSpPr txBox="1"/>
          <p:nvPr>
            <p:ph idx="3" type="subTitle"/>
          </p:nvPr>
        </p:nvSpPr>
        <p:spPr>
          <a:xfrm>
            <a:off x="2138250" y="2765660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23"/>
          <p:cNvSpPr txBox="1"/>
          <p:nvPr>
            <p:ph hasCustomPrompt="1" idx="4" type="title"/>
          </p:nvPr>
        </p:nvSpPr>
        <p:spPr>
          <a:xfrm>
            <a:off x="3251700" y="3278901"/>
            <a:ext cx="4867500" cy="6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47" name="Google Shape;647;p23"/>
          <p:cNvSpPr txBox="1"/>
          <p:nvPr>
            <p:ph idx="5" type="subTitle"/>
          </p:nvPr>
        </p:nvSpPr>
        <p:spPr>
          <a:xfrm>
            <a:off x="3251700" y="3929725"/>
            <a:ext cx="4867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48" name="Google Shape;648;p23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49" name="Google Shape;649;p23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0" name="Google Shape;650;p23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23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52" name="Google Shape;652;p23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23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54" name="Google Shape;654;p23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55" name="Google Shape;655;p23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23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23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58" name="Google Shape;658;p23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59" name="Google Shape;659;p23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0" name="Google Shape;660;p23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61" name="Google Shape;661;p23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2" name="Google Shape;662;p23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63" name="Google Shape;663;p23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4" name="Google Shape;664;p23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5" name="Google Shape;665;p23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66" name="Google Shape;666;p23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23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68" name="Google Shape;668;p23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3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3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3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4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4"/>
          <p:cNvSpPr txBox="1"/>
          <p:nvPr>
            <p:ph type="ctrTitle"/>
          </p:nvPr>
        </p:nvSpPr>
        <p:spPr>
          <a:xfrm>
            <a:off x="948600" y="947473"/>
            <a:ext cx="42840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75" name="Google Shape;675;p24"/>
          <p:cNvSpPr txBox="1"/>
          <p:nvPr>
            <p:ph idx="1" type="subTitle"/>
          </p:nvPr>
        </p:nvSpPr>
        <p:spPr>
          <a:xfrm>
            <a:off x="948600" y="1806966"/>
            <a:ext cx="42939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6" name="Google Shape;676;p24"/>
          <p:cNvSpPr txBox="1"/>
          <p:nvPr>
            <p:ph idx="2" type="subTitle"/>
          </p:nvPr>
        </p:nvSpPr>
        <p:spPr>
          <a:xfrm>
            <a:off x="948600" y="2264775"/>
            <a:ext cx="2698800" cy="60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7" name="Google Shape;677;p24"/>
          <p:cNvSpPr txBox="1"/>
          <p:nvPr/>
        </p:nvSpPr>
        <p:spPr>
          <a:xfrm>
            <a:off x="948600" y="3511225"/>
            <a:ext cx="613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includes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lang="en" sz="12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678" name="Google Shape;678;p2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679" name="Google Shape;679;p2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0" name="Google Shape;680;p2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1" name="Google Shape;681;p2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682" name="Google Shape;682;p2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2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84" name="Google Shape;684;p2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685" name="Google Shape;685;p2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2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2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8" name="Google Shape;688;p24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689" name="Google Shape;689;p2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0" name="Google Shape;690;p2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691" name="Google Shape;691;p2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2" name="Google Shape;692;p2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693" name="Google Shape;693;p2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4" name="Google Shape;694;p2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95" name="Google Shape;695;p2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696" name="Google Shape;696;p2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8" name="Google Shape;698;p2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5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04" name="Google Shape;704;p25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05" name="Google Shape;705;p2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2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07" name="Google Shape;707;p2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8" name="Google Shape;708;p2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09" name="Google Shape;709;p2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0" name="Google Shape;710;p2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11" name="Google Shape;711;p2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12" name="Google Shape;712;p2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4" name="Google Shape;714;p25">
            <a:hlinkClick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15" name="Google Shape;715;p25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6" name="Google Shape;716;p2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17" name="Google Shape;717;p2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8" name="Google Shape;718;p2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9" name="Google Shape;719;p2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20" name="Google Shape;720;p2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2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22" name="Google Shape;722;p2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23" name="Google Shape;723;p2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2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2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6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28" name="Google Shape;728;p26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29" name="Google Shape;729;p2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0" name="Google Shape;730;p2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31" name="Google Shape;731;p2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2" name="Google Shape;732;p2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33" name="Google Shape;733;p2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4" name="Google Shape;734;p2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35" name="Google Shape;735;p2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36" name="Google Shape;736;p2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2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8" name="Google Shape;738;p26">
            <a:hlinkClick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39" name="Google Shape;739;p2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40" name="Google Shape;740;p2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1" name="Google Shape;741;p2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2" name="Google Shape;742;p2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43" name="Google Shape;743;p2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2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45" name="Google Shape;745;p2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46" name="Google Shape;746;p2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7"/>
          <p:cNvSpPr txBox="1"/>
          <p:nvPr/>
        </p:nvSpPr>
        <p:spPr>
          <a:xfrm>
            <a:off x="796200" y="1098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YOUR LOGO HERE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751" name="Google Shape;751;p27"/>
          <p:cNvGrpSpPr/>
          <p:nvPr/>
        </p:nvGrpSpPr>
        <p:grpSpPr>
          <a:xfrm>
            <a:off x="286625" y="3999999"/>
            <a:ext cx="145867" cy="958251"/>
            <a:chOff x="286625" y="3923799"/>
            <a:chExt cx="145867" cy="958251"/>
          </a:xfrm>
        </p:grpSpPr>
        <p:sp>
          <p:nvSpPr>
            <p:cNvPr id="752" name="Google Shape;752;p2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3" name="Google Shape;753;p2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754" name="Google Shape;754;p2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5" name="Google Shape;755;p2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756" name="Google Shape;756;p2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7" name="Google Shape;757;p2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58" name="Google Shape;758;p2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759" name="Google Shape;759;p2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1" name="Google Shape;761;p27">
            <a:hlinkClick/>
          </p:cNvPr>
          <p:cNvSpPr txBox="1"/>
          <p:nvPr/>
        </p:nvSpPr>
        <p:spPr>
          <a:xfrm>
            <a:off x="7791350" y="4755900"/>
            <a:ext cx="10662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INDEX.HTML</a:t>
            </a:r>
            <a:endParaRPr sz="10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2" name="Google Shape;762;p27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" name="Google Shape;763;p2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764" name="Google Shape;764;p2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5" name="Google Shape;765;p2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6" name="Google Shape;766;p2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767" name="Google Shape;767;p2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2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769" name="Google Shape;769;p2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770" name="Google Shape;770;p2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1" name="Google Shape;771;p2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2" name="Google Shape;772;p2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73" name="Google Shape;773;p27"/>
          <p:cNvGrpSpPr/>
          <p:nvPr/>
        </p:nvGrpSpPr>
        <p:grpSpPr>
          <a:xfrm>
            <a:off x="1028975" y="1070563"/>
            <a:ext cx="2136214" cy="3002387"/>
            <a:chOff x="5380450" y="1070563"/>
            <a:chExt cx="2136214" cy="3002387"/>
          </a:xfrm>
        </p:grpSpPr>
        <p:sp>
          <p:nvSpPr>
            <p:cNvPr id="774" name="Google Shape;774;p27"/>
            <p:cNvSpPr/>
            <p:nvPr/>
          </p:nvSpPr>
          <p:spPr>
            <a:xfrm>
              <a:off x="6164625" y="1344650"/>
              <a:ext cx="1334100" cy="24051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6298575" y="1546875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6298575" y="2078800"/>
              <a:ext cx="1066200" cy="999900"/>
            </a:xfrm>
            <a:prstGeom prst="roundRect">
              <a:avLst>
                <a:gd fmla="val 7939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6298575" y="3140800"/>
              <a:ext cx="1066200" cy="449700"/>
            </a:xfrm>
            <a:prstGeom prst="roundRect">
              <a:avLst>
                <a:gd fmla="val 18711" name="adj"/>
              </a:avLst>
            </a:pr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6146677" y="1070563"/>
              <a:ext cx="1369987" cy="3002387"/>
            </a:xfrm>
            <a:custGeom>
              <a:rect b="b" l="l" r="r" t="t"/>
              <a:pathLst>
                <a:path extrusionOk="0" h="44988" w="20528">
                  <a:moveTo>
                    <a:pt x="10264" y="1252"/>
                  </a:moveTo>
                  <a:cubicBezTo>
                    <a:pt x="10544" y="1252"/>
                    <a:pt x="10773" y="1481"/>
                    <a:pt x="10773" y="1760"/>
                  </a:cubicBezTo>
                  <a:cubicBezTo>
                    <a:pt x="10773" y="2041"/>
                    <a:pt x="10544" y="2270"/>
                    <a:pt x="10264" y="2270"/>
                  </a:cubicBezTo>
                  <a:cubicBezTo>
                    <a:pt x="9985" y="2270"/>
                    <a:pt x="9755" y="2041"/>
                    <a:pt x="9755" y="1760"/>
                  </a:cubicBezTo>
                  <a:cubicBezTo>
                    <a:pt x="9755" y="1481"/>
                    <a:pt x="9985" y="1252"/>
                    <a:pt x="10264" y="1252"/>
                  </a:cubicBezTo>
                  <a:close/>
                  <a:moveTo>
                    <a:pt x="11765" y="3221"/>
                  </a:moveTo>
                  <a:cubicBezTo>
                    <a:pt x="11887" y="3221"/>
                    <a:pt x="11984" y="3317"/>
                    <a:pt x="11984" y="3435"/>
                  </a:cubicBezTo>
                  <a:cubicBezTo>
                    <a:pt x="11984" y="3557"/>
                    <a:pt x="11887" y="3648"/>
                    <a:pt x="11765" y="3648"/>
                  </a:cubicBezTo>
                  <a:lnTo>
                    <a:pt x="8763" y="3648"/>
                  </a:lnTo>
                  <a:cubicBezTo>
                    <a:pt x="8641" y="3648"/>
                    <a:pt x="8545" y="3557"/>
                    <a:pt x="8545" y="3435"/>
                  </a:cubicBezTo>
                  <a:cubicBezTo>
                    <a:pt x="8545" y="3379"/>
                    <a:pt x="8570" y="3324"/>
                    <a:pt x="8611" y="3282"/>
                  </a:cubicBezTo>
                  <a:cubicBezTo>
                    <a:pt x="8646" y="3247"/>
                    <a:pt x="8702" y="3221"/>
                    <a:pt x="8763" y="3221"/>
                  </a:cubicBezTo>
                  <a:close/>
                  <a:moveTo>
                    <a:pt x="19322" y="5541"/>
                  </a:moveTo>
                  <a:cubicBezTo>
                    <a:pt x="19536" y="5541"/>
                    <a:pt x="19708" y="5715"/>
                    <a:pt x="19708" y="5929"/>
                  </a:cubicBezTo>
                  <a:lnTo>
                    <a:pt x="19708" y="38902"/>
                  </a:lnTo>
                  <a:cubicBezTo>
                    <a:pt x="19708" y="39116"/>
                    <a:pt x="19536" y="39289"/>
                    <a:pt x="19322" y="39289"/>
                  </a:cubicBezTo>
                  <a:lnTo>
                    <a:pt x="1206" y="39289"/>
                  </a:lnTo>
                  <a:cubicBezTo>
                    <a:pt x="993" y="39289"/>
                    <a:pt x="820" y="39116"/>
                    <a:pt x="820" y="38902"/>
                  </a:cubicBezTo>
                  <a:lnTo>
                    <a:pt x="820" y="5929"/>
                  </a:lnTo>
                  <a:cubicBezTo>
                    <a:pt x="820" y="5715"/>
                    <a:pt x="993" y="5541"/>
                    <a:pt x="1206" y="5541"/>
                  </a:cubicBezTo>
                  <a:close/>
                  <a:moveTo>
                    <a:pt x="10264" y="40607"/>
                  </a:moveTo>
                  <a:cubicBezTo>
                    <a:pt x="11145" y="40607"/>
                    <a:pt x="11857" y="41314"/>
                    <a:pt x="11857" y="42190"/>
                  </a:cubicBezTo>
                  <a:cubicBezTo>
                    <a:pt x="11857" y="43064"/>
                    <a:pt x="11145" y="43777"/>
                    <a:pt x="10264" y="43777"/>
                  </a:cubicBezTo>
                  <a:cubicBezTo>
                    <a:pt x="9384" y="43777"/>
                    <a:pt x="8677" y="43064"/>
                    <a:pt x="8677" y="42190"/>
                  </a:cubicBezTo>
                  <a:cubicBezTo>
                    <a:pt x="8677" y="41314"/>
                    <a:pt x="9384" y="40607"/>
                    <a:pt x="10264" y="40607"/>
                  </a:cubicBezTo>
                  <a:close/>
                  <a:moveTo>
                    <a:pt x="2098" y="1"/>
                  </a:moveTo>
                  <a:cubicBezTo>
                    <a:pt x="943" y="1"/>
                    <a:pt x="1" y="926"/>
                    <a:pt x="1" y="2061"/>
                  </a:cubicBezTo>
                  <a:lnTo>
                    <a:pt x="1" y="42927"/>
                  </a:lnTo>
                  <a:cubicBezTo>
                    <a:pt x="1" y="44067"/>
                    <a:pt x="943" y="44987"/>
                    <a:pt x="2098" y="44987"/>
                  </a:cubicBezTo>
                  <a:lnTo>
                    <a:pt x="18432" y="44987"/>
                  </a:lnTo>
                  <a:cubicBezTo>
                    <a:pt x="19586" y="44987"/>
                    <a:pt x="20527" y="44067"/>
                    <a:pt x="20527" y="42927"/>
                  </a:cubicBezTo>
                  <a:lnTo>
                    <a:pt x="20527" y="2061"/>
                  </a:lnTo>
                  <a:cubicBezTo>
                    <a:pt x="20527" y="926"/>
                    <a:pt x="19586" y="1"/>
                    <a:pt x="18432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27"/>
            <p:cNvGrpSpPr/>
            <p:nvPr/>
          </p:nvGrpSpPr>
          <p:grpSpPr>
            <a:xfrm>
              <a:off x="5380450" y="1200275"/>
              <a:ext cx="1386600" cy="449700"/>
              <a:chOff x="5270675" y="1411375"/>
              <a:chExt cx="1386600" cy="449700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5270675" y="1411375"/>
                <a:ext cx="1386600" cy="4497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chemeClr val="lt2"/>
                  </a:gs>
                  <a:gs pos="100000">
                    <a:srgbClr val="E57C85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5370729" y="1459698"/>
                <a:ext cx="336576" cy="336718"/>
              </a:xfrm>
              <a:custGeom>
                <a:rect b="b" l="l" r="r" t="t"/>
                <a:pathLst>
                  <a:path extrusionOk="0" h="14209" w="14203">
                    <a:moveTo>
                      <a:pt x="7104" y="0"/>
                    </a:moveTo>
                    <a:cubicBezTo>
                      <a:pt x="3186" y="0"/>
                      <a:pt x="0" y="3181"/>
                      <a:pt x="0" y="7099"/>
                    </a:cubicBezTo>
                    <a:cubicBezTo>
                      <a:pt x="0" y="9129"/>
                      <a:pt x="847" y="10953"/>
                      <a:pt x="2209" y="12247"/>
                    </a:cubicBezTo>
                    <a:cubicBezTo>
                      <a:pt x="3484" y="13466"/>
                      <a:pt x="5211" y="14208"/>
                      <a:pt x="7104" y="14208"/>
                    </a:cubicBezTo>
                    <a:cubicBezTo>
                      <a:pt x="8998" y="14208"/>
                      <a:pt x="10725" y="13466"/>
                      <a:pt x="12000" y="12247"/>
                    </a:cubicBezTo>
                    <a:cubicBezTo>
                      <a:pt x="13357" y="10948"/>
                      <a:pt x="14202" y="9129"/>
                      <a:pt x="14202" y="7099"/>
                    </a:cubicBezTo>
                    <a:cubicBezTo>
                      <a:pt x="14202" y="3181"/>
                      <a:pt x="11029" y="0"/>
                      <a:pt x="71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100000">
                    <a:srgbClr val="C5C7F4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1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5433171" y="1520542"/>
                <a:ext cx="211691" cy="215028"/>
              </a:xfrm>
              <a:custGeom>
                <a:rect b="b" l="l" r="r" t="t"/>
                <a:pathLst>
                  <a:path extrusionOk="0" h="21753" w="21410">
                    <a:moveTo>
                      <a:pt x="10706" y="6083"/>
                    </a:moveTo>
                    <a:cubicBezTo>
                      <a:pt x="10835" y="6083"/>
                      <a:pt x="10966" y="6088"/>
                      <a:pt x="11098" y="6098"/>
                    </a:cubicBezTo>
                    <a:cubicBezTo>
                      <a:pt x="13419" y="6281"/>
                      <a:pt x="15307" y="8163"/>
                      <a:pt x="15491" y="10491"/>
                    </a:cubicBezTo>
                    <a:cubicBezTo>
                      <a:pt x="15709" y="13314"/>
                      <a:pt x="13478" y="15677"/>
                      <a:pt x="10700" y="15677"/>
                    </a:cubicBezTo>
                    <a:cubicBezTo>
                      <a:pt x="10574" y="15677"/>
                      <a:pt x="10447" y="15672"/>
                      <a:pt x="10320" y="15662"/>
                    </a:cubicBezTo>
                    <a:cubicBezTo>
                      <a:pt x="7991" y="15478"/>
                      <a:pt x="6109" y="13590"/>
                      <a:pt x="5927" y="11269"/>
                    </a:cubicBezTo>
                    <a:cubicBezTo>
                      <a:pt x="5702" y="8444"/>
                      <a:pt x="7927" y="6083"/>
                      <a:pt x="10706" y="6083"/>
                    </a:cubicBezTo>
                    <a:close/>
                    <a:moveTo>
                      <a:pt x="8134" y="0"/>
                    </a:moveTo>
                    <a:lnTo>
                      <a:pt x="7677" y="2883"/>
                    </a:lnTo>
                    <a:cubicBezTo>
                      <a:pt x="6808" y="3215"/>
                      <a:pt x="6006" y="3685"/>
                      <a:pt x="5304" y="4263"/>
                    </a:cubicBezTo>
                    <a:lnTo>
                      <a:pt x="2569" y="3215"/>
                    </a:lnTo>
                    <a:lnTo>
                      <a:pt x="1" y="7666"/>
                    </a:lnTo>
                    <a:lnTo>
                      <a:pt x="2271" y="9507"/>
                    </a:lnTo>
                    <a:cubicBezTo>
                      <a:pt x="2197" y="9953"/>
                      <a:pt x="2163" y="10411"/>
                      <a:pt x="2163" y="10879"/>
                    </a:cubicBezTo>
                    <a:cubicBezTo>
                      <a:pt x="2163" y="11343"/>
                      <a:pt x="2197" y="11806"/>
                      <a:pt x="2271" y="12252"/>
                    </a:cubicBezTo>
                    <a:lnTo>
                      <a:pt x="1" y="14089"/>
                    </a:lnTo>
                    <a:lnTo>
                      <a:pt x="2569" y="18545"/>
                    </a:lnTo>
                    <a:lnTo>
                      <a:pt x="5304" y="17497"/>
                    </a:lnTo>
                    <a:cubicBezTo>
                      <a:pt x="6006" y="18075"/>
                      <a:pt x="6808" y="18539"/>
                      <a:pt x="7677" y="18870"/>
                    </a:cubicBezTo>
                    <a:lnTo>
                      <a:pt x="8134" y="21753"/>
                    </a:lnTo>
                    <a:lnTo>
                      <a:pt x="13276" y="21753"/>
                    </a:lnTo>
                    <a:lnTo>
                      <a:pt x="13733" y="18870"/>
                    </a:lnTo>
                    <a:cubicBezTo>
                      <a:pt x="14604" y="18539"/>
                      <a:pt x="15404" y="18075"/>
                      <a:pt x="16114" y="17497"/>
                    </a:cubicBezTo>
                    <a:lnTo>
                      <a:pt x="18841" y="18545"/>
                    </a:lnTo>
                    <a:lnTo>
                      <a:pt x="21410" y="14089"/>
                    </a:lnTo>
                    <a:lnTo>
                      <a:pt x="19139" y="12252"/>
                    </a:lnTo>
                    <a:cubicBezTo>
                      <a:pt x="19213" y="11800"/>
                      <a:pt x="19253" y="11343"/>
                      <a:pt x="19253" y="10879"/>
                    </a:cubicBezTo>
                    <a:cubicBezTo>
                      <a:pt x="19253" y="10411"/>
                      <a:pt x="19213" y="9953"/>
                      <a:pt x="19139" y="9507"/>
                    </a:cubicBezTo>
                    <a:lnTo>
                      <a:pt x="21410" y="7666"/>
                    </a:lnTo>
                    <a:lnTo>
                      <a:pt x="18841" y="3215"/>
                    </a:lnTo>
                    <a:lnTo>
                      <a:pt x="16114" y="4263"/>
                    </a:lnTo>
                    <a:cubicBezTo>
                      <a:pt x="15404" y="3685"/>
                      <a:pt x="14604" y="3215"/>
                      <a:pt x="13733" y="2883"/>
                    </a:cubicBezTo>
                    <a:lnTo>
                      <a:pt x="132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3" name="Google Shape;783;p27"/>
              <p:cNvGrpSpPr/>
              <p:nvPr/>
            </p:nvGrpSpPr>
            <p:grpSpPr>
              <a:xfrm>
                <a:off x="5794626" y="1542600"/>
                <a:ext cx="706512" cy="187247"/>
                <a:chOff x="5784976" y="732725"/>
                <a:chExt cx="706512" cy="187247"/>
              </a:xfrm>
            </p:grpSpPr>
            <p:sp>
              <p:nvSpPr>
                <p:cNvPr id="784" name="Google Shape;784;p27"/>
                <p:cNvSpPr/>
                <p:nvPr/>
              </p:nvSpPr>
              <p:spPr>
                <a:xfrm>
                  <a:off x="5784987" y="73272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27"/>
                <p:cNvSpPr/>
                <p:nvPr/>
              </p:nvSpPr>
              <p:spPr>
                <a:xfrm>
                  <a:off x="5784987" y="805955"/>
                  <a:ext cx="7065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7"/>
                <p:cNvSpPr/>
                <p:nvPr/>
              </p:nvSpPr>
              <p:spPr>
                <a:xfrm>
                  <a:off x="5784976" y="879172"/>
                  <a:ext cx="4653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87" name="Google Shape;787;p27"/>
            <p:cNvGrpSpPr/>
            <p:nvPr/>
          </p:nvGrpSpPr>
          <p:grpSpPr>
            <a:xfrm>
              <a:off x="5573850" y="3355500"/>
              <a:ext cx="381600" cy="356700"/>
              <a:chOff x="1062200" y="3366813"/>
              <a:chExt cx="381600" cy="356700"/>
            </a:xfrm>
          </p:grpSpPr>
          <p:sp>
            <p:nvSpPr>
              <p:cNvPr id="788" name="Google Shape;788;p27"/>
              <p:cNvSpPr/>
              <p:nvPr/>
            </p:nvSpPr>
            <p:spPr>
              <a:xfrm>
                <a:off x="1062200" y="3366813"/>
                <a:ext cx="381600" cy="356700"/>
              </a:xfrm>
              <a:prstGeom prst="roundRect">
                <a:avLst>
                  <a:gd fmla="val 18293" name="adj"/>
                </a:avLst>
              </a:prstGeom>
              <a:gradFill>
                <a:gsLst>
                  <a:gs pos="0">
                    <a:srgbClr val="3DB0FD"/>
                  </a:gs>
                  <a:gs pos="100000">
                    <a:srgbClr val="308EF7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3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9" name="Google Shape;789;p27"/>
              <p:cNvGrpSpPr/>
              <p:nvPr/>
            </p:nvGrpSpPr>
            <p:grpSpPr>
              <a:xfrm>
                <a:off x="1138484" y="3433275"/>
                <a:ext cx="229200" cy="229200"/>
                <a:chOff x="955447" y="3891500"/>
                <a:chExt cx="229200" cy="229200"/>
              </a:xfrm>
            </p:grpSpPr>
            <p:sp>
              <p:nvSpPr>
                <p:cNvPr id="790" name="Google Shape;790;p27"/>
                <p:cNvSpPr/>
                <p:nvPr/>
              </p:nvSpPr>
              <p:spPr>
                <a:xfrm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7"/>
                <p:cNvSpPr/>
                <p:nvPr/>
              </p:nvSpPr>
              <p:spPr>
                <a:xfrm rot="5400000">
                  <a:off x="955447" y="3985700"/>
                  <a:ext cx="229200" cy="40800"/>
                </a:xfrm>
                <a:prstGeom prst="roundRect">
                  <a:avLst>
                    <a:gd fmla="val 50000" name="adj"/>
                  </a:avLst>
                </a:pr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92" name="Google Shape;792;p27"/>
            <p:cNvGrpSpPr/>
            <p:nvPr/>
          </p:nvGrpSpPr>
          <p:grpSpPr>
            <a:xfrm rot="5400000">
              <a:off x="5462261" y="2839775"/>
              <a:ext cx="604800" cy="147600"/>
              <a:chOff x="7688649" y="828750"/>
              <a:chExt cx="604800" cy="147600"/>
            </a:xfrm>
          </p:grpSpPr>
          <p:sp>
            <p:nvSpPr>
              <p:cNvPr id="793" name="Google Shape;793;p27"/>
              <p:cNvSpPr/>
              <p:nvPr/>
            </p:nvSpPr>
            <p:spPr>
              <a:xfrm>
                <a:off x="81458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E9A984"/>
                  </a:gs>
                  <a:gs pos="100000">
                    <a:srgbClr val="E57C85"/>
                  </a:gs>
                </a:gsLst>
                <a:lin ang="2698631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>
                <a:off x="79172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FFF68E"/>
                  </a:gs>
                  <a:gs pos="100000">
                    <a:srgbClr val="FFD966"/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7688649" y="828750"/>
                <a:ext cx="147600" cy="147600"/>
              </a:xfrm>
              <a:prstGeom prst="ellipse">
                <a:avLst/>
              </a:prstGeom>
              <a:gradFill>
                <a:gsLst>
                  <a:gs pos="0">
                    <a:srgbClr val="8D90E1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3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6" name="Google Shape;796;p27"/>
          <p:cNvGrpSpPr/>
          <p:nvPr/>
        </p:nvGrpSpPr>
        <p:grpSpPr>
          <a:xfrm>
            <a:off x="2282900" y="2966425"/>
            <a:ext cx="1710600" cy="263700"/>
            <a:chOff x="2282900" y="800475"/>
            <a:chExt cx="1710600" cy="263700"/>
          </a:xfrm>
        </p:grpSpPr>
        <p:sp>
          <p:nvSpPr>
            <p:cNvPr id="797" name="Google Shape;797;p27"/>
            <p:cNvSpPr/>
            <p:nvPr/>
          </p:nvSpPr>
          <p:spPr>
            <a:xfrm>
              <a:off x="2282900" y="800475"/>
              <a:ext cx="1710600" cy="263700"/>
            </a:xfrm>
            <a:prstGeom prst="roundRect">
              <a:avLst>
                <a:gd fmla="val 28586" name="adj"/>
              </a:avLst>
            </a:pr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2375150" y="844350"/>
              <a:ext cx="177653" cy="175796"/>
            </a:xfrm>
            <a:custGeom>
              <a:rect b="b" l="l" r="r" t="t"/>
              <a:pathLst>
                <a:path extrusionOk="0" h="8234" w="8321">
                  <a:moveTo>
                    <a:pt x="3359" y="1750"/>
                  </a:moveTo>
                  <a:cubicBezTo>
                    <a:pt x="3774" y="1750"/>
                    <a:pt x="4188" y="1908"/>
                    <a:pt x="4501" y="2220"/>
                  </a:cubicBezTo>
                  <a:cubicBezTo>
                    <a:pt x="4808" y="2527"/>
                    <a:pt x="4976" y="2931"/>
                    <a:pt x="4976" y="3360"/>
                  </a:cubicBezTo>
                  <a:cubicBezTo>
                    <a:pt x="4976" y="3795"/>
                    <a:pt x="4808" y="4199"/>
                    <a:pt x="4501" y="4500"/>
                  </a:cubicBezTo>
                  <a:cubicBezTo>
                    <a:pt x="4188" y="4815"/>
                    <a:pt x="3775" y="4973"/>
                    <a:pt x="3362" y="4973"/>
                  </a:cubicBezTo>
                  <a:cubicBezTo>
                    <a:pt x="2948" y="4973"/>
                    <a:pt x="2534" y="4815"/>
                    <a:pt x="2219" y="4500"/>
                  </a:cubicBezTo>
                  <a:cubicBezTo>
                    <a:pt x="1917" y="4199"/>
                    <a:pt x="1749" y="3795"/>
                    <a:pt x="1749" y="3360"/>
                  </a:cubicBezTo>
                  <a:cubicBezTo>
                    <a:pt x="1749" y="2931"/>
                    <a:pt x="1917" y="2527"/>
                    <a:pt x="2219" y="2220"/>
                  </a:cubicBezTo>
                  <a:cubicBezTo>
                    <a:pt x="2537" y="1908"/>
                    <a:pt x="2946" y="1750"/>
                    <a:pt x="3359" y="1750"/>
                  </a:cubicBezTo>
                  <a:close/>
                  <a:moveTo>
                    <a:pt x="3362" y="1"/>
                  </a:moveTo>
                  <a:cubicBezTo>
                    <a:pt x="2501" y="1"/>
                    <a:pt x="1639" y="328"/>
                    <a:pt x="982" y="983"/>
                  </a:cubicBezTo>
                  <a:cubicBezTo>
                    <a:pt x="347" y="1621"/>
                    <a:pt x="0" y="2466"/>
                    <a:pt x="0" y="3360"/>
                  </a:cubicBezTo>
                  <a:cubicBezTo>
                    <a:pt x="0" y="4260"/>
                    <a:pt x="347" y="5104"/>
                    <a:pt x="982" y="5739"/>
                  </a:cubicBezTo>
                  <a:cubicBezTo>
                    <a:pt x="1641" y="6398"/>
                    <a:pt x="2500" y="6726"/>
                    <a:pt x="3359" y="6726"/>
                  </a:cubicBezTo>
                  <a:cubicBezTo>
                    <a:pt x="3937" y="6726"/>
                    <a:pt x="4510" y="6561"/>
                    <a:pt x="5027" y="6265"/>
                  </a:cubicBezTo>
                  <a:lnTo>
                    <a:pt x="6741" y="7979"/>
                  </a:lnTo>
                  <a:cubicBezTo>
                    <a:pt x="6914" y="8152"/>
                    <a:pt x="7139" y="8234"/>
                    <a:pt x="7359" y="8234"/>
                  </a:cubicBezTo>
                  <a:cubicBezTo>
                    <a:pt x="7584" y="8234"/>
                    <a:pt x="7808" y="8152"/>
                    <a:pt x="7978" y="7979"/>
                  </a:cubicBezTo>
                  <a:cubicBezTo>
                    <a:pt x="8320" y="7635"/>
                    <a:pt x="8320" y="7083"/>
                    <a:pt x="7978" y="6740"/>
                  </a:cubicBezTo>
                  <a:lnTo>
                    <a:pt x="6264" y="5033"/>
                  </a:lnTo>
                  <a:cubicBezTo>
                    <a:pt x="6556" y="4526"/>
                    <a:pt x="6725" y="3959"/>
                    <a:pt x="6725" y="3360"/>
                  </a:cubicBezTo>
                  <a:cubicBezTo>
                    <a:pt x="6725" y="2466"/>
                    <a:pt x="6377" y="1621"/>
                    <a:pt x="5738" y="983"/>
                  </a:cubicBezTo>
                  <a:cubicBezTo>
                    <a:pt x="5083" y="328"/>
                    <a:pt x="4223" y="1"/>
                    <a:pt x="3362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2663000" y="865783"/>
              <a:ext cx="1257000" cy="1329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27"/>
          <p:cNvGrpSpPr/>
          <p:nvPr/>
        </p:nvGrpSpPr>
        <p:grpSpPr>
          <a:xfrm>
            <a:off x="2740505" y="1862116"/>
            <a:ext cx="795391" cy="626114"/>
            <a:chOff x="7760767" y="1176066"/>
            <a:chExt cx="795391" cy="626114"/>
          </a:xfrm>
        </p:grpSpPr>
        <p:sp>
          <p:nvSpPr>
            <p:cNvPr id="801" name="Google Shape;801;p27"/>
            <p:cNvSpPr/>
            <p:nvPr/>
          </p:nvSpPr>
          <p:spPr>
            <a:xfrm>
              <a:off x="7760767" y="1176066"/>
              <a:ext cx="795391" cy="626114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2" name="Google Shape;802;p27"/>
            <p:cNvGrpSpPr/>
            <p:nvPr/>
          </p:nvGrpSpPr>
          <p:grpSpPr>
            <a:xfrm>
              <a:off x="7815937" y="1292090"/>
              <a:ext cx="594430" cy="276787"/>
              <a:chOff x="7603656" y="1520706"/>
              <a:chExt cx="657046" cy="305943"/>
            </a:xfrm>
          </p:grpSpPr>
          <p:sp>
            <p:nvSpPr>
              <p:cNvPr id="803" name="Google Shape;803;p27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7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7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7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9" name="Google Shape;809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0" name="Google Shape;81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accent1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29"/>
          <p:cNvSpPr/>
          <p:nvPr/>
        </p:nvSpPr>
        <p:spPr>
          <a:xfrm rot="1514338">
            <a:off x="5806126" y="-1910385"/>
            <a:ext cx="3844152" cy="403552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9"/>
          <p:cNvSpPr/>
          <p:nvPr/>
        </p:nvSpPr>
        <p:spPr>
          <a:xfrm rot="1514338">
            <a:off x="-2275832" y="2912408"/>
            <a:ext cx="3410358" cy="3676910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9"/>
          <p:cNvSpPr/>
          <p:nvPr/>
        </p:nvSpPr>
        <p:spPr>
          <a:xfrm rot="1514338">
            <a:off x="-1152704" y="2271963"/>
            <a:ext cx="3325502" cy="4032164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9"/>
          <p:cNvSpPr/>
          <p:nvPr/>
        </p:nvSpPr>
        <p:spPr>
          <a:xfrm rot="1514338">
            <a:off x="-1644474" y="2160965"/>
            <a:ext cx="3844152" cy="4035524"/>
          </a:xfrm>
          <a:custGeom>
            <a:rect b="b" l="l" r="r" t="t"/>
            <a:pathLst>
              <a:path extrusionOk="0" h="99680" w="94953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9"/>
          <p:cNvSpPr/>
          <p:nvPr/>
        </p:nvSpPr>
        <p:spPr>
          <a:xfrm rot="1430265">
            <a:off x="6184762" y="-1321502"/>
            <a:ext cx="3378707" cy="3642785"/>
          </a:xfrm>
          <a:custGeom>
            <a:rect b="b" l="l" r="r" t="t"/>
            <a:pathLst>
              <a:path extrusionOk="0" h="90822" w="84238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9"/>
          <p:cNvSpPr/>
          <p:nvPr/>
        </p:nvSpPr>
        <p:spPr>
          <a:xfrm rot="1430265">
            <a:off x="6604611" y="-1035768"/>
            <a:ext cx="3294638" cy="3994742"/>
          </a:xfrm>
          <a:custGeom>
            <a:rect b="b" l="l" r="r" t="t"/>
            <a:pathLst>
              <a:path extrusionOk="0" h="99597" w="82142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9"/>
          <p:cNvSpPr/>
          <p:nvPr/>
        </p:nvSpPr>
        <p:spPr>
          <a:xfrm>
            <a:off x="2575476" y="1244155"/>
            <a:ext cx="4003500" cy="266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9"/>
          <p:cNvSpPr/>
          <p:nvPr/>
        </p:nvSpPr>
        <p:spPr>
          <a:xfrm rot="5400000">
            <a:off x="3383557" y="-1610569"/>
            <a:ext cx="2387336" cy="8364649"/>
          </a:xfrm>
          <a:custGeom>
            <a:rect b="b" l="l" r="r" t="t"/>
            <a:pathLst>
              <a:path extrusionOk="0" h="71534" w="47852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9"/>
          <p:cNvSpPr txBox="1"/>
          <p:nvPr>
            <p:ph type="ctrTitle"/>
          </p:nvPr>
        </p:nvSpPr>
        <p:spPr>
          <a:xfrm>
            <a:off x="493350" y="1628100"/>
            <a:ext cx="8157300" cy="18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73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b="0" sz="400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/>
        </p:txBody>
      </p:sp>
      <p:sp>
        <p:nvSpPr>
          <p:cNvPr id="821" name="Google Shape;821;p29"/>
          <p:cNvSpPr txBox="1"/>
          <p:nvPr>
            <p:ph idx="1" type="subTitle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4"/>
          <p:cNvSpPr txBox="1"/>
          <p:nvPr>
            <p:ph idx="1" type="body"/>
          </p:nvPr>
        </p:nvSpPr>
        <p:spPr>
          <a:xfrm>
            <a:off x="861150" y="1310250"/>
            <a:ext cx="7421700" cy="31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AutoNum type="arabicPeriod"/>
              <a:defRPr sz="1700"/>
            </a:lvl1pPr>
            <a:lvl2pPr indent="-3365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lphaLcPeriod"/>
              <a:defRPr sz="1700"/>
            </a:lvl2pPr>
            <a:lvl3pPr indent="-3365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romanLcPeriod"/>
              <a:defRPr sz="1700"/>
            </a:lvl3pPr>
            <a:lvl4pPr indent="-3365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rabicPeriod"/>
              <a:defRPr sz="1700"/>
            </a:lvl4pPr>
            <a:lvl5pPr indent="-3365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lphaLcPeriod"/>
              <a:defRPr sz="1700"/>
            </a:lvl5pPr>
            <a:lvl6pPr indent="-3365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romanLcPeriod"/>
              <a:defRPr sz="1700"/>
            </a:lvl6pPr>
            <a:lvl7pPr indent="-3365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rabicPeriod"/>
              <a:defRPr sz="1700"/>
            </a:lvl7pPr>
            <a:lvl8pPr indent="-3365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alphaLcPeriod"/>
              <a:defRPr sz="1700"/>
            </a:lvl8pPr>
            <a:lvl9pPr indent="-3365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Condensed Light"/>
              <a:buAutoNum type="romanLcPeriod"/>
              <a:defRPr sz="1700"/>
            </a:lvl9pPr>
          </a:lstStyle>
          <a:p/>
        </p:txBody>
      </p:sp>
      <p:grpSp>
        <p:nvGrpSpPr>
          <p:cNvPr id="93" name="Google Shape;93;p4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94" name="Google Shape;94;p4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5" name="Google Shape;95;p4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" name="Google Shape;96;p4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97" name="Google Shape;97;p4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4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99" name="Google Shape;99;p4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00" name="Google Shape;100;p4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3" name="Google Shape;103;p4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04" name="Google Shape;104;p4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" name="Google Shape;105;p4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7" name="Google Shape;107;p4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08" name="Google Shape;108;p4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4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0" name="Google Shape;110;p4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3" name="Google Shape;113;p4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/>
          <p:nvPr/>
        </p:nvSpPr>
        <p:spPr>
          <a:xfrm>
            <a:off x="7200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4620900" y="1188900"/>
            <a:ext cx="38031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 txBox="1"/>
          <p:nvPr>
            <p:ph idx="1" type="subTitle"/>
          </p:nvPr>
        </p:nvSpPr>
        <p:spPr>
          <a:xfrm>
            <a:off x="1149300" y="2465950"/>
            <a:ext cx="29445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5"/>
          <p:cNvSpPr txBox="1"/>
          <p:nvPr>
            <p:ph idx="2" type="subTitle"/>
          </p:nvPr>
        </p:nvSpPr>
        <p:spPr>
          <a:xfrm>
            <a:off x="5126400" y="2558050"/>
            <a:ext cx="2944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5"/>
          <p:cNvSpPr txBox="1"/>
          <p:nvPr>
            <p:ph idx="3" type="subTitle"/>
          </p:nvPr>
        </p:nvSpPr>
        <p:spPr>
          <a:xfrm>
            <a:off x="11493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4" type="subTitle"/>
          </p:nvPr>
        </p:nvSpPr>
        <p:spPr>
          <a:xfrm>
            <a:off x="5050200" y="2927650"/>
            <a:ext cx="29445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" name="Google Shape;125;p5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26" name="Google Shape;126;p5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" name="Google Shape;127;p5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" name="Google Shape;128;p5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29" name="Google Shape;129;p5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5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5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32" name="Google Shape;132;p5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5" name="Google Shape;135;p5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36" name="Google Shape;136;p5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5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38" name="Google Shape;138;p5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" name="Google Shape;139;p5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40" name="Google Shape;140;p5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5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2" name="Google Shape;142;p5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43" name="Google Shape;143;p5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" name="Google Shape;145;p5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720000" y="540000"/>
            <a:ext cx="7203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2" name="Google Shape;152;p6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53" name="Google Shape;153;p6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" name="Google Shape;154;p6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6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56" name="Google Shape;156;p6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6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8" name="Google Shape;158;p6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59" name="Google Shape;159;p6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6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6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2" name="Google Shape;162;p6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63" name="Google Shape;163;p6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4" name="Google Shape;164;p6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65" name="Google Shape;165;p6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" name="Google Shape;166;p6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67" name="Google Shape;167;p6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8" name="Google Shape;168;p6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69" name="Google Shape;169;p6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2" name="Google Shape;172;p6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/>
          <p:nvPr/>
        </p:nvSpPr>
        <p:spPr>
          <a:xfrm>
            <a:off x="720000" y="1188900"/>
            <a:ext cx="7704000" cy="3414600"/>
          </a:xfrm>
          <a:prstGeom prst="roundRect">
            <a:avLst>
              <a:gd fmla="val 4651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7"/>
          <p:cNvSpPr txBox="1"/>
          <p:nvPr>
            <p:ph idx="1" type="body"/>
          </p:nvPr>
        </p:nvSpPr>
        <p:spPr>
          <a:xfrm>
            <a:off x="1056600" y="1598400"/>
            <a:ext cx="3492000" cy="259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indent="-279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grpSp>
        <p:nvGrpSpPr>
          <p:cNvPr id="180" name="Google Shape;180;p7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181" name="Google Shape;181;p7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7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" name="Google Shape;183;p7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184" name="Google Shape;184;p7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7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6" name="Google Shape;186;p7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187" name="Google Shape;187;p7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0" name="Google Shape;190;p7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91" name="Google Shape;191;p7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" name="Google Shape;192;p7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93" name="Google Shape;193;p7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7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95" name="Google Shape;195;p7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6" name="Google Shape;196;p7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7" name="Google Shape;197;p7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198" name="Google Shape;198;p7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0" name="Google Shape;200;p7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7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 txBox="1"/>
          <p:nvPr>
            <p:ph type="title"/>
          </p:nvPr>
        </p:nvSpPr>
        <p:spPr>
          <a:xfrm>
            <a:off x="948600" y="1214800"/>
            <a:ext cx="5883600" cy="27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07" name="Google Shape;207;p8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08" name="Google Shape;208;p8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8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8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11" name="Google Shape;211;p8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8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3" name="Google Shape;213;p8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14" name="Google Shape;214;p8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8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18" name="Google Shape;218;p8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8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20" name="Google Shape;220;p8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1" name="Google Shape;221;p8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22" name="Google Shape;222;p8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3" name="Google Shape;223;p8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24" name="Google Shape;224;p8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25" name="Google Shape;225;p8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7" name="Google Shape;227;p8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8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8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8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/>
          <p:nvPr/>
        </p:nvSpPr>
        <p:spPr>
          <a:xfrm>
            <a:off x="720000" y="747500"/>
            <a:ext cx="7704000" cy="3663300"/>
          </a:xfrm>
          <a:prstGeom prst="roundRect">
            <a:avLst>
              <a:gd fmla="val 3982" name="adj"/>
            </a:avLst>
          </a:prstGeom>
          <a:solidFill>
            <a:srgbClr val="2928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"/>
          <p:cNvSpPr txBox="1"/>
          <p:nvPr>
            <p:ph type="title"/>
          </p:nvPr>
        </p:nvSpPr>
        <p:spPr>
          <a:xfrm>
            <a:off x="4437900" y="1321100"/>
            <a:ext cx="3617700" cy="7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4" name="Google Shape;234;p9"/>
          <p:cNvSpPr txBox="1"/>
          <p:nvPr>
            <p:ph idx="1" type="subTitle"/>
          </p:nvPr>
        </p:nvSpPr>
        <p:spPr>
          <a:xfrm>
            <a:off x="4437900" y="2183600"/>
            <a:ext cx="36177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5" name="Google Shape;235;p9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36" name="Google Shape;236;p9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7" name="Google Shape;237;p9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8" name="Google Shape;238;p9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39" name="Google Shape;239;p9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9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41" name="Google Shape;241;p9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42" name="Google Shape;242;p9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5" name="Google Shape;245;p9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46" name="Google Shape;246;p9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9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48" name="Google Shape;248;p9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" name="Google Shape;249;p9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50" name="Google Shape;250;p9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1" name="Google Shape;251;p9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2" name="Google Shape;252;p9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9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5" name="Google Shape;255;p9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9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9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"/>
          <p:cNvSpPr txBox="1"/>
          <p:nvPr>
            <p:ph type="title"/>
          </p:nvPr>
        </p:nvSpPr>
        <p:spPr>
          <a:xfrm>
            <a:off x="1342450" y="1242525"/>
            <a:ext cx="2920800" cy="265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1" name="Google Shape;261;p10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62" name="Google Shape;262;p10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10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" name="Google Shape;264;p10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265" name="Google Shape;265;p10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10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7" name="Google Shape;267;p1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268" name="Google Shape;268;p1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9" name="Google Shape;269;p1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1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71" name="Google Shape;271;p1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272" name="Google Shape;272;p1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3" name="Google Shape;273;p1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274" name="Google Shape;274;p1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5" name="Google Shape;275;p1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276" name="Google Shape;276;p1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7" name="Google Shape;277;p1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78" name="Google Shape;278;p1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79" name="Google Shape;279;p1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1" name="Google Shape;281;p1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6162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1"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●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365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○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365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■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365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●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365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○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365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■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365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●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365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Fira Code"/>
              <a:buChar char="○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365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700"/>
              <a:buFont typeface="Fira Code"/>
              <a:buChar char="■"/>
              <a:defRPr sz="17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9" name="Google Shape;9;p1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" name="Google Shape;12;p1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13" name="Google Shape;13;p1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1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" name="Google Shape;16;p1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17" name="Google Shape;17;p1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" name="Google Shape;19;p1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1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1"/>
          <p:cNvGrpSpPr/>
          <p:nvPr/>
        </p:nvGrpSpPr>
        <p:grpSpPr>
          <a:xfrm>
            <a:off x="8424000" y="209250"/>
            <a:ext cx="433550" cy="78899"/>
            <a:chOff x="8424000" y="285450"/>
            <a:chExt cx="433550" cy="78899"/>
          </a:xfrm>
        </p:grpSpPr>
        <p:cxnSp>
          <p:nvCxnSpPr>
            <p:cNvPr id="27" name="Google Shape;27;p1"/>
            <p:cNvCxnSpPr/>
            <p:nvPr/>
          </p:nvCxnSpPr>
          <p:spPr>
            <a:xfrm>
              <a:off x="8424000" y="324895"/>
              <a:ext cx="78900" cy="0"/>
            </a:xfrm>
            <a:prstGeom prst="straightConnector1">
              <a:avLst/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" name="Google Shape;28;p1"/>
            <p:cNvSpPr/>
            <p:nvPr/>
          </p:nvSpPr>
          <p:spPr>
            <a:xfrm>
              <a:off x="8605260" y="285810"/>
              <a:ext cx="78300" cy="783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1"/>
            <p:cNvGrpSpPr/>
            <p:nvPr/>
          </p:nvGrpSpPr>
          <p:grpSpPr>
            <a:xfrm>
              <a:off x="8785929" y="285450"/>
              <a:ext cx="71621" cy="78899"/>
              <a:chOff x="3621700" y="273825"/>
              <a:chExt cx="100875" cy="111125"/>
            </a:xfrm>
          </p:grpSpPr>
          <p:cxnSp>
            <p:nvCxnSpPr>
              <p:cNvPr id="30" name="Google Shape;30;p1"/>
              <p:cNvCxnSpPr/>
              <p:nvPr/>
            </p:nvCxnSpPr>
            <p:spPr>
              <a:xfrm>
                <a:off x="3627175" y="274850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1"/>
              <p:cNvCxnSpPr/>
              <p:nvPr/>
            </p:nvCxnSpPr>
            <p:spPr>
              <a:xfrm flipH="1">
                <a:off x="3621700" y="273825"/>
                <a:ext cx="95400" cy="110100"/>
              </a:xfrm>
              <a:prstGeom prst="straightConnector1">
                <a:avLst/>
              </a:prstGeom>
              <a:noFill/>
              <a:ln cap="rnd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unGell/awesome-for-beginners" TargetMode="External"/><Relationship Id="rId4" Type="http://schemas.openxmlformats.org/officeDocument/2006/relationships/hyperlink" Target="https://github.com/showcases/great-for-new-contributors" TargetMode="External"/><Relationship Id="rId5" Type="http://schemas.openxmlformats.org/officeDocument/2006/relationships/hyperlink" Target="https://up-for-grabs.net" TargetMode="External"/><Relationship Id="rId6" Type="http://schemas.openxmlformats.org/officeDocument/2006/relationships/hyperlink" Target="http://www.apache.org/" TargetMode="External"/><Relationship Id="rId7" Type="http://schemas.openxmlformats.org/officeDocument/2006/relationships/hyperlink" Target="https://developer.mozilla.org/en-US/docs/MDN/Community/Contribut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" TargetMode="External"/><Relationship Id="rId4" Type="http://schemas.openxmlformats.org/officeDocument/2006/relationships/hyperlink" Target="https://opensourceindex.io/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github.com/tensorflow/tensorflow" TargetMode="External"/><Relationship Id="rId5" Type="http://schemas.openxmlformats.org/officeDocument/2006/relationships/hyperlink" Target="https://github.com/facebook/react-native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pensource.guide/how-to-contribut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source.guide/how-to-contribut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0"/>
          <p:cNvSpPr txBox="1"/>
          <p:nvPr>
            <p:ph type="ctrTitle"/>
          </p:nvPr>
        </p:nvSpPr>
        <p:spPr>
          <a:xfrm>
            <a:off x="916125" y="1029725"/>
            <a:ext cx="4087800" cy="22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Recitation 9: Open</a:t>
            </a:r>
            <a:r>
              <a:rPr lang="en" sz="4600"/>
              <a:t> </a:t>
            </a:r>
            <a:r>
              <a:rPr lang="en" sz="4600"/>
              <a:t>Source Projects</a:t>
            </a:r>
            <a:endParaRPr sz="4600"/>
          </a:p>
        </p:txBody>
      </p:sp>
      <p:sp>
        <p:nvSpPr>
          <p:cNvPr id="827" name="Google Shape;827;p30"/>
          <p:cNvSpPr txBox="1"/>
          <p:nvPr>
            <p:ph idx="1" type="subTitle"/>
          </p:nvPr>
        </p:nvSpPr>
        <p:spPr>
          <a:xfrm>
            <a:off x="916125" y="3326025"/>
            <a:ext cx="2966400" cy="8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2022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Sit with your team!</a:t>
            </a:r>
            <a:endParaRPr/>
          </a:p>
        </p:txBody>
      </p:sp>
      <p:grpSp>
        <p:nvGrpSpPr>
          <p:cNvPr id="828" name="Google Shape;828;p30"/>
          <p:cNvGrpSpPr/>
          <p:nvPr/>
        </p:nvGrpSpPr>
        <p:grpSpPr>
          <a:xfrm>
            <a:off x="5375029" y="1818088"/>
            <a:ext cx="2224098" cy="1884607"/>
            <a:chOff x="5375029" y="1818088"/>
            <a:chExt cx="2224098" cy="1884607"/>
          </a:xfrm>
        </p:grpSpPr>
        <p:sp>
          <p:nvSpPr>
            <p:cNvPr id="829" name="Google Shape;829;p30"/>
            <p:cNvSpPr/>
            <p:nvPr/>
          </p:nvSpPr>
          <p:spPr>
            <a:xfrm>
              <a:off x="6273950" y="3298356"/>
              <a:ext cx="426300" cy="396873"/>
            </a:xfrm>
            <a:custGeom>
              <a:rect b="b" l="l" r="r" t="t"/>
              <a:pathLst>
                <a:path extrusionOk="0" h="15982" w="17167">
                  <a:moveTo>
                    <a:pt x="1" y="0"/>
                  </a:moveTo>
                  <a:lnTo>
                    <a:pt x="1" y="15982"/>
                  </a:lnTo>
                  <a:lnTo>
                    <a:pt x="17167" y="15982"/>
                  </a:lnTo>
                  <a:lnTo>
                    <a:pt x="17167" y="0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6154104" y="3665446"/>
              <a:ext cx="666008" cy="37249"/>
            </a:xfrm>
            <a:custGeom>
              <a:rect b="b" l="l" r="r" t="t"/>
              <a:pathLst>
                <a:path extrusionOk="0" h="1500" w="26820">
                  <a:moveTo>
                    <a:pt x="938" y="1"/>
                  </a:moveTo>
                  <a:cubicBezTo>
                    <a:pt x="423" y="1"/>
                    <a:pt x="0" y="418"/>
                    <a:pt x="0" y="938"/>
                  </a:cubicBezTo>
                  <a:lnTo>
                    <a:pt x="0" y="1500"/>
                  </a:lnTo>
                  <a:lnTo>
                    <a:pt x="26819" y="1500"/>
                  </a:lnTo>
                  <a:lnTo>
                    <a:pt x="26819" y="938"/>
                  </a:lnTo>
                  <a:cubicBezTo>
                    <a:pt x="26819" y="418"/>
                    <a:pt x="26397" y="1"/>
                    <a:pt x="25876" y="1"/>
                  </a:cubicBez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0"/>
            <p:cNvSpPr/>
            <p:nvPr/>
          </p:nvSpPr>
          <p:spPr>
            <a:xfrm>
              <a:off x="6273950" y="3303326"/>
              <a:ext cx="426300" cy="126596"/>
            </a:xfrm>
            <a:custGeom>
              <a:rect b="b" l="l" r="r" t="t"/>
              <a:pathLst>
                <a:path extrusionOk="0" h="5098" w="17167">
                  <a:moveTo>
                    <a:pt x="1" y="0"/>
                  </a:moveTo>
                  <a:lnTo>
                    <a:pt x="1" y="1156"/>
                  </a:lnTo>
                  <a:lnTo>
                    <a:pt x="17167" y="5097"/>
                  </a:lnTo>
                  <a:lnTo>
                    <a:pt x="17167" y="0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5375029" y="3097292"/>
              <a:ext cx="2224098" cy="218476"/>
            </a:xfrm>
            <a:custGeom>
              <a:rect b="b" l="l" r="r" t="t"/>
              <a:pathLst>
                <a:path extrusionOk="0" h="8798" w="89564">
                  <a:moveTo>
                    <a:pt x="0" y="1"/>
                  </a:moveTo>
                  <a:lnTo>
                    <a:pt x="0" y="6435"/>
                  </a:lnTo>
                  <a:cubicBezTo>
                    <a:pt x="0" y="7739"/>
                    <a:pt x="1057" y="8797"/>
                    <a:pt x="2361" y="8797"/>
                  </a:cubicBezTo>
                  <a:lnTo>
                    <a:pt x="87208" y="8797"/>
                  </a:lnTo>
                  <a:cubicBezTo>
                    <a:pt x="88507" y="8797"/>
                    <a:pt x="89564" y="7739"/>
                    <a:pt x="89564" y="6435"/>
                  </a:cubicBezTo>
                  <a:lnTo>
                    <a:pt x="89564" y="1"/>
                  </a:lnTo>
                  <a:close/>
                </a:path>
              </a:pathLst>
            </a:cu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5375029" y="1818088"/>
              <a:ext cx="2224098" cy="1289130"/>
            </a:xfrm>
            <a:custGeom>
              <a:rect b="b" l="l" r="r" t="t"/>
              <a:pathLst>
                <a:path extrusionOk="0" h="51913" w="89564">
                  <a:moveTo>
                    <a:pt x="2361" y="1"/>
                  </a:moveTo>
                  <a:cubicBezTo>
                    <a:pt x="1057" y="1"/>
                    <a:pt x="0" y="1059"/>
                    <a:pt x="0" y="2357"/>
                  </a:cubicBezTo>
                  <a:lnTo>
                    <a:pt x="0" y="51913"/>
                  </a:lnTo>
                  <a:lnTo>
                    <a:pt x="89564" y="51913"/>
                  </a:lnTo>
                  <a:lnTo>
                    <a:pt x="89564" y="2357"/>
                  </a:lnTo>
                  <a:cubicBezTo>
                    <a:pt x="89564" y="1059"/>
                    <a:pt x="88507" y="1"/>
                    <a:pt x="87208" y="1"/>
                  </a:cubicBez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rgbClr val="E2E2E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0"/>
            <p:cNvSpPr/>
            <p:nvPr/>
          </p:nvSpPr>
          <p:spPr>
            <a:xfrm>
              <a:off x="5434356" y="1871380"/>
              <a:ext cx="2105424" cy="1171945"/>
            </a:xfrm>
            <a:custGeom>
              <a:rect b="b" l="l" r="r" t="t"/>
              <a:pathLst>
                <a:path extrusionOk="0" h="47194" w="84785">
                  <a:moveTo>
                    <a:pt x="1" y="0"/>
                  </a:moveTo>
                  <a:lnTo>
                    <a:pt x="1" y="47193"/>
                  </a:lnTo>
                  <a:lnTo>
                    <a:pt x="84785" y="47193"/>
                  </a:lnTo>
                  <a:lnTo>
                    <a:pt x="84785" y="0"/>
                  </a:lnTo>
                  <a:close/>
                </a:path>
              </a:pathLst>
            </a:custGeom>
            <a:gradFill>
              <a:gsLst>
                <a:gs pos="0">
                  <a:srgbClr val="80DFFF"/>
                </a:gs>
                <a:gs pos="100000">
                  <a:srgbClr val="318FFA">
                    <a:alpha val="71764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5527258" y="1968354"/>
              <a:ext cx="677406" cy="476585"/>
            </a:xfrm>
            <a:custGeom>
              <a:rect b="b" l="l" r="r" t="t"/>
              <a:pathLst>
                <a:path extrusionOk="0" h="19192" w="27279">
                  <a:moveTo>
                    <a:pt x="2746" y="0"/>
                  </a:moveTo>
                  <a:cubicBezTo>
                    <a:pt x="1231" y="0"/>
                    <a:pt x="1" y="1230"/>
                    <a:pt x="1" y="2740"/>
                  </a:cubicBezTo>
                  <a:lnTo>
                    <a:pt x="1" y="16451"/>
                  </a:lnTo>
                  <a:cubicBezTo>
                    <a:pt x="1" y="17967"/>
                    <a:pt x="1231" y="19191"/>
                    <a:pt x="2746" y="19191"/>
                  </a:cubicBezTo>
                  <a:lnTo>
                    <a:pt x="24538" y="19191"/>
                  </a:lnTo>
                  <a:cubicBezTo>
                    <a:pt x="26054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54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5527258" y="2497898"/>
              <a:ext cx="1407730" cy="476685"/>
            </a:xfrm>
            <a:custGeom>
              <a:rect b="b" l="l" r="r" t="t"/>
              <a:pathLst>
                <a:path extrusionOk="0" h="19196" w="56689">
                  <a:moveTo>
                    <a:pt x="2746" y="0"/>
                  </a:moveTo>
                  <a:cubicBezTo>
                    <a:pt x="1231" y="0"/>
                    <a:pt x="1" y="1230"/>
                    <a:pt x="1" y="2746"/>
                  </a:cubicBezTo>
                  <a:lnTo>
                    <a:pt x="1" y="16450"/>
                  </a:lnTo>
                  <a:cubicBezTo>
                    <a:pt x="1" y="17965"/>
                    <a:pt x="1231" y="19195"/>
                    <a:pt x="2746" y="19195"/>
                  </a:cubicBezTo>
                  <a:lnTo>
                    <a:pt x="53949" y="19195"/>
                  </a:lnTo>
                  <a:cubicBezTo>
                    <a:pt x="55459" y="19195"/>
                    <a:pt x="56689" y="17965"/>
                    <a:pt x="56689" y="16450"/>
                  </a:cubicBezTo>
                  <a:lnTo>
                    <a:pt x="56689" y="2746"/>
                  </a:lnTo>
                  <a:cubicBezTo>
                    <a:pt x="56689" y="1230"/>
                    <a:pt x="55459" y="0"/>
                    <a:pt x="53949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0"/>
            <p:cNvSpPr/>
            <p:nvPr/>
          </p:nvSpPr>
          <p:spPr>
            <a:xfrm>
              <a:off x="6257635" y="1968354"/>
              <a:ext cx="677381" cy="476585"/>
            </a:xfrm>
            <a:custGeom>
              <a:rect b="b" l="l" r="r" t="t"/>
              <a:pathLst>
                <a:path extrusionOk="0" h="19192" w="27278">
                  <a:moveTo>
                    <a:pt x="2740" y="0"/>
                  </a:moveTo>
                  <a:cubicBezTo>
                    <a:pt x="1225" y="0"/>
                    <a:pt x="0" y="1230"/>
                    <a:pt x="0" y="2740"/>
                  </a:cubicBezTo>
                  <a:lnTo>
                    <a:pt x="0" y="16451"/>
                  </a:lnTo>
                  <a:cubicBezTo>
                    <a:pt x="0" y="17967"/>
                    <a:pt x="1225" y="19191"/>
                    <a:pt x="2740" y="19191"/>
                  </a:cubicBezTo>
                  <a:lnTo>
                    <a:pt x="24538" y="19191"/>
                  </a:lnTo>
                  <a:cubicBezTo>
                    <a:pt x="26048" y="19191"/>
                    <a:pt x="27278" y="17967"/>
                    <a:pt x="27278" y="16451"/>
                  </a:cubicBezTo>
                  <a:lnTo>
                    <a:pt x="27278" y="2740"/>
                  </a:lnTo>
                  <a:cubicBezTo>
                    <a:pt x="27278" y="1230"/>
                    <a:pt x="26048" y="0"/>
                    <a:pt x="24538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002489" y="1968354"/>
              <a:ext cx="479540" cy="221332"/>
            </a:xfrm>
            <a:custGeom>
              <a:rect b="b" l="l" r="r" t="t"/>
              <a:pathLst>
                <a:path extrusionOk="0" h="8913" w="19311">
                  <a:moveTo>
                    <a:pt x="2746" y="0"/>
                  </a:moveTo>
                  <a:cubicBezTo>
                    <a:pt x="1230" y="0"/>
                    <a:pt x="1" y="1230"/>
                    <a:pt x="1" y="2740"/>
                  </a:cubicBezTo>
                  <a:lnTo>
                    <a:pt x="1" y="6167"/>
                  </a:lnTo>
                  <a:cubicBezTo>
                    <a:pt x="1" y="7682"/>
                    <a:pt x="1230" y="8912"/>
                    <a:pt x="2746" y="8912"/>
                  </a:cubicBezTo>
                  <a:lnTo>
                    <a:pt x="16571" y="8912"/>
                  </a:lnTo>
                  <a:cubicBezTo>
                    <a:pt x="18081" y="8912"/>
                    <a:pt x="19311" y="7682"/>
                    <a:pt x="19311" y="6167"/>
                  </a:cubicBezTo>
                  <a:lnTo>
                    <a:pt x="19311" y="2740"/>
                  </a:lnTo>
                  <a:cubicBezTo>
                    <a:pt x="19311" y="1230"/>
                    <a:pt x="18081" y="0"/>
                    <a:pt x="16571" y="0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7002489" y="2241370"/>
              <a:ext cx="479540" cy="733204"/>
            </a:xfrm>
            <a:custGeom>
              <a:rect b="b" l="l" r="r" t="t"/>
              <a:pathLst>
                <a:path extrusionOk="0" h="29526" w="19311">
                  <a:moveTo>
                    <a:pt x="2746" y="1"/>
                  </a:moveTo>
                  <a:cubicBezTo>
                    <a:pt x="1230" y="1"/>
                    <a:pt x="1" y="1231"/>
                    <a:pt x="1" y="2741"/>
                  </a:cubicBezTo>
                  <a:lnTo>
                    <a:pt x="1" y="26780"/>
                  </a:lnTo>
                  <a:cubicBezTo>
                    <a:pt x="1" y="28295"/>
                    <a:pt x="1230" y="29525"/>
                    <a:pt x="2746" y="29525"/>
                  </a:cubicBezTo>
                  <a:lnTo>
                    <a:pt x="16571" y="29525"/>
                  </a:lnTo>
                  <a:cubicBezTo>
                    <a:pt x="18081" y="29525"/>
                    <a:pt x="19311" y="28295"/>
                    <a:pt x="19311" y="26780"/>
                  </a:cubicBezTo>
                  <a:lnTo>
                    <a:pt x="19311" y="2741"/>
                  </a:lnTo>
                  <a:cubicBezTo>
                    <a:pt x="19311" y="1231"/>
                    <a:pt x="18081" y="1"/>
                    <a:pt x="16571" y="1"/>
                  </a:cubicBezTo>
                  <a:close/>
                </a:path>
              </a:pathLst>
            </a:cu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7118242" y="1435741"/>
            <a:ext cx="795392" cy="626115"/>
            <a:chOff x="7542675" y="1392460"/>
            <a:chExt cx="879178" cy="692069"/>
          </a:xfrm>
        </p:grpSpPr>
        <p:sp>
          <p:nvSpPr>
            <p:cNvPr id="841" name="Google Shape;841;p30"/>
            <p:cNvSpPr/>
            <p:nvPr/>
          </p:nvSpPr>
          <p:spPr>
            <a:xfrm>
              <a:off x="7542675" y="1392460"/>
              <a:ext cx="879178" cy="692069"/>
            </a:xfrm>
            <a:custGeom>
              <a:rect b="b" l="l" r="r" t="t"/>
              <a:pathLst>
                <a:path extrusionOk="0" h="23021" w="29245">
                  <a:moveTo>
                    <a:pt x="2248" y="1"/>
                  </a:moveTo>
                  <a:cubicBezTo>
                    <a:pt x="1007" y="1"/>
                    <a:pt x="0" y="1007"/>
                    <a:pt x="0" y="2248"/>
                  </a:cubicBezTo>
                  <a:lnTo>
                    <a:pt x="0" y="19573"/>
                  </a:lnTo>
                  <a:lnTo>
                    <a:pt x="0" y="22542"/>
                  </a:lnTo>
                  <a:cubicBezTo>
                    <a:pt x="0" y="22835"/>
                    <a:pt x="238" y="23021"/>
                    <a:pt x="482" y="23021"/>
                  </a:cubicBezTo>
                  <a:cubicBezTo>
                    <a:pt x="618" y="23021"/>
                    <a:pt x="757" y="22963"/>
                    <a:pt x="858" y="22833"/>
                  </a:cubicBezTo>
                  <a:lnTo>
                    <a:pt x="3364" y="19573"/>
                  </a:lnTo>
                  <a:lnTo>
                    <a:pt x="26996" y="19573"/>
                  </a:lnTo>
                  <a:cubicBezTo>
                    <a:pt x="28237" y="19573"/>
                    <a:pt x="29245" y="18567"/>
                    <a:pt x="29245" y="17326"/>
                  </a:cubicBezTo>
                  <a:lnTo>
                    <a:pt x="29245" y="2248"/>
                  </a:lnTo>
                  <a:cubicBezTo>
                    <a:pt x="29245" y="1007"/>
                    <a:pt x="28237" y="1"/>
                    <a:pt x="26996" y="1"/>
                  </a:cubicBezTo>
                  <a:close/>
                </a:path>
              </a:pathLst>
            </a:custGeom>
            <a:gradFill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1E1E2C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2" name="Google Shape;842;p30"/>
            <p:cNvGrpSpPr/>
            <p:nvPr/>
          </p:nvGrpSpPr>
          <p:grpSpPr>
            <a:xfrm>
              <a:off x="7603656" y="1520706"/>
              <a:ext cx="657046" cy="305943"/>
              <a:chOff x="7603656" y="1520706"/>
              <a:chExt cx="657046" cy="305943"/>
            </a:xfrm>
          </p:grpSpPr>
          <p:sp>
            <p:nvSpPr>
              <p:cNvPr id="843" name="Google Shape;843;p30"/>
              <p:cNvSpPr/>
              <p:nvPr/>
            </p:nvSpPr>
            <p:spPr>
              <a:xfrm>
                <a:off x="7603656" y="1520706"/>
                <a:ext cx="296446" cy="38931"/>
              </a:xfrm>
              <a:custGeom>
                <a:rect b="b" l="l" r="r" t="t"/>
                <a:pathLst>
                  <a:path extrusionOk="0" h="1295" w="9861">
                    <a:moveTo>
                      <a:pt x="647" y="1"/>
                    </a:moveTo>
                    <a:cubicBezTo>
                      <a:pt x="286" y="1"/>
                      <a:pt x="0" y="288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9215" y="1294"/>
                    </a:lnTo>
                    <a:cubicBezTo>
                      <a:pt x="9570" y="1294"/>
                      <a:pt x="9861" y="1002"/>
                      <a:pt x="9861" y="648"/>
                    </a:cubicBezTo>
                    <a:cubicBezTo>
                      <a:pt x="9861" y="288"/>
                      <a:pt x="9570" y="1"/>
                      <a:pt x="92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7603656" y="1611163"/>
                <a:ext cx="657046" cy="38931"/>
              </a:xfrm>
              <a:custGeom>
                <a:rect b="b" l="l" r="r" t="t"/>
                <a:pathLst>
                  <a:path extrusionOk="0" h="1295" w="21856">
                    <a:moveTo>
                      <a:pt x="647" y="1"/>
                    </a:moveTo>
                    <a:cubicBezTo>
                      <a:pt x="286" y="1"/>
                      <a:pt x="0" y="286"/>
                      <a:pt x="0" y="648"/>
                    </a:cubicBezTo>
                    <a:cubicBezTo>
                      <a:pt x="0" y="1002"/>
                      <a:pt x="286" y="1294"/>
                      <a:pt x="647" y="1294"/>
                    </a:cubicBezTo>
                    <a:lnTo>
                      <a:pt x="21209" y="1294"/>
                    </a:lnTo>
                    <a:cubicBezTo>
                      <a:pt x="21570" y="1294"/>
                      <a:pt x="21855" y="1002"/>
                      <a:pt x="21855" y="648"/>
                    </a:cubicBezTo>
                    <a:cubicBezTo>
                      <a:pt x="21855" y="286"/>
                      <a:pt x="21570" y="1"/>
                      <a:pt x="212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7603656" y="1699576"/>
                <a:ext cx="657046" cy="38871"/>
              </a:xfrm>
              <a:custGeom>
                <a:rect b="b" l="l" r="r" t="t"/>
                <a:pathLst>
                  <a:path extrusionOk="0" h="1293" w="21856">
                    <a:moveTo>
                      <a:pt x="647" y="0"/>
                    </a:moveTo>
                    <a:cubicBezTo>
                      <a:pt x="286" y="0"/>
                      <a:pt x="0" y="291"/>
                      <a:pt x="0" y="646"/>
                    </a:cubicBezTo>
                    <a:cubicBezTo>
                      <a:pt x="0" y="1007"/>
                      <a:pt x="286" y="1292"/>
                      <a:pt x="647" y="1292"/>
                    </a:cubicBezTo>
                    <a:lnTo>
                      <a:pt x="21209" y="1292"/>
                    </a:lnTo>
                    <a:cubicBezTo>
                      <a:pt x="21570" y="1292"/>
                      <a:pt x="21855" y="1007"/>
                      <a:pt x="21855" y="646"/>
                    </a:cubicBezTo>
                    <a:cubicBezTo>
                      <a:pt x="21855" y="291"/>
                      <a:pt x="21570" y="0"/>
                      <a:pt x="212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7603656" y="1787748"/>
                <a:ext cx="549212" cy="38901"/>
              </a:xfrm>
              <a:custGeom>
                <a:rect b="b" l="l" r="r" t="t"/>
                <a:pathLst>
                  <a:path extrusionOk="0" h="1294" w="18269">
                    <a:moveTo>
                      <a:pt x="647" y="1"/>
                    </a:moveTo>
                    <a:cubicBezTo>
                      <a:pt x="286" y="1"/>
                      <a:pt x="0" y="293"/>
                      <a:pt x="0" y="647"/>
                    </a:cubicBezTo>
                    <a:cubicBezTo>
                      <a:pt x="0" y="1007"/>
                      <a:pt x="286" y="1294"/>
                      <a:pt x="647" y="1294"/>
                    </a:cubicBezTo>
                    <a:lnTo>
                      <a:pt x="17623" y="1294"/>
                    </a:lnTo>
                    <a:cubicBezTo>
                      <a:pt x="17978" y="1294"/>
                      <a:pt x="18269" y="1007"/>
                      <a:pt x="18269" y="647"/>
                    </a:cubicBezTo>
                    <a:cubicBezTo>
                      <a:pt x="18269" y="293"/>
                      <a:pt x="17978" y="1"/>
                      <a:pt x="176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7" name="Google Shape;847;p30"/>
          <p:cNvGrpSpPr/>
          <p:nvPr/>
        </p:nvGrpSpPr>
        <p:grpSpPr>
          <a:xfrm>
            <a:off x="5055410" y="2845326"/>
            <a:ext cx="633471" cy="733893"/>
            <a:chOff x="5055410" y="2845326"/>
            <a:chExt cx="633471" cy="733893"/>
          </a:xfrm>
        </p:grpSpPr>
        <p:grpSp>
          <p:nvGrpSpPr>
            <p:cNvPr id="848" name="Google Shape;848;p30"/>
            <p:cNvGrpSpPr/>
            <p:nvPr/>
          </p:nvGrpSpPr>
          <p:grpSpPr>
            <a:xfrm>
              <a:off x="5055410" y="2845326"/>
              <a:ext cx="633471" cy="733893"/>
              <a:chOff x="5418807" y="2497285"/>
              <a:chExt cx="700200" cy="811200"/>
            </a:xfrm>
          </p:grpSpPr>
          <p:sp>
            <p:nvSpPr>
              <p:cNvPr id="849" name="Google Shape;849;p30"/>
              <p:cNvSpPr/>
              <p:nvPr/>
            </p:nvSpPr>
            <p:spPr>
              <a:xfrm>
                <a:off x="5418807" y="2497285"/>
                <a:ext cx="700200" cy="811200"/>
              </a:xfrm>
              <a:prstGeom prst="roundRect">
                <a:avLst>
                  <a:gd fmla="val 18711" name="adj"/>
                </a:avLst>
              </a:prstGeom>
              <a:gradFill>
                <a:gsLst>
                  <a:gs pos="0">
                    <a:srgbClr val="FFFFFF">
                      <a:alpha val="85710"/>
                    </a:srgbClr>
                  </a:gs>
                  <a:gs pos="100000">
                    <a:srgbClr val="C5C7F4">
                      <a:alpha val="85710"/>
                    </a:srgbClr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rgbClr val="1E1E2C">
                    <a:alpha val="29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0" name="Google Shape;850;p30"/>
              <p:cNvGrpSpPr/>
              <p:nvPr/>
            </p:nvGrpSpPr>
            <p:grpSpPr>
              <a:xfrm>
                <a:off x="5600579" y="2592573"/>
                <a:ext cx="336576" cy="344118"/>
                <a:chOff x="3409000" y="1026975"/>
                <a:chExt cx="355075" cy="363032"/>
              </a:xfrm>
            </p:grpSpPr>
            <p:sp>
              <p:nvSpPr>
                <p:cNvPr id="851" name="Google Shape;851;p30"/>
                <p:cNvSpPr/>
                <p:nvPr/>
              </p:nvSpPr>
              <p:spPr>
                <a:xfrm>
                  <a:off x="3409000" y="1026975"/>
                  <a:ext cx="355075" cy="355225"/>
                </a:xfrm>
                <a:custGeom>
                  <a:rect b="b" l="l" r="r" t="t"/>
                  <a:pathLst>
                    <a:path extrusionOk="0" h="14209" w="14203">
                      <a:moveTo>
                        <a:pt x="7104" y="0"/>
                      </a:moveTo>
                      <a:cubicBezTo>
                        <a:pt x="3186" y="0"/>
                        <a:pt x="0" y="3181"/>
                        <a:pt x="0" y="7099"/>
                      </a:cubicBezTo>
                      <a:cubicBezTo>
                        <a:pt x="0" y="9129"/>
                        <a:pt x="847" y="10953"/>
                        <a:pt x="2209" y="12247"/>
                      </a:cubicBezTo>
                      <a:cubicBezTo>
                        <a:pt x="3484" y="13466"/>
                        <a:pt x="5211" y="14208"/>
                        <a:pt x="7104" y="14208"/>
                      </a:cubicBezTo>
                      <a:cubicBezTo>
                        <a:pt x="8998" y="14208"/>
                        <a:pt x="10725" y="13466"/>
                        <a:pt x="12000" y="12247"/>
                      </a:cubicBezTo>
                      <a:cubicBezTo>
                        <a:pt x="13357" y="10948"/>
                        <a:pt x="14202" y="9129"/>
                        <a:pt x="14202" y="7099"/>
                      </a:cubicBezTo>
                      <a:cubicBezTo>
                        <a:pt x="14202" y="3181"/>
                        <a:pt x="11029" y="0"/>
                        <a:pt x="7104" y="0"/>
                      </a:cubicBezTo>
                      <a:close/>
                    </a:path>
                  </a:pathLst>
                </a:custGeom>
                <a:solidFill>
                  <a:srgbClr val="E07A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30"/>
                <p:cNvSpPr/>
                <p:nvPr/>
              </p:nvSpPr>
              <p:spPr>
                <a:xfrm>
                  <a:off x="3528425" y="1078900"/>
                  <a:ext cx="116400" cy="116250"/>
                </a:xfrm>
                <a:custGeom>
                  <a:rect b="b" l="l" r="r" t="t"/>
                  <a:pathLst>
                    <a:path extrusionOk="0" h="4650" w="4656">
                      <a:moveTo>
                        <a:pt x="2327" y="0"/>
                      </a:moveTo>
                      <a:cubicBezTo>
                        <a:pt x="1041" y="0"/>
                        <a:pt x="0" y="1041"/>
                        <a:pt x="0" y="2322"/>
                      </a:cubicBezTo>
                      <a:cubicBezTo>
                        <a:pt x="0" y="3609"/>
                        <a:pt x="1041" y="4650"/>
                        <a:pt x="2327" y="4650"/>
                      </a:cubicBezTo>
                      <a:cubicBezTo>
                        <a:pt x="3609" y="4650"/>
                        <a:pt x="4655" y="3609"/>
                        <a:pt x="4655" y="2322"/>
                      </a:cubicBezTo>
                      <a:cubicBezTo>
                        <a:pt x="4655" y="1041"/>
                        <a:pt x="3609" y="0"/>
                        <a:pt x="23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30"/>
                <p:cNvSpPr/>
                <p:nvPr/>
              </p:nvSpPr>
              <p:spPr>
                <a:xfrm>
                  <a:off x="3464200" y="1246832"/>
                  <a:ext cx="244825" cy="143175"/>
                </a:xfrm>
                <a:custGeom>
                  <a:rect b="b" l="l" r="r" t="t"/>
                  <a:pathLst>
                    <a:path extrusionOk="0" h="5727" w="9793">
                      <a:moveTo>
                        <a:pt x="4896" y="1"/>
                      </a:moveTo>
                      <a:cubicBezTo>
                        <a:pt x="2551" y="1"/>
                        <a:pt x="572" y="1597"/>
                        <a:pt x="1" y="3765"/>
                      </a:cubicBezTo>
                      <a:cubicBezTo>
                        <a:pt x="1276" y="4984"/>
                        <a:pt x="3003" y="5726"/>
                        <a:pt x="4896" y="5726"/>
                      </a:cubicBezTo>
                      <a:cubicBezTo>
                        <a:pt x="6790" y="5726"/>
                        <a:pt x="8517" y="4984"/>
                        <a:pt x="9792" y="3765"/>
                      </a:cubicBezTo>
                      <a:cubicBezTo>
                        <a:pt x="9215" y="1597"/>
                        <a:pt x="7236" y="1"/>
                        <a:pt x="48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4" name="Google Shape;854;p30"/>
            <p:cNvGrpSpPr/>
            <p:nvPr/>
          </p:nvGrpSpPr>
          <p:grpSpPr>
            <a:xfrm>
              <a:off x="5195602" y="3311831"/>
              <a:ext cx="352067" cy="169406"/>
              <a:chOff x="5528432" y="2979624"/>
              <a:chExt cx="480900" cy="187251"/>
            </a:xfrm>
          </p:grpSpPr>
          <p:sp>
            <p:nvSpPr>
              <p:cNvPr id="855" name="Google Shape;855;p30"/>
              <p:cNvSpPr/>
              <p:nvPr/>
            </p:nvSpPr>
            <p:spPr>
              <a:xfrm>
                <a:off x="5528432" y="2979624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5528432" y="3052849"/>
                <a:ext cx="4809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5610449" y="3126075"/>
                <a:ext cx="316800" cy="40800"/>
              </a:xfrm>
              <a:prstGeom prst="roundRect">
                <a:avLst>
                  <a:gd fmla="val 50000" name="adj"/>
                </a:avLst>
              </a:prstGeom>
              <a:solidFill>
                <a:srgbClr val="7E3BBE">
                  <a:alpha val="535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8" name="Google Shape;858;p30"/>
          <p:cNvGrpSpPr/>
          <p:nvPr/>
        </p:nvGrpSpPr>
        <p:grpSpPr>
          <a:xfrm>
            <a:off x="7427195" y="2464693"/>
            <a:ext cx="694832" cy="494692"/>
            <a:chOff x="3336290" y="764021"/>
            <a:chExt cx="810300" cy="576900"/>
          </a:xfrm>
        </p:grpSpPr>
        <p:sp>
          <p:nvSpPr>
            <p:cNvPr id="859" name="Google Shape;859;p30"/>
            <p:cNvSpPr/>
            <p:nvPr/>
          </p:nvSpPr>
          <p:spPr>
            <a:xfrm rot="-5401788">
              <a:off x="3452990" y="647471"/>
              <a:ext cx="576900" cy="8100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1E1E2C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3414726" y="1013671"/>
              <a:ext cx="653730" cy="281110"/>
            </a:xfrm>
            <a:custGeom>
              <a:rect b="b" l="l" r="r" t="t"/>
              <a:pathLst>
                <a:path extrusionOk="0" h="14176" w="28015">
                  <a:moveTo>
                    <a:pt x="7411" y="1"/>
                  </a:moveTo>
                  <a:cubicBezTo>
                    <a:pt x="6941" y="1"/>
                    <a:pt x="6471" y="194"/>
                    <a:pt x="6132" y="580"/>
                  </a:cubicBezTo>
                  <a:lnTo>
                    <a:pt x="429" y="7037"/>
                  </a:lnTo>
                  <a:cubicBezTo>
                    <a:pt x="154" y="7353"/>
                    <a:pt x="0" y="7752"/>
                    <a:pt x="0" y="8170"/>
                  </a:cubicBezTo>
                  <a:lnTo>
                    <a:pt x="0" y="12472"/>
                  </a:lnTo>
                  <a:cubicBezTo>
                    <a:pt x="0" y="13409"/>
                    <a:pt x="766" y="14175"/>
                    <a:pt x="1711" y="14175"/>
                  </a:cubicBezTo>
                  <a:lnTo>
                    <a:pt x="26304" y="14175"/>
                  </a:lnTo>
                  <a:cubicBezTo>
                    <a:pt x="27249" y="14175"/>
                    <a:pt x="28015" y="13409"/>
                    <a:pt x="28015" y="12472"/>
                  </a:cubicBezTo>
                  <a:lnTo>
                    <a:pt x="28015" y="8742"/>
                  </a:lnTo>
                  <a:cubicBezTo>
                    <a:pt x="28015" y="8245"/>
                    <a:pt x="27798" y="7776"/>
                    <a:pt x="27420" y="7449"/>
                  </a:cubicBezTo>
                  <a:lnTo>
                    <a:pt x="22816" y="3486"/>
                  </a:lnTo>
                  <a:cubicBezTo>
                    <a:pt x="22496" y="3210"/>
                    <a:pt x="22100" y="3072"/>
                    <a:pt x="21705" y="3072"/>
                  </a:cubicBezTo>
                  <a:cubicBezTo>
                    <a:pt x="21289" y="3072"/>
                    <a:pt x="20874" y="3224"/>
                    <a:pt x="20546" y="3526"/>
                  </a:cubicBezTo>
                  <a:lnTo>
                    <a:pt x="16959" y="6826"/>
                  </a:lnTo>
                  <a:cubicBezTo>
                    <a:pt x="16631" y="7127"/>
                    <a:pt x="16216" y="7277"/>
                    <a:pt x="15803" y="7277"/>
                  </a:cubicBezTo>
                  <a:cubicBezTo>
                    <a:pt x="15352" y="7277"/>
                    <a:pt x="14902" y="7099"/>
                    <a:pt x="14568" y="6746"/>
                  </a:cubicBezTo>
                  <a:lnTo>
                    <a:pt x="8648" y="529"/>
                  </a:lnTo>
                  <a:cubicBezTo>
                    <a:pt x="8310" y="177"/>
                    <a:pt x="7860" y="1"/>
                    <a:pt x="7411" y="1"/>
                  </a:cubicBezTo>
                  <a:close/>
                </a:path>
              </a:pathLst>
            </a:custGeom>
            <a:gradFill>
              <a:gsLst>
                <a:gs pos="0">
                  <a:srgbClr val="8D90E1"/>
                </a:gs>
                <a:gs pos="100000">
                  <a:srgbClr val="7E3BBE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3848871" y="832785"/>
              <a:ext cx="144823" cy="144867"/>
            </a:xfrm>
            <a:custGeom>
              <a:rect b="b" l="l" r="r" t="t"/>
              <a:pathLst>
                <a:path extrusionOk="0" h="4417" w="4416">
                  <a:moveTo>
                    <a:pt x="2208" y="1"/>
                  </a:moveTo>
                  <a:cubicBezTo>
                    <a:pt x="991" y="1"/>
                    <a:pt x="1" y="990"/>
                    <a:pt x="1" y="2209"/>
                  </a:cubicBezTo>
                  <a:cubicBezTo>
                    <a:pt x="1" y="3427"/>
                    <a:pt x="991" y="4417"/>
                    <a:pt x="2208" y="4417"/>
                  </a:cubicBezTo>
                  <a:cubicBezTo>
                    <a:pt x="3427" y="4417"/>
                    <a:pt x="4416" y="3427"/>
                    <a:pt x="4416" y="2209"/>
                  </a:cubicBezTo>
                  <a:cubicBezTo>
                    <a:pt x="4416" y="990"/>
                    <a:pt x="3427" y="1"/>
                    <a:pt x="2208" y="1"/>
                  </a:cubicBezTo>
                  <a:close/>
                </a:path>
              </a:pathLst>
            </a:custGeom>
            <a:gradFill>
              <a:gsLst>
                <a:gs pos="0">
                  <a:srgbClr val="FFF68E"/>
                </a:gs>
                <a:gs pos="100000">
                  <a:srgbClr val="FFD966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30"/>
          <p:cNvGrpSpPr/>
          <p:nvPr/>
        </p:nvGrpSpPr>
        <p:grpSpPr>
          <a:xfrm>
            <a:off x="5159411" y="1731360"/>
            <a:ext cx="999286" cy="251306"/>
            <a:chOff x="6394932" y="2541500"/>
            <a:chExt cx="959100" cy="241200"/>
          </a:xfrm>
        </p:grpSpPr>
        <p:sp>
          <p:nvSpPr>
            <p:cNvPr id="863" name="Google Shape;863;p30"/>
            <p:cNvSpPr/>
            <p:nvPr/>
          </p:nvSpPr>
          <p:spPr>
            <a:xfrm rot="-5400000">
              <a:off x="6753882" y="2182550"/>
              <a:ext cx="241200" cy="9591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C5C7F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1E1E2C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 rot="-5400000">
              <a:off x="64654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9A984"/>
                </a:gs>
                <a:gs pos="100000">
                  <a:srgbClr val="E57C85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1E1E2C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 rot="-5400000">
              <a:off x="6687242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3DB0FD"/>
                </a:gs>
                <a:gs pos="100000">
                  <a:srgbClr val="308EF7"/>
                </a:gs>
              </a:gsLst>
              <a:lin ang="2700006" scaled="0"/>
            </a:gradFill>
            <a:ln>
              <a:noFill/>
            </a:ln>
            <a:effectLst>
              <a:outerShdw blurRad="57150" rotWithShape="0" algn="bl" dir="5400000" dist="19050">
                <a:srgbClr val="1E1E2C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 rot="-5400000">
              <a:off x="6909008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E57C85"/>
                </a:gs>
                <a:gs pos="100000">
                  <a:srgbClr val="7E3BBE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1E1E2C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 rot="-5400000">
              <a:off x="7130775" y="2584700"/>
              <a:ext cx="152700" cy="154800"/>
            </a:xfrm>
            <a:prstGeom prst="roundRect">
              <a:avLst>
                <a:gd fmla="val 7267" name="adj"/>
              </a:avLst>
            </a:prstGeom>
            <a:gradFill>
              <a:gsLst>
                <a:gs pos="0">
                  <a:srgbClr val="FFEA7D"/>
                </a:gs>
                <a:gs pos="100000">
                  <a:srgbClr val="E57C85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1E1E2C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30"/>
          <p:cNvGrpSpPr/>
          <p:nvPr/>
        </p:nvGrpSpPr>
        <p:grpSpPr>
          <a:xfrm>
            <a:off x="299286" y="189025"/>
            <a:ext cx="133205" cy="119344"/>
            <a:chOff x="222150" y="185025"/>
            <a:chExt cx="170100" cy="152400"/>
          </a:xfrm>
        </p:grpSpPr>
        <p:cxnSp>
          <p:nvCxnSpPr>
            <p:cNvPr id="869" name="Google Shape;869;p30"/>
            <p:cNvCxnSpPr/>
            <p:nvPr/>
          </p:nvCxnSpPr>
          <p:spPr>
            <a:xfrm>
              <a:off x="222150" y="1850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30"/>
            <p:cNvCxnSpPr/>
            <p:nvPr/>
          </p:nvCxnSpPr>
          <p:spPr>
            <a:xfrm>
              <a:off x="222150" y="3374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30"/>
            <p:cNvCxnSpPr/>
            <p:nvPr/>
          </p:nvCxnSpPr>
          <p:spPr>
            <a:xfrm>
              <a:off x="222150" y="261225"/>
              <a:ext cx="170100" cy="0"/>
            </a:xfrm>
            <a:prstGeom prst="straightConnector1">
              <a:avLst/>
            </a:prstGeom>
            <a:noFill/>
            <a:ln cap="rnd" cmpd="sng" w="9525">
              <a:solidFill>
                <a:srgbClr val="E2E2E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2" name="Google Shape;872;p30"/>
          <p:cNvGrpSpPr/>
          <p:nvPr/>
        </p:nvGrpSpPr>
        <p:grpSpPr>
          <a:xfrm>
            <a:off x="286617" y="3999999"/>
            <a:ext cx="145867" cy="958251"/>
            <a:chOff x="286625" y="3923799"/>
            <a:chExt cx="145867" cy="958251"/>
          </a:xfrm>
        </p:grpSpPr>
        <p:sp>
          <p:nvSpPr>
            <p:cNvPr id="873" name="Google Shape;873;p30"/>
            <p:cNvSpPr/>
            <p:nvPr/>
          </p:nvSpPr>
          <p:spPr>
            <a:xfrm>
              <a:off x="299292" y="4755150"/>
              <a:ext cx="133200" cy="126900"/>
            </a:xfrm>
            <a:prstGeom prst="star5">
              <a:avLst>
                <a:gd fmla="val 25435" name="adj"/>
                <a:gd fmla="val 105146" name="hf"/>
                <a:gd fmla="val 110557" name="vf"/>
              </a:avLst>
            </a:prstGeom>
            <a:noFill/>
            <a:ln cap="flat" cmpd="sng" w="9525">
              <a:solidFill>
                <a:srgbClr val="E2E2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4" name="Google Shape;874;p30"/>
            <p:cNvGrpSpPr/>
            <p:nvPr/>
          </p:nvGrpSpPr>
          <p:grpSpPr>
            <a:xfrm>
              <a:off x="298112" y="4342643"/>
              <a:ext cx="110182" cy="126862"/>
              <a:chOff x="281100" y="2027800"/>
              <a:chExt cx="140700" cy="162000"/>
            </a:xfrm>
          </p:grpSpPr>
          <p:sp>
            <p:nvSpPr>
              <p:cNvPr id="875" name="Google Shape;875;p30"/>
              <p:cNvSpPr/>
              <p:nvPr/>
            </p:nvSpPr>
            <p:spPr>
              <a:xfrm>
                <a:off x="281100" y="2027800"/>
                <a:ext cx="140700" cy="1620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6" name="Google Shape;876;p30"/>
              <p:cNvGrpSpPr/>
              <p:nvPr/>
            </p:nvGrpSpPr>
            <p:grpSpPr>
              <a:xfrm>
                <a:off x="308875" y="2088450"/>
                <a:ext cx="85200" cy="40700"/>
                <a:chOff x="308875" y="2087000"/>
                <a:chExt cx="85200" cy="40700"/>
              </a:xfrm>
            </p:grpSpPr>
            <p:cxnSp>
              <p:nvCxnSpPr>
                <p:cNvPr id="877" name="Google Shape;877;p30"/>
                <p:cNvCxnSpPr/>
                <p:nvPr/>
              </p:nvCxnSpPr>
              <p:spPr>
                <a:xfrm>
                  <a:off x="308875" y="20870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8" name="Google Shape;878;p30"/>
                <p:cNvCxnSpPr/>
                <p:nvPr/>
              </p:nvCxnSpPr>
              <p:spPr>
                <a:xfrm>
                  <a:off x="308875" y="2127700"/>
                  <a:ext cx="852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E2E2E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79" name="Google Shape;879;p30"/>
            <p:cNvGrpSpPr/>
            <p:nvPr/>
          </p:nvGrpSpPr>
          <p:grpSpPr>
            <a:xfrm>
              <a:off x="286625" y="3923799"/>
              <a:ext cx="133200" cy="133200"/>
              <a:chOff x="286625" y="3648899"/>
              <a:chExt cx="133200" cy="133200"/>
            </a:xfrm>
          </p:grpSpPr>
          <p:sp>
            <p:nvSpPr>
              <p:cNvPr id="880" name="Google Shape;880;p30"/>
              <p:cNvSpPr/>
              <p:nvPr/>
            </p:nvSpPr>
            <p:spPr>
              <a:xfrm>
                <a:off x="286625" y="3648899"/>
                <a:ext cx="133200" cy="1332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0"/>
              <p:cNvSpPr/>
              <p:nvPr/>
            </p:nvSpPr>
            <p:spPr>
              <a:xfrm>
                <a:off x="319164" y="3681436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E2E2E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2" name="Google Shape;882;p30">
            <a:hlinkClick/>
          </p:cNvPr>
          <p:cNvSpPr/>
          <p:nvPr/>
        </p:nvSpPr>
        <p:spPr>
          <a:xfrm>
            <a:off x="282938" y="169500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>
            <a:hlinkClick/>
          </p:cNvPr>
          <p:cNvSpPr/>
          <p:nvPr/>
        </p:nvSpPr>
        <p:spPr>
          <a:xfrm>
            <a:off x="276600" y="439992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>
            <a:hlinkClick/>
          </p:cNvPr>
          <p:cNvSpPr/>
          <p:nvPr/>
        </p:nvSpPr>
        <p:spPr>
          <a:xfrm>
            <a:off x="276600" y="39926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>
            <a:hlinkClick/>
          </p:cNvPr>
          <p:cNvSpPr/>
          <p:nvPr/>
        </p:nvSpPr>
        <p:spPr>
          <a:xfrm>
            <a:off x="276600" y="4821475"/>
            <a:ext cx="1659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5" name="Google Shape;1115;p39"/>
          <p:cNvGraphicFramePr/>
          <p:nvPr/>
        </p:nvGraphicFramePr>
        <p:xfrm>
          <a:off x="854700" y="943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{1FE33717-CB84-48B7-8711-689B6C40340A}</a:tableStyleId>
              </a:tblPr>
              <a:tblGrid>
                <a:gridCol w="1595900"/>
                <a:gridCol w="1595900"/>
                <a:gridCol w="1595900"/>
                <a:gridCol w="1595900"/>
                <a:gridCol w="1595900"/>
              </a:tblGrid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Is sponsored by a large company (i.e. FAANG)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Most recent commit 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health/wellness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Most number of badges 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Someone in your group has used this project before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Largest number of contributors 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Repository name contains non-English characters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Most number of languages used in repository 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Uses bots within workflow (Dependabot, issue bots, etc)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software development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Find a project that one of your TAs worked on for their HW6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has over 50 current sponsors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Has both development and user documentation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art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Multiple (3+) CI workflows within Github Actions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Largest number of open PRs 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education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Most recently updated README 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1k+ stars but main has broken CI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has no code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Project related to gaming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Highest forked to starred ratio 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X:X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Repository has a “beginner-friendly” tag for issues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Repository is deprecated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** Largest number of open issues (</a:t>
                      </a:r>
                      <a:r>
                        <a:rPr lang="en" sz="1200" u="sng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#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)</a:t>
                      </a:r>
                      <a:endParaRPr sz="120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6" name="Google Shape;1116;p39"/>
          <p:cNvSpPr txBox="1"/>
          <p:nvPr/>
        </p:nvSpPr>
        <p:spPr>
          <a:xfrm>
            <a:off x="6614500" y="530520"/>
            <a:ext cx="22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Link a Repo to each square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7" name="Google Shape;1117;p39"/>
          <p:cNvSpPr txBox="1"/>
          <p:nvPr/>
        </p:nvSpPr>
        <p:spPr>
          <a:xfrm>
            <a:off x="720000" y="4683750"/>
            <a:ext cx="589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B7B7B7"/>
                </a:solidFill>
                <a:latin typeface="Oswald"/>
                <a:ea typeface="Oswald"/>
                <a:cs typeface="Oswald"/>
                <a:sym typeface="Oswald"/>
              </a:rPr>
              <a:t>** Can only be claimed by one team in the room - you must fulfill what’s described in the square to claim it.</a:t>
            </a:r>
            <a:endParaRPr i="1" sz="1100">
              <a:solidFill>
                <a:srgbClr val="B7B7B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8" name="Google Shape;1118;p39"/>
          <p:cNvSpPr txBox="1"/>
          <p:nvPr>
            <p:ph type="title"/>
          </p:nvPr>
        </p:nvSpPr>
        <p:spPr>
          <a:xfrm>
            <a:off x="720000" y="3058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[Team Name]</a:t>
            </a:r>
            <a:endParaRPr sz="3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0"/>
          <p:cNvSpPr txBox="1"/>
          <p:nvPr>
            <p:ph idx="1" type="body"/>
          </p:nvPr>
        </p:nvSpPr>
        <p:spPr>
          <a:xfrm>
            <a:off x="861150" y="1310250"/>
            <a:ext cx="7421700" cy="31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https://github.com/MunGell/awesome-for-beginners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https://github.com/showcases/great-for-new-contributors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https://up-for-grabs.net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http://www.apache.org/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7"/>
              </a:rPr>
              <a:t>https://developer.mozilla.org/en-US/docs/MDN/Community/Contributing</a:t>
            </a:r>
            <a:endParaRPr sz="1800"/>
          </a:p>
        </p:txBody>
      </p:sp>
      <p:sp>
        <p:nvSpPr>
          <p:cNvPr id="1124" name="Google Shape;1124;p4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130" name="Google Shape;1130;p41"/>
          <p:cNvSpPr txBox="1"/>
          <p:nvPr>
            <p:ph idx="1" type="body"/>
          </p:nvPr>
        </p:nvSpPr>
        <p:spPr>
          <a:xfrm>
            <a:off x="861150" y="1310250"/>
            <a:ext cx="74217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Reflection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Which attributes make a good open source project? A bad open source project?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Which projects did you find that you would most like to work on? Which would you least like to work on? Why?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Upcoming Deadlines</a:t>
            </a:r>
            <a:endParaRPr/>
          </a:p>
        </p:txBody>
      </p:sp>
      <p:sp>
        <p:nvSpPr>
          <p:cNvPr id="891" name="Google Shape;891;p31"/>
          <p:cNvSpPr txBox="1"/>
          <p:nvPr>
            <p:ph idx="1" type="body"/>
          </p:nvPr>
        </p:nvSpPr>
        <p:spPr>
          <a:xfrm>
            <a:off x="861150" y="1310250"/>
            <a:ext cx="74217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BA5CF7"/>
                </a:solidFill>
              </a:rPr>
              <a:t>Homework 5</a:t>
            </a:r>
            <a:r>
              <a:rPr lang="en" sz="1800"/>
              <a:t> - Due Friday 11/18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rgbClr val="BA5CF7"/>
                </a:solidFill>
              </a:rPr>
              <a:t>Homework 6</a:t>
            </a:r>
            <a:r>
              <a:rPr lang="en" sz="1800"/>
              <a:t> - Released Friday 11/18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 Source Project Contribution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Today’s recitation will help prepare you for this assignment!</a:t>
            </a:r>
            <a:endParaRPr sz="1800"/>
          </a:p>
        </p:txBody>
      </p:sp>
      <p:grpSp>
        <p:nvGrpSpPr>
          <p:cNvPr id="892" name="Google Shape;892;p31"/>
          <p:cNvGrpSpPr/>
          <p:nvPr/>
        </p:nvGrpSpPr>
        <p:grpSpPr>
          <a:xfrm>
            <a:off x="1447470" y="3868585"/>
            <a:ext cx="463979" cy="460213"/>
            <a:chOff x="1351729" y="1333475"/>
            <a:chExt cx="409009" cy="405688"/>
          </a:xfrm>
        </p:grpSpPr>
        <p:sp>
          <p:nvSpPr>
            <p:cNvPr id="893" name="Google Shape;893;p31"/>
            <p:cNvSpPr/>
            <p:nvPr/>
          </p:nvSpPr>
          <p:spPr>
            <a:xfrm>
              <a:off x="1539297" y="1418965"/>
              <a:ext cx="196242" cy="234684"/>
            </a:xfrm>
            <a:custGeom>
              <a:rect b="b" l="l" r="r" t="t"/>
              <a:pathLst>
                <a:path extrusionOk="0" h="8205" w="6861">
                  <a:moveTo>
                    <a:pt x="1" y="1"/>
                  </a:moveTo>
                  <a:lnTo>
                    <a:pt x="1" y="8205"/>
                  </a:lnTo>
                  <a:lnTo>
                    <a:pt x="6860" y="7625"/>
                  </a:lnTo>
                  <a:lnTo>
                    <a:pt x="6860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1379558" y="1418965"/>
              <a:ext cx="176334" cy="234684"/>
            </a:xfrm>
            <a:custGeom>
              <a:rect b="b" l="l" r="r" t="t"/>
              <a:pathLst>
                <a:path extrusionOk="0" h="8205" w="6165">
                  <a:moveTo>
                    <a:pt x="6165" y="1"/>
                  </a:moveTo>
                  <a:lnTo>
                    <a:pt x="0" y="488"/>
                  </a:lnTo>
                  <a:lnTo>
                    <a:pt x="0" y="7625"/>
                  </a:lnTo>
                  <a:lnTo>
                    <a:pt x="6165" y="8205"/>
                  </a:lnTo>
                  <a:lnTo>
                    <a:pt x="6165" y="1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1"/>
            <p:cNvSpPr/>
            <p:nvPr/>
          </p:nvSpPr>
          <p:spPr>
            <a:xfrm>
              <a:off x="1539297" y="1333475"/>
              <a:ext cx="221441" cy="99451"/>
            </a:xfrm>
            <a:custGeom>
              <a:rect b="b" l="l" r="r" t="t"/>
              <a:pathLst>
                <a:path extrusionOk="0" h="3477" w="7742">
                  <a:moveTo>
                    <a:pt x="580" y="0"/>
                  </a:moveTo>
                  <a:lnTo>
                    <a:pt x="1" y="1738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1539297" y="1485264"/>
              <a:ext cx="221441" cy="102111"/>
            </a:xfrm>
            <a:custGeom>
              <a:rect b="b" l="l" r="r" t="t"/>
              <a:pathLst>
                <a:path extrusionOk="0" h="3570" w="7742">
                  <a:moveTo>
                    <a:pt x="580" y="0"/>
                  </a:moveTo>
                  <a:lnTo>
                    <a:pt x="1" y="1738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1539297" y="1637053"/>
              <a:ext cx="221441" cy="102111"/>
            </a:xfrm>
            <a:custGeom>
              <a:rect b="b" l="l" r="r" t="t"/>
              <a:pathLst>
                <a:path extrusionOk="0" h="3570" w="7742">
                  <a:moveTo>
                    <a:pt x="580" y="0"/>
                  </a:moveTo>
                  <a:lnTo>
                    <a:pt x="1" y="1739"/>
                  </a:lnTo>
                  <a:lnTo>
                    <a:pt x="580" y="3569"/>
                  </a:lnTo>
                  <a:lnTo>
                    <a:pt x="7741" y="3569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1351729" y="1333475"/>
              <a:ext cx="204165" cy="99451"/>
            </a:xfrm>
            <a:custGeom>
              <a:rect b="b" l="l" r="r" t="t"/>
              <a:pathLst>
                <a:path extrusionOk="0" h="3477" w="7138">
                  <a:moveTo>
                    <a:pt x="0" y="0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1351729" y="1485264"/>
              <a:ext cx="204165" cy="102111"/>
            </a:xfrm>
            <a:custGeom>
              <a:rect b="b" l="l" r="r" t="t"/>
              <a:pathLst>
                <a:path extrusionOk="0" h="3570" w="7138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351729" y="1637053"/>
              <a:ext cx="204165" cy="102111"/>
            </a:xfrm>
            <a:custGeom>
              <a:rect b="b" l="l" r="r" t="t"/>
              <a:pathLst>
                <a:path extrusionOk="0" h="3570" w="7138">
                  <a:moveTo>
                    <a:pt x="0" y="0"/>
                  </a:moveTo>
                  <a:lnTo>
                    <a:pt x="0" y="3569"/>
                  </a:lnTo>
                  <a:lnTo>
                    <a:pt x="7138" y="3569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611544" y="1371916"/>
              <a:ext cx="110062" cy="22567"/>
            </a:xfrm>
            <a:custGeom>
              <a:rect b="b" l="l" r="r" t="t"/>
              <a:pathLst>
                <a:path extrusionOk="0" h="789" w="3848">
                  <a:moveTo>
                    <a:pt x="1" y="0"/>
                  </a:moveTo>
                  <a:lnTo>
                    <a:pt x="1" y="788"/>
                  </a:lnTo>
                  <a:lnTo>
                    <a:pt x="3848" y="788"/>
                  </a:lnTo>
                  <a:lnTo>
                    <a:pt x="384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611544" y="1523704"/>
              <a:ext cx="110062" cy="25227"/>
            </a:xfrm>
            <a:custGeom>
              <a:rect b="b" l="l" r="r" t="t"/>
              <a:pathLst>
                <a:path extrusionOk="0" h="882" w="3848">
                  <a:moveTo>
                    <a:pt x="1" y="1"/>
                  </a:moveTo>
                  <a:lnTo>
                    <a:pt x="1" y="881"/>
                  </a:lnTo>
                  <a:lnTo>
                    <a:pt x="3848" y="881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611544" y="1676151"/>
              <a:ext cx="110062" cy="24570"/>
            </a:xfrm>
            <a:custGeom>
              <a:rect b="b" l="l" r="r" t="t"/>
              <a:pathLst>
                <a:path extrusionOk="0" h="859" w="3848">
                  <a:moveTo>
                    <a:pt x="1" y="1"/>
                  </a:moveTo>
                  <a:lnTo>
                    <a:pt x="1" y="858"/>
                  </a:lnTo>
                  <a:lnTo>
                    <a:pt x="3848" y="858"/>
                  </a:lnTo>
                  <a:lnTo>
                    <a:pt x="3848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390169" y="1371916"/>
              <a:ext cx="25199" cy="22567"/>
            </a:xfrm>
            <a:custGeom>
              <a:rect b="b" l="l" r="r" t="t"/>
              <a:pathLst>
                <a:path extrusionOk="0" h="789" w="881">
                  <a:moveTo>
                    <a:pt x="0" y="0"/>
                  </a:moveTo>
                  <a:lnTo>
                    <a:pt x="0" y="788"/>
                  </a:lnTo>
                  <a:lnTo>
                    <a:pt x="881" y="788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1439878" y="1371916"/>
              <a:ext cx="27859" cy="22567"/>
            </a:xfrm>
            <a:custGeom>
              <a:rect b="b" l="l" r="r" t="t"/>
              <a:pathLst>
                <a:path extrusionOk="0" h="789" w="974">
                  <a:moveTo>
                    <a:pt x="0" y="0"/>
                  </a:moveTo>
                  <a:lnTo>
                    <a:pt x="0" y="788"/>
                  </a:lnTo>
                  <a:lnTo>
                    <a:pt x="974" y="788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390169" y="1523704"/>
              <a:ext cx="25199" cy="25227"/>
            </a:xfrm>
            <a:custGeom>
              <a:rect b="b" l="l" r="r" t="t"/>
              <a:pathLst>
                <a:path extrusionOk="0" h="882" w="881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1439878" y="1523704"/>
              <a:ext cx="27859" cy="25227"/>
            </a:xfrm>
            <a:custGeom>
              <a:rect b="b" l="l" r="r" t="t"/>
              <a:pathLst>
                <a:path extrusionOk="0" h="882" w="974">
                  <a:moveTo>
                    <a:pt x="0" y="1"/>
                  </a:moveTo>
                  <a:lnTo>
                    <a:pt x="0" y="881"/>
                  </a:lnTo>
                  <a:lnTo>
                    <a:pt x="974" y="881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1390169" y="1676151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1439878" y="1676151"/>
              <a:ext cx="27859" cy="24570"/>
            </a:xfrm>
            <a:custGeom>
              <a:rect b="b" l="l" r="r" t="t"/>
              <a:pathLst>
                <a:path extrusionOk="0" h="859" w="974">
                  <a:moveTo>
                    <a:pt x="0" y="1"/>
                  </a:moveTo>
                  <a:lnTo>
                    <a:pt x="0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1"/>
          <p:cNvGrpSpPr/>
          <p:nvPr/>
        </p:nvGrpSpPr>
        <p:grpSpPr>
          <a:xfrm>
            <a:off x="3375816" y="3868585"/>
            <a:ext cx="463976" cy="460213"/>
            <a:chOff x="2213404" y="1333475"/>
            <a:chExt cx="409006" cy="405688"/>
          </a:xfrm>
        </p:grpSpPr>
        <p:sp>
          <p:nvSpPr>
            <p:cNvPr id="911" name="Google Shape;911;p31"/>
            <p:cNvSpPr/>
            <p:nvPr/>
          </p:nvSpPr>
          <p:spPr>
            <a:xfrm>
              <a:off x="2469930" y="1643030"/>
              <a:ext cx="152480" cy="96133"/>
            </a:xfrm>
            <a:custGeom>
              <a:rect b="b" l="l" r="r" t="t"/>
              <a:pathLst>
                <a:path extrusionOk="0" h="3361" w="5331">
                  <a:moveTo>
                    <a:pt x="1" y="0"/>
                  </a:moveTo>
                  <a:lnTo>
                    <a:pt x="580" y="3360"/>
                  </a:lnTo>
                  <a:lnTo>
                    <a:pt x="5331" y="3360"/>
                  </a:lnTo>
                  <a:lnTo>
                    <a:pt x="5331" y="4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2334702" y="1643030"/>
              <a:ext cx="151822" cy="96133"/>
            </a:xfrm>
            <a:custGeom>
              <a:rect b="b" l="l" r="r" t="t"/>
              <a:pathLst>
                <a:path extrusionOk="0" h="3361" w="5308">
                  <a:moveTo>
                    <a:pt x="1" y="0"/>
                  </a:moveTo>
                  <a:lnTo>
                    <a:pt x="488" y="3360"/>
                  </a:lnTo>
                  <a:lnTo>
                    <a:pt x="5308" y="3360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2213404" y="1643030"/>
              <a:ext cx="135261" cy="96133"/>
            </a:xfrm>
            <a:custGeom>
              <a:rect b="b" l="l" r="r" t="t"/>
              <a:pathLst>
                <a:path extrusionOk="0" h="3361" w="4729">
                  <a:moveTo>
                    <a:pt x="4729" y="0"/>
                  </a:moveTo>
                  <a:lnTo>
                    <a:pt x="1" y="464"/>
                  </a:lnTo>
                  <a:lnTo>
                    <a:pt x="1" y="3360"/>
                  </a:lnTo>
                  <a:lnTo>
                    <a:pt x="4729" y="3360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2536228" y="1560171"/>
              <a:ext cx="86179" cy="96133"/>
            </a:xfrm>
            <a:custGeom>
              <a:rect b="b" l="l" r="r" t="t"/>
              <a:pathLst>
                <a:path extrusionOk="0" h="3361" w="3013">
                  <a:moveTo>
                    <a:pt x="0" y="0"/>
                  </a:moveTo>
                  <a:lnTo>
                    <a:pt x="579" y="3361"/>
                  </a:lnTo>
                  <a:lnTo>
                    <a:pt x="3013" y="3361"/>
                  </a:lnTo>
                  <a:lnTo>
                    <a:pt x="3013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2401001" y="1560171"/>
              <a:ext cx="151822" cy="96133"/>
            </a:xfrm>
            <a:custGeom>
              <a:rect b="b" l="l" r="r" t="t"/>
              <a:pathLst>
                <a:path extrusionOk="0" h="3361" w="5308">
                  <a:moveTo>
                    <a:pt x="0" y="0"/>
                  </a:moveTo>
                  <a:lnTo>
                    <a:pt x="580" y="3361"/>
                  </a:lnTo>
                  <a:lnTo>
                    <a:pt x="5307" y="3361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2265773" y="1560171"/>
              <a:ext cx="151822" cy="96133"/>
            </a:xfrm>
            <a:custGeom>
              <a:rect b="b" l="l" r="r" t="t"/>
              <a:pathLst>
                <a:path extrusionOk="0" h="3361" w="5308">
                  <a:moveTo>
                    <a:pt x="1" y="0"/>
                  </a:moveTo>
                  <a:lnTo>
                    <a:pt x="580" y="3361"/>
                  </a:lnTo>
                  <a:lnTo>
                    <a:pt x="5308" y="3361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2213404" y="1560171"/>
              <a:ext cx="68961" cy="96133"/>
            </a:xfrm>
            <a:custGeom>
              <a:rect b="b" l="l" r="r" t="t"/>
              <a:pathLst>
                <a:path extrusionOk="0" h="3361" w="2411">
                  <a:moveTo>
                    <a:pt x="2411" y="0"/>
                  </a:moveTo>
                  <a:lnTo>
                    <a:pt x="1" y="580"/>
                  </a:lnTo>
                  <a:lnTo>
                    <a:pt x="1" y="3361"/>
                  </a:lnTo>
                  <a:lnTo>
                    <a:pt x="2411" y="3361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2469930" y="1479944"/>
              <a:ext cx="152480" cy="96819"/>
            </a:xfrm>
            <a:custGeom>
              <a:rect b="b" l="l" r="r" t="t"/>
              <a:pathLst>
                <a:path extrusionOk="0" h="3385" w="5331">
                  <a:moveTo>
                    <a:pt x="1" y="1"/>
                  </a:moveTo>
                  <a:lnTo>
                    <a:pt x="580" y="3385"/>
                  </a:lnTo>
                  <a:lnTo>
                    <a:pt x="5331" y="3385"/>
                  </a:lnTo>
                  <a:lnTo>
                    <a:pt x="5331" y="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2334702" y="1479944"/>
              <a:ext cx="151822" cy="96819"/>
            </a:xfrm>
            <a:custGeom>
              <a:rect b="b" l="l" r="r" t="t"/>
              <a:pathLst>
                <a:path extrusionOk="0" h="3385" w="5308">
                  <a:moveTo>
                    <a:pt x="1" y="1"/>
                  </a:moveTo>
                  <a:lnTo>
                    <a:pt x="488" y="3385"/>
                  </a:lnTo>
                  <a:lnTo>
                    <a:pt x="5308" y="3385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2213404" y="1479944"/>
              <a:ext cx="135261" cy="96819"/>
            </a:xfrm>
            <a:custGeom>
              <a:rect b="b" l="l" r="r" t="t"/>
              <a:pathLst>
                <a:path extrusionOk="0" h="3385" w="4729">
                  <a:moveTo>
                    <a:pt x="4729" y="1"/>
                  </a:moveTo>
                  <a:lnTo>
                    <a:pt x="1" y="488"/>
                  </a:lnTo>
                  <a:lnTo>
                    <a:pt x="1" y="3385"/>
                  </a:lnTo>
                  <a:lnTo>
                    <a:pt x="4729" y="3385"/>
                  </a:lnTo>
                  <a:lnTo>
                    <a:pt x="4729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2536228" y="1397114"/>
              <a:ext cx="86179" cy="96791"/>
            </a:xfrm>
            <a:custGeom>
              <a:rect b="b" l="l" r="r" t="t"/>
              <a:pathLst>
                <a:path extrusionOk="0" h="3384" w="3013">
                  <a:moveTo>
                    <a:pt x="0" y="0"/>
                  </a:moveTo>
                  <a:lnTo>
                    <a:pt x="579" y="3384"/>
                  </a:lnTo>
                  <a:lnTo>
                    <a:pt x="3013" y="3384"/>
                  </a:lnTo>
                  <a:lnTo>
                    <a:pt x="3013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2401001" y="1397114"/>
              <a:ext cx="151822" cy="96791"/>
            </a:xfrm>
            <a:custGeom>
              <a:rect b="b" l="l" r="r" t="t"/>
              <a:pathLst>
                <a:path extrusionOk="0" h="3384" w="5308">
                  <a:moveTo>
                    <a:pt x="0" y="0"/>
                  </a:moveTo>
                  <a:lnTo>
                    <a:pt x="580" y="3384"/>
                  </a:lnTo>
                  <a:lnTo>
                    <a:pt x="5307" y="3384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2265773" y="1397114"/>
              <a:ext cx="151822" cy="96791"/>
            </a:xfrm>
            <a:custGeom>
              <a:rect b="b" l="l" r="r" t="t"/>
              <a:pathLst>
                <a:path extrusionOk="0" h="3384" w="5308">
                  <a:moveTo>
                    <a:pt x="1" y="0"/>
                  </a:moveTo>
                  <a:lnTo>
                    <a:pt x="580" y="3384"/>
                  </a:lnTo>
                  <a:lnTo>
                    <a:pt x="5308" y="338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2213404" y="1397114"/>
              <a:ext cx="68961" cy="96791"/>
            </a:xfrm>
            <a:custGeom>
              <a:rect b="b" l="l" r="r" t="t"/>
              <a:pathLst>
                <a:path extrusionOk="0" h="3384" w="2411">
                  <a:moveTo>
                    <a:pt x="2411" y="0"/>
                  </a:moveTo>
                  <a:lnTo>
                    <a:pt x="1" y="579"/>
                  </a:lnTo>
                  <a:lnTo>
                    <a:pt x="1" y="3384"/>
                  </a:lnTo>
                  <a:lnTo>
                    <a:pt x="2411" y="3384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2469930" y="1333475"/>
              <a:ext cx="152480" cy="80230"/>
            </a:xfrm>
            <a:custGeom>
              <a:rect b="b" l="l" r="r" t="t"/>
              <a:pathLst>
                <a:path extrusionOk="0" h="2805" w="5331">
                  <a:moveTo>
                    <a:pt x="580" y="0"/>
                  </a:moveTo>
                  <a:lnTo>
                    <a:pt x="1" y="1344"/>
                  </a:lnTo>
                  <a:lnTo>
                    <a:pt x="580" y="2804"/>
                  </a:lnTo>
                  <a:lnTo>
                    <a:pt x="5331" y="2804"/>
                  </a:lnTo>
                  <a:lnTo>
                    <a:pt x="5331" y="0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2334702" y="1333475"/>
              <a:ext cx="151822" cy="80230"/>
            </a:xfrm>
            <a:custGeom>
              <a:rect b="b" l="l" r="r" t="t"/>
              <a:pathLst>
                <a:path extrusionOk="0" h="2805" w="5308">
                  <a:moveTo>
                    <a:pt x="488" y="0"/>
                  </a:moveTo>
                  <a:lnTo>
                    <a:pt x="1" y="1344"/>
                  </a:lnTo>
                  <a:lnTo>
                    <a:pt x="488" y="2804"/>
                  </a:lnTo>
                  <a:lnTo>
                    <a:pt x="5308" y="2804"/>
                  </a:lnTo>
                  <a:lnTo>
                    <a:pt x="5308" y="0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2213404" y="1333475"/>
              <a:ext cx="135261" cy="80230"/>
            </a:xfrm>
            <a:custGeom>
              <a:rect b="b" l="l" r="r" t="t"/>
              <a:pathLst>
                <a:path extrusionOk="0" h="2805" w="4729">
                  <a:moveTo>
                    <a:pt x="1" y="0"/>
                  </a:moveTo>
                  <a:lnTo>
                    <a:pt x="1" y="2804"/>
                  </a:lnTo>
                  <a:lnTo>
                    <a:pt x="4729" y="2804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31"/>
          <p:cNvGrpSpPr/>
          <p:nvPr/>
        </p:nvGrpSpPr>
        <p:grpSpPr>
          <a:xfrm>
            <a:off x="5304159" y="3900378"/>
            <a:ext cx="463998" cy="397870"/>
            <a:chOff x="3159447" y="1439568"/>
            <a:chExt cx="385957" cy="330924"/>
          </a:xfrm>
        </p:grpSpPr>
        <p:sp>
          <p:nvSpPr>
            <p:cNvPr id="929" name="Google Shape;929;p31"/>
            <p:cNvSpPr/>
            <p:nvPr/>
          </p:nvSpPr>
          <p:spPr>
            <a:xfrm>
              <a:off x="3336474" y="1439568"/>
              <a:ext cx="208930" cy="221453"/>
            </a:xfrm>
            <a:custGeom>
              <a:rect b="b" l="l" r="r" t="t"/>
              <a:pathLst>
                <a:path extrusionOk="0" h="8205" w="7741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3159447" y="1439568"/>
              <a:ext cx="192682" cy="221453"/>
            </a:xfrm>
            <a:custGeom>
              <a:rect b="b" l="l" r="r" t="t"/>
              <a:pathLst>
                <a:path extrusionOk="0" h="8205" w="7139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7E3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3336474" y="1694785"/>
              <a:ext cx="78190" cy="62563"/>
            </a:xfrm>
            <a:custGeom>
              <a:rect b="b" l="l" r="r" t="t"/>
              <a:pathLst>
                <a:path extrusionOk="0" h="2318" w="2897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3289538" y="1694785"/>
              <a:ext cx="62590" cy="62563"/>
            </a:xfrm>
            <a:custGeom>
              <a:rect b="b" l="l" r="r" t="t"/>
              <a:pathLst>
                <a:path extrusionOk="0" h="2318" w="2319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1"/>
            <p:cNvSpPr/>
            <p:nvPr/>
          </p:nvSpPr>
          <p:spPr>
            <a:xfrm>
              <a:off x="3344598" y="1746687"/>
              <a:ext cx="106988" cy="23805"/>
            </a:xfrm>
            <a:custGeom>
              <a:rect b="b" l="l" r="r" t="t"/>
              <a:pathLst>
                <a:path extrusionOk="0" h="882" w="3964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1"/>
            <p:cNvSpPr/>
            <p:nvPr/>
          </p:nvSpPr>
          <p:spPr>
            <a:xfrm>
              <a:off x="3253264" y="1746687"/>
              <a:ext cx="98864" cy="23805"/>
            </a:xfrm>
            <a:custGeom>
              <a:rect b="b" l="l" r="r" t="t"/>
              <a:pathLst>
                <a:path extrusionOk="0" h="882" w="3663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1"/>
            <p:cNvSpPr/>
            <p:nvPr/>
          </p:nvSpPr>
          <p:spPr>
            <a:xfrm>
              <a:off x="3336474" y="1647850"/>
              <a:ext cx="208930" cy="62590"/>
            </a:xfrm>
            <a:custGeom>
              <a:rect b="b" l="l" r="r" t="t"/>
              <a:pathLst>
                <a:path extrusionOk="0" h="2319" w="7741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1"/>
            <p:cNvSpPr/>
            <p:nvPr/>
          </p:nvSpPr>
          <p:spPr>
            <a:xfrm>
              <a:off x="3159447" y="1647850"/>
              <a:ext cx="192682" cy="62590"/>
            </a:xfrm>
            <a:custGeom>
              <a:rect b="b" l="l" r="r" t="t"/>
              <a:pathLst>
                <a:path extrusionOk="0" h="2319" w="7139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1"/>
            <p:cNvSpPr/>
            <p:nvPr/>
          </p:nvSpPr>
          <p:spPr>
            <a:xfrm>
              <a:off x="3365245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1"/>
            <p:cNvSpPr/>
            <p:nvPr/>
          </p:nvSpPr>
          <p:spPr>
            <a:xfrm>
              <a:off x="3195721" y="1533385"/>
              <a:ext cx="143263" cy="23184"/>
            </a:xfrm>
            <a:custGeom>
              <a:rect b="b" l="l" r="r" t="t"/>
              <a:pathLst>
                <a:path extrusionOk="0" h="859" w="5308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1"/>
            <p:cNvSpPr/>
            <p:nvPr/>
          </p:nvSpPr>
          <p:spPr>
            <a:xfrm>
              <a:off x="3195721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1"/>
            <p:cNvSpPr/>
            <p:nvPr/>
          </p:nvSpPr>
          <p:spPr>
            <a:xfrm>
              <a:off x="3461573" y="1486476"/>
              <a:ext cx="46936" cy="23184"/>
            </a:xfrm>
            <a:custGeom>
              <a:rect b="b" l="l" r="r" t="t"/>
              <a:pathLst>
                <a:path extrusionOk="0" h="859" w="1739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1"/>
            <p:cNvSpPr/>
            <p:nvPr/>
          </p:nvSpPr>
          <p:spPr>
            <a:xfrm>
              <a:off x="3195721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1"/>
            <p:cNvSpPr/>
            <p:nvPr/>
          </p:nvSpPr>
          <p:spPr>
            <a:xfrm>
              <a:off x="3461573" y="1582804"/>
              <a:ext cx="46936" cy="20674"/>
            </a:xfrm>
            <a:custGeom>
              <a:rect b="b" l="l" r="r" t="t"/>
              <a:pathLst>
                <a:path extrusionOk="0" h="766" w="1739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1"/>
            <p:cNvSpPr/>
            <p:nvPr/>
          </p:nvSpPr>
          <p:spPr>
            <a:xfrm>
              <a:off x="3344598" y="1486476"/>
              <a:ext cx="91334" cy="23184"/>
            </a:xfrm>
            <a:custGeom>
              <a:rect b="b" l="l" r="r" t="t"/>
              <a:pathLst>
                <a:path extrusionOk="0" h="859" w="3384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1"/>
            <p:cNvSpPr/>
            <p:nvPr/>
          </p:nvSpPr>
          <p:spPr>
            <a:xfrm>
              <a:off x="3344598" y="1582804"/>
              <a:ext cx="91334" cy="20674"/>
            </a:xfrm>
            <a:custGeom>
              <a:rect b="b" l="l" r="r" t="t"/>
              <a:pathLst>
                <a:path extrusionOk="0" h="766" w="3384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1"/>
            <p:cNvSpPr/>
            <p:nvPr/>
          </p:nvSpPr>
          <p:spPr>
            <a:xfrm>
              <a:off x="3268918" y="1486476"/>
              <a:ext cx="83210" cy="23184"/>
            </a:xfrm>
            <a:custGeom>
              <a:rect b="b" l="l" r="r" t="t"/>
              <a:pathLst>
                <a:path extrusionOk="0" h="859" w="3083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1"/>
            <p:cNvSpPr/>
            <p:nvPr/>
          </p:nvSpPr>
          <p:spPr>
            <a:xfrm>
              <a:off x="3268918" y="1582804"/>
              <a:ext cx="83210" cy="20674"/>
            </a:xfrm>
            <a:custGeom>
              <a:rect b="b" l="l" r="r" t="t"/>
              <a:pathLst>
                <a:path extrusionOk="0" h="766" w="3083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7" name="Google Shape;947;p31"/>
          <p:cNvGrpSpPr/>
          <p:nvPr/>
        </p:nvGrpSpPr>
        <p:grpSpPr>
          <a:xfrm>
            <a:off x="7232523" y="3897016"/>
            <a:ext cx="464012" cy="404575"/>
            <a:chOff x="8245271" y="1357987"/>
            <a:chExt cx="409037" cy="356642"/>
          </a:xfrm>
        </p:grpSpPr>
        <p:sp>
          <p:nvSpPr>
            <p:cNvPr id="948" name="Google Shape;948;p31"/>
            <p:cNvSpPr/>
            <p:nvPr/>
          </p:nvSpPr>
          <p:spPr>
            <a:xfrm>
              <a:off x="8432868" y="1444163"/>
              <a:ext cx="221441" cy="270465"/>
            </a:xfrm>
            <a:custGeom>
              <a:rect b="b" l="l" r="r" t="t"/>
              <a:pathLst>
                <a:path extrusionOk="0" h="9456" w="7742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1"/>
            <p:cNvSpPr/>
            <p:nvPr/>
          </p:nvSpPr>
          <p:spPr>
            <a:xfrm>
              <a:off x="8245271" y="1444163"/>
              <a:ext cx="204193" cy="270465"/>
            </a:xfrm>
            <a:custGeom>
              <a:rect b="b" l="l" r="r" t="t"/>
              <a:pathLst>
                <a:path extrusionOk="0" h="9456" w="7139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7E3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1"/>
            <p:cNvSpPr/>
            <p:nvPr/>
          </p:nvSpPr>
          <p:spPr>
            <a:xfrm>
              <a:off x="8432868" y="1357987"/>
              <a:ext cx="221441" cy="99479"/>
            </a:xfrm>
            <a:custGeom>
              <a:rect b="b" l="l" r="r" t="t"/>
              <a:pathLst>
                <a:path extrusionOk="0" h="3478" w="7742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1"/>
            <p:cNvSpPr/>
            <p:nvPr/>
          </p:nvSpPr>
          <p:spPr>
            <a:xfrm>
              <a:off x="8245271" y="1357987"/>
              <a:ext cx="204193" cy="99479"/>
            </a:xfrm>
            <a:custGeom>
              <a:rect b="b" l="l" r="r" t="t"/>
              <a:pathLst>
                <a:path extrusionOk="0" h="3478" w="7139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1"/>
            <p:cNvSpPr/>
            <p:nvPr/>
          </p:nvSpPr>
          <p:spPr>
            <a:xfrm>
              <a:off x="8283740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1"/>
            <p:cNvSpPr/>
            <p:nvPr/>
          </p:nvSpPr>
          <p:spPr>
            <a:xfrm>
              <a:off x="8333450" y="1397114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1"/>
            <p:cNvSpPr/>
            <p:nvPr/>
          </p:nvSpPr>
          <p:spPr>
            <a:xfrm>
              <a:off x="8385819" y="1397114"/>
              <a:ext cx="25199" cy="21881"/>
            </a:xfrm>
            <a:custGeom>
              <a:rect b="b" l="l" r="r" t="t"/>
              <a:pathLst>
                <a:path extrusionOk="0" h="765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1"/>
            <p:cNvSpPr/>
            <p:nvPr/>
          </p:nvSpPr>
          <p:spPr>
            <a:xfrm>
              <a:off x="8333450" y="1510462"/>
              <a:ext cx="77570" cy="151822"/>
            </a:xfrm>
            <a:custGeom>
              <a:rect b="b" l="l" r="r" t="t"/>
              <a:pathLst>
                <a:path extrusionOk="0" h="5308" w="2712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1"/>
            <p:cNvSpPr/>
            <p:nvPr/>
          </p:nvSpPr>
          <p:spPr>
            <a:xfrm>
              <a:off x="8488555" y="1510462"/>
              <a:ext cx="76912" cy="151822"/>
            </a:xfrm>
            <a:custGeom>
              <a:rect b="b" l="l" r="r" t="t"/>
              <a:pathLst>
                <a:path extrusionOk="0" h="5308" w="2689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1"/>
            <p:cNvSpPr/>
            <p:nvPr/>
          </p:nvSpPr>
          <p:spPr>
            <a:xfrm>
              <a:off x="8438846" y="1510462"/>
              <a:ext cx="21881" cy="151822"/>
            </a:xfrm>
            <a:custGeom>
              <a:rect b="b" l="l" r="r" t="t"/>
              <a:pathLst>
                <a:path extrusionOk="0" h="5308" w="765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Open Source Software?</a:t>
            </a:r>
            <a:endParaRPr/>
          </a:p>
        </p:txBody>
      </p:sp>
      <p:sp>
        <p:nvSpPr>
          <p:cNvPr id="963" name="Google Shape;963;p32"/>
          <p:cNvSpPr txBox="1"/>
          <p:nvPr>
            <p:ph idx="1" type="body"/>
          </p:nvPr>
        </p:nvSpPr>
        <p:spPr>
          <a:xfrm>
            <a:off x="861150" y="1310250"/>
            <a:ext cx="74217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Software where</a:t>
            </a:r>
            <a:r>
              <a:rPr lang="en" sz="1800"/>
              <a:t>...</a:t>
            </a:r>
            <a:endParaRPr sz="1800"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Source code is </a:t>
            </a:r>
            <a:r>
              <a:rPr lang="en" sz="1800">
                <a:solidFill>
                  <a:schemeClr val="accent3"/>
                </a:solidFill>
              </a:rPr>
              <a:t>publicly available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 is </a:t>
            </a:r>
            <a:r>
              <a:rPr lang="en" sz="1800">
                <a:solidFill>
                  <a:schemeClr val="accent1"/>
                </a:solidFill>
              </a:rPr>
              <a:t>open to collaboration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Usually means code has a </a:t>
            </a:r>
            <a:r>
              <a:rPr lang="en" sz="1800">
                <a:solidFill>
                  <a:schemeClr val="accent2"/>
                </a:solidFill>
              </a:rPr>
              <a:t>license</a:t>
            </a:r>
            <a:r>
              <a:rPr lang="en" sz="1800"/>
              <a:t> that permits users to </a:t>
            </a:r>
            <a:r>
              <a:rPr lang="en" sz="1800">
                <a:solidFill>
                  <a:schemeClr val="accent2"/>
                </a:solidFill>
              </a:rPr>
              <a:t>freely run, modify, and redistribute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Open Source?</a:t>
            </a:r>
            <a:endParaRPr/>
          </a:p>
        </p:txBody>
      </p:sp>
      <p:sp>
        <p:nvSpPr>
          <p:cNvPr id="969" name="Google Shape;969;p33"/>
          <p:cNvSpPr txBox="1"/>
          <p:nvPr>
            <p:ph idx="1" type="body"/>
          </p:nvPr>
        </p:nvSpPr>
        <p:spPr>
          <a:xfrm>
            <a:off x="861150" y="1310250"/>
            <a:ext cx="74307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Open availability of source code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3"/>
                </a:solidFill>
              </a:rPr>
              <a:t>Reusable</a:t>
            </a:r>
            <a:r>
              <a:rPr lang="en" sz="1800"/>
              <a:t>, provides </a:t>
            </a:r>
            <a:r>
              <a:rPr lang="en" sz="1800">
                <a:solidFill>
                  <a:schemeClr val="accent3"/>
                </a:solidFill>
              </a:rPr>
              <a:t>learning opportunities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Allows for contributors with </a:t>
            </a:r>
            <a:r>
              <a:rPr lang="en" sz="1800">
                <a:solidFill>
                  <a:schemeClr val="lt2"/>
                </a:solidFill>
              </a:rPr>
              <a:t>varying skill levels</a:t>
            </a:r>
            <a:endParaRPr sz="1800">
              <a:solidFill>
                <a:schemeClr val="lt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Beginners can work on large codebases with assistance from more experienced members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Generally </a:t>
            </a:r>
            <a:r>
              <a:rPr lang="en" sz="1800">
                <a:solidFill>
                  <a:schemeClr val="accent1"/>
                </a:solidFill>
              </a:rPr>
              <a:t>lower costs</a:t>
            </a:r>
            <a:r>
              <a:rPr lang="en" sz="1800"/>
              <a:t> than proprietary counterparts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ollaborative Software Development</a:t>
            </a:r>
            <a:endParaRPr/>
          </a:p>
        </p:txBody>
      </p:sp>
      <p:sp>
        <p:nvSpPr>
          <p:cNvPr id="975" name="Google Shape;975;p34"/>
          <p:cNvSpPr txBox="1"/>
          <p:nvPr>
            <p:ph idx="1" type="body"/>
          </p:nvPr>
        </p:nvSpPr>
        <p:spPr>
          <a:xfrm>
            <a:off x="902986" y="2656850"/>
            <a:ext cx="3032100" cy="15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325M+</a:t>
            </a:r>
            <a:r>
              <a:rPr lang="en" sz="2000"/>
              <a:t> </a:t>
            </a:r>
            <a:r>
              <a:rPr lang="en" sz="2000"/>
              <a:t>Repositories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41M+</a:t>
            </a:r>
            <a:r>
              <a:rPr lang="en" sz="2000"/>
              <a:t> </a:t>
            </a:r>
            <a:r>
              <a:rPr lang="en" sz="2000"/>
              <a:t>Public Repos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</a:rPr>
              <a:t>58M+</a:t>
            </a:r>
            <a:r>
              <a:rPr lang="en" sz="2000"/>
              <a:t> </a:t>
            </a:r>
            <a:r>
              <a:rPr lang="en" sz="2000"/>
              <a:t>Developers</a:t>
            </a:r>
            <a:endParaRPr sz="2000"/>
          </a:p>
        </p:txBody>
      </p:sp>
      <p:sp>
        <p:nvSpPr>
          <p:cNvPr id="976" name="Google Shape;976;p34"/>
          <p:cNvSpPr txBox="1"/>
          <p:nvPr/>
        </p:nvSpPr>
        <p:spPr>
          <a:xfrm>
            <a:off x="2515949" y="4630550"/>
            <a:ext cx="643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Sources: </a:t>
            </a:r>
            <a:r>
              <a:rPr lang="en" sz="10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3"/>
              </a:rPr>
              <a:t>https://github.com/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(2022)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 sz="10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4"/>
              </a:rPr>
              <a:t>https://opensourceindex.io/</a:t>
            </a: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 (2022)</a:t>
            </a:r>
            <a:endParaRPr sz="1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977" name="Google Shape;977;p34"/>
          <p:cNvPicPr preferRelativeResize="0"/>
          <p:nvPr/>
        </p:nvPicPr>
        <p:blipFill rotWithShape="1">
          <a:blip r:embed="rId5">
            <a:alphaModFix/>
          </a:blip>
          <a:srcRect b="0" l="2158" r="1483" t="9436"/>
          <a:stretch/>
        </p:blipFill>
        <p:spPr>
          <a:xfrm>
            <a:off x="4125728" y="1341242"/>
            <a:ext cx="4151063" cy="3114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8" name="Google Shape;97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4104" y="1549445"/>
            <a:ext cx="909875" cy="9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35"/>
          <p:cNvSpPr txBox="1"/>
          <p:nvPr>
            <p:ph idx="1" type="subTitle"/>
          </p:nvPr>
        </p:nvSpPr>
        <p:spPr>
          <a:xfrm>
            <a:off x="899701" y="2663750"/>
            <a:ext cx="22995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3"/>
              </a:rPr>
              <a:t>VSCode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1.7k</a:t>
            </a:r>
            <a:r>
              <a:rPr lang="en" sz="1500"/>
              <a:t> Contributors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102k</a:t>
            </a:r>
            <a:r>
              <a:rPr lang="en" sz="1500"/>
              <a:t> Commits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7k</a:t>
            </a:r>
            <a:r>
              <a:rPr lang="en" sz="1500"/>
              <a:t> Open Issues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136k</a:t>
            </a:r>
            <a:r>
              <a:rPr lang="en" sz="1500"/>
              <a:t> Closed Issues</a:t>
            </a:r>
            <a:endParaRPr sz="1500"/>
          </a:p>
        </p:txBody>
      </p:sp>
      <p:sp>
        <p:nvSpPr>
          <p:cNvPr id="984" name="Google Shape;984;p35"/>
          <p:cNvSpPr txBox="1"/>
          <p:nvPr>
            <p:ph idx="3" type="subTitle"/>
          </p:nvPr>
        </p:nvSpPr>
        <p:spPr>
          <a:xfrm>
            <a:off x="3422250" y="2663750"/>
            <a:ext cx="22995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4"/>
              </a:rPr>
              <a:t>TensorFlow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3.2k</a:t>
            </a:r>
            <a:r>
              <a:rPr lang="en" sz="1500"/>
              <a:t> Contributors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137k</a:t>
            </a:r>
            <a:r>
              <a:rPr lang="en" sz="1500"/>
              <a:t> Commits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2k</a:t>
            </a:r>
            <a:r>
              <a:rPr lang="en" sz="1500"/>
              <a:t> Open Issues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33k</a:t>
            </a:r>
            <a:r>
              <a:rPr lang="en" sz="1500"/>
              <a:t> Closed Issues</a:t>
            </a:r>
            <a:endParaRPr sz="1500"/>
          </a:p>
        </p:txBody>
      </p:sp>
      <p:sp>
        <p:nvSpPr>
          <p:cNvPr id="985" name="Google Shape;985;p35"/>
          <p:cNvSpPr txBox="1"/>
          <p:nvPr>
            <p:ph idx="9" type="subTitle"/>
          </p:nvPr>
        </p:nvSpPr>
        <p:spPr>
          <a:xfrm>
            <a:off x="5944800" y="2663750"/>
            <a:ext cx="2299500" cy="152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hlinkClick r:id="rId5"/>
              </a:rPr>
              <a:t>React Native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2"/>
                </a:solidFill>
              </a:rPr>
              <a:t>2.3k</a:t>
            </a:r>
            <a:r>
              <a:rPr lang="en" sz="1500"/>
              <a:t> Contributors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25k</a:t>
            </a:r>
            <a:r>
              <a:rPr lang="en" sz="1500"/>
              <a:t> Commits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2k</a:t>
            </a:r>
            <a:r>
              <a:rPr lang="en" sz="1500"/>
              <a:t> Open Issues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21k</a:t>
            </a:r>
            <a:r>
              <a:rPr lang="en" sz="1500"/>
              <a:t> Closed Issues</a:t>
            </a:r>
            <a:endParaRPr sz="1500"/>
          </a:p>
        </p:txBody>
      </p:sp>
      <p:sp>
        <p:nvSpPr>
          <p:cNvPr id="986" name="Google Shape;986;p35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Open Source Projects</a:t>
            </a:r>
            <a:endParaRPr/>
          </a:p>
        </p:txBody>
      </p:sp>
      <p:pic>
        <p:nvPicPr>
          <p:cNvPr id="987" name="Google Shape;98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8263" y="1776350"/>
            <a:ext cx="642365" cy="675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66474" y="1709588"/>
            <a:ext cx="2411049" cy="808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35"/>
          <p:cNvCxnSpPr/>
          <p:nvPr/>
        </p:nvCxnSpPr>
        <p:spPr>
          <a:xfrm>
            <a:off x="3310725" y="1528500"/>
            <a:ext cx="0" cy="29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35"/>
          <p:cNvCxnSpPr/>
          <p:nvPr/>
        </p:nvCxnSpPr>
        <p:spPr>
          <a:xfrm>
            <a:off x="5833275" y="1528500"/>
            <a:ext cx="0" cy="2908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1" name="Google Shape;991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06502" y="1776339"/>
            <a:ext cx="776091" cy="67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6"/>
          <p:cNvSpPr txBox="1"/>
          <p:nvPr>
            <p:ph idx="2" type="title"/>
          </p:nvPr>
        </p:nvSpPr>
        <p:spPr>
          <a:xfrm>
            <a:off x="1235625" y="1482695"/>
            <a:ext cx="3239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Owner</a:t>
            </a:r>
            <a:endParaRPr sz="2700"/>
          </a:p>
        </p:txBody>
      </p:sp>
      <p:sp>
        <p:nvSpPr>
          <p:cNvPr id="997" name="Google Shape;997;p36"/>
          <p:cNvSpPr txBox="1"/>
          <p:nvPr>
            <p:ph idx="4" type="title"/>
          </p:nvPr>
        </p:nvSpPr>
        <p:spPr>
          <a:xfrm>
            <a:off x="4735575" y="1482695"/>
            <a:ext cx="31728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Maintainers</a:t>
            </a:r>
            <a:endParaRPr sz="2700"/>
          </a:p>
        </p:txBody>
      </p:sp>
      <p:sp>
        <p:nvSpPr>
          <p:cNvPr id="998" name="Google Shape;998;p36"/>
          <p:cNvSpPr txBox="1"/>
          <p:nvPr>
            <p:ph idx="7" type="title"/>
          </p:nvPr>
        </p:nvSpPr>
        <p:spPr>
          <a:xfrm>
            <a:off x="1235625" y="3029395"/>
            <a:ext cx="32394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Contributors</a:t>
            </a:r>
            <a:endParaRPr sz="2700"/>
          </a:p>
        </p:txBody>
      </p:sp>
      <p:sp>
        <p:nvSpPr>
          <p:cNvPr id="999" name="Google Shape;999;p36"/>
          <p:cNvSpPr txBox="1"/>
          <p:nvPr>
            <p:ph idx="13" type="title"/>
          </p:nvPr>
        </p:nvSpPr>
        <p:spPr>
          <a:xfrm>
            <a:off x="4735575" y="3029395"/>
            <a:ext cx="3172800" cy="51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Community Members</a:t>
            </a:r>
            <a:endParaRPr sz="2700"/>
          </a:p>
        </p:txBody>
      </p:sp>
      <p:sp>
        <p:nvSpPr>
          <p:cNvPr id="1000" name="Google Shape;1000;p36"/>
          <p:cNvSpPr txBox="1"/>
          <p:nvPr>
            <p:ph idx="1" type="subTitle"/>
          </p:nvPr>
        </p:nvSpPr>
        <p:spPr>
          <a:xfrm>
            <a:off x="1235625" y="1993020"/>
            <a:ext cx="32394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erson with administrative ownership over the codebase</a:t>
            </a:r>
            <a:endParaRPr/>
          </a:p>
        </p:txBody>
      </p:sp>
      <p:sp>
        <p:nvSpPr>
          <p:cNvPr id="1001" name="Google Shape;1001;p36"/>
          <p:cNvSpPr txBox="1"/>
          <p:nvPr>
            <p:ph idx="5" type="subTitle"/>
          </p:nvPr>
        </p:nvSpPr>
        <p:spPr>
          <a:xfrm>
            <a:off x="4735626" y="1993020"/>
            <a:ext cx="3172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Contributors responsible for managing the organizational aspects of the project</a:t>
            </a:r>
            <a:endParaRPr/>
          </a:p>
        </p:txBody>
      </p:sp>
      <p:sp>
        <p:nvSpPr>
          <p:cNvPr id="1002" name="Google Shape;1002;p36"/>
          <p:cNvSpPr txBox="1"/>
          <p:nvPr>
            <p:ph idx="8" type="subTitle"/>
          </p:nvPr>
        </p:nvSpPr>
        <p:spPr>
          <a:xfrm>
            <a:off x="1235625" y="3539745"/>
            <a:ext cx="32394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who has contributed something back to the project</a:t>
            </a:r>
            <a:endParaRPr/>
          </a:p>
        </p:txBody>
      </p:sp>
      <p:sp>
        <p:nvSpPr>
          <p:cNvPr id="1003" name="Google Shape;1003;p36"/>
          <p:cNvSpPr txBox="1"/>
          <p:nvPr>
            <p:ph idx="14" type="subTitle"/>
          </p:nvPr>
        </p:nvSpPr>
        <p:spPr>
          <a:xfrm>
            <a:off x="4735626" y="3539745"/>
            <a:ext cx="3172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who use the project</a:t>
            </a:r>
            <a:endParaRPr/>
          </a:p>
        </p:txBody>
      </p:sp>
      <p:sp>
        <p:nvSpPr>
          <p:cNvPr id="1004" name="Google Shape;1004;p36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 Project Roles</a:t>
            </a:r>
            <a:endParaRPr/>
          </a:p>
        </p:txBody>
      </p:sp>
      <p:sp>
        <p:nvSpPr>
          <p:cNvPr id="1005" name="Google Shape;1005;p36"/>
          <p:cNvSpPr txBox="1"/>
          <p:nvPr/>
        </p:nvSpPr>
        <p:spPr>
          <a:xfrm>
            <a:off x="2515949" y="4630550"/>
            <a:ext cx="643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3"/>
              </a:rPr>
              <a:t>https://opensource.guide/how-to-contribute/</a:t>
            </a:r>
            <a:endParaRPr sz="1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7"/>
          <p:cNvSpPr txBox="1"/>
          <p:nvPr>
            <p:ph idx="15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Contribute</a:t>
            </a:r>
            <a:endParaRPr/>
          </a:p>
        </p:txBody>
      </p:sp>
      <p:sp>
        <p:nvSpPr>
          <p:cNvPr id="1011" name="Google Shape;1011;p37"/>
          <p:cNvSpPr txBox="1"/>
          <p:nvPr/>
        </p:nvSpPr>
        <p:spPr>
          <a:xfrm>
            <a:off x="2515949" y="4630550"/>
            <a:ext cx="643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rPr>
              <a:t>Reference: </a:t>
            </a:r>
            <a:r>
              <a:rPr lang="en" sz="1000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3"/>
              </a:rPr>
              <a:t>https://opensource.guide/how-to-contribute/</a:t>
            </a:r>
            <a:endParaRPr sz="1000">
              <a:solidFill>
                <a:schemeClr val="lt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1012" name="Google Shape;1012;p37"/>
          <p:cNvGrpSpPr/>
          <p:nvPr/>
        </p:nvGrpSpPr>
        <p:grpSpPr>
          <a:xfrm>
            <a:off x="6971008" y="1496675"/>
            <a:ext cx="737100" cy="737100"/>
            <a:chOff x="991075" y="1881675"/>
            <a:chExt cx="737100" cy="737100"/>
          </a:xfrm>
        </p:grpSpPr>
        <p:sp>
          <p:nvSpPr>
            <p:cNvPr id="1013" name="Google Shape;1013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5" name="Google Shape;1015;p37"/>
          <p:cNvGrpSpPr/>
          <p:nvPr/>
        </p:nvGrpSpPr>
        <p:grpSpPr>
          <a:xfrm>
            <a:off x="3293958" y="1496675"/>
            <a:ext cx="737100" cy="737100"/>
            <a:chOff x="991075" y="1881675"/>
            <a:chExt cx="737100" cy="737100"/>
          </a:xfrm>
        </p:grpSpPr>
        <p:sp>
          <p:nvSpPr>
            <p:cNvPr id="1016" name="Google Shape;1016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37"/>
          <p:cNvGrpSpPr/>
          <p:nvPr/>
        </p:nvGrpSpPr>
        <p:grpSpPr>
          <a:xfrm>
            <a:off x="5125958" y="1496675"/>
            <a:ext cx="737100" cy="737100"/>
            <a:chOff x="991075" y="1881675"/>
            <a:chExt cx="737100" cy="737100"/>
          </a:xfrm>
        </p:grpSpPr>
        <p:sp>
          <p:nvSpPr>
            <p:cNvPr id="1019" name="Google Shape;1019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1" name="Google Shape;1021;p37"/>
          <p:cNvSpPr txBox="1"/>
          <p:nvPr/>
        </p:nvSpPr>
        <p:spPr>
          <a:xfrm>
            <a:off x="881950" y="2441150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Issue</a:t>
            </a:r>
            <a:endParaRPr b="1" sz="2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2" name="Google Shape;1022;p37"/>
          <p:cNvSpPr txBox="1"/>
          <p:nvPr/>
        </p:nvSpPr>
        <p:spPr>
          <a:xfrm>
            <a:off x="881950" y="2937342"/>
            <a:ext cx="18450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Adding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/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finding and </a:t>
            </a:r>
            <a:r>
              <a:rPr lang="en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claiming an issue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to work on</a:t>
            </a:r>
            <a:endParaRPr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3" name="Google Shape;1023;p37"/>
          <p:cNvSpPr txBox="1"/>
          <p:nvPr/>
        </p:nvSpPr>
        <p:spPr>
          <a:xfrm>
            <a:off x="2727000" y="2441150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Development</a:t>
            </a:r>
            <a:endParaRPr b="1" sz="2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4" name="Google Shape;1024;p37"/>
          <p:cNvSpPr txBox="1"/>
          <p:nvPr/>
        </p:nvSpPr>
        <p:spPr>
          <a:xfrm>
            <a:off x="2727000" y="2937341"/>
            <a:ext cx="18450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A5CF7"/>
                </a:solidFill>
                <a:latin typeface="Fira Code"/>
                <a:ea typeface="Fira Code"/>
                <a:cs typeface="Fira Code"/>
                <a:sym typeface="Fira Code"/>
              </a:rPr>
              <a:t>Fork the main repo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and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make changes to the codebase &amp; fix the issue</a:t>
            </a:r>
            <a:endParaRPr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5" name="Google Shape;1025;p37"/>
          <p:cNvSpPr txBox="1"/>
          <p:nvPr/>
        </p:nvSpPr>
        <p:spPr>
          <a:xfrm>
            <a:off x="4572050" y="2441150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Create PR</a:t>
            </a:r>
            <a:endParaRPr b="1" sz="2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6" name="Google Shape;1026;p37"/>
          <p:cNvSpPr txBox="1"/>
          <p:nvPr/>
        </p:nvSpPr>
        <p:spPr>
          <a:xfrm>
            <a:off x="4572050" y="2937341"/>
            <a:ext cx="18450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1100"/>
              <a:buFont typeface="Arial"/>
              <a:buNone/>
            </a:pP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Submit a </a:t>
            </a:r>
            <a:r>
              <a:rPr lang="en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pull request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en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to the main repository 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with your changes</a:t>
            </a:r>
            <a:endParaRPr>
              <a:solidFill>
                <a:srgbClr val="E2E2E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7" name="Google Shape;1027;p37"/>
          <p:cNvSpPr txBox="1"/>
          <p:nvPr/>
        </p:nvSpPr>
        <p:spPr>
          <a:xfrm>
            <a:off x="6417050" y="2441150"/>
            <a:ext cx="18450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2E2E2"/>
                </a:solidFill>
                <a:latin typeface="Oswald"/>
                <a:ea typeface="Oswald"/>
                <a:cs typeface="Oswald"/>
                <a:sym typeface="Oswald"/>
              </a:rPr>
              <a:t>Await Response</a:t>
            </a:r>
            <a:endParaRPr b="1" sz="2000">
              <a:solidFill>
                <a:srgbClr val="E2E2E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8" name="Google Shape;1028;p37"/>
          <p:cNvSpPr txBox="1"/>
          <p:nvPr/>
        </p:nvSpPr>
        <p:spPr>
          <a:xfrm>
            <a:off x="6417050" y="2937377"/>
            <a:ext cx="1845000" cy="1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Maintainers may </a:t>
            </a:r>
            <a:r>
              <a:rPr lang="en">
                <a:solidFill>
                  <a:srgbClr val="24EB64"/>
                </a:solidFill>
                <a:latin typeface="Fira Code"/>
                <a:ea typeface="Fira Code"/>
                <a:cs typeface="Fira Code"/>
                <a:sym typeface="Fira Code"/>
              </a:rPr>
              <a:t>accept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, </a:t>
            </a:r>
            <a:r>
              <a:rPr lang="en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reject</a:t>
            </a:r>
            <a:r>
              <a:rPr lang="en">
                <a:solidFill>
                  <a:srgbClr val="E2E2E2"/>
                </a:solidFill>
                <a:latin typeface="Fira Code"/>
                <a:ea typeface="Fira Code"/>
                <a:cs typeface="Fira Code"/>
                <a:sym typeface="Fira Code"/>
              </a:rPr>
              <a:t>, or </a:t>
            </a:r>
            <a:r>
              <a:rPr lang="en">
                <a:solidFill>
                  <a:schemeClr val="lt2"/>
                </a:solidFill>
                <a:latin typeface="Fira Code"/>
                <a:ea typeface="Fira Code"/>
                <a:cs typeface="Fira Code"/>
                <a:sym typeface="Fira Code"/>
              </a:rPr>
              <a:t>request changes</a:t>
            </a:r>
            <a:endParaRPr>
              <a:solidFill>
                <a:schemeClr val="l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029" name="Google Shape;1029;p37"/>
          <p:cNvCxnSpPr/>
          <p:nvPr/>
        </p:nvCxnSpPr>
        <p:spPr>
          <a:xfrm>
            <a:off x="2363413" y="1865225"/>
            <a:ext cx="740100" cy="0"/>
          </a:xfrm>
          <a:prstGeom prst="straightConnector1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030" name="Google Shape;1030;p37"/>
          <p:cNvGrpSpPr/>
          <p:nvPr/>
        </p:nvGrpSpPr>
        <p:grpSpPr>
          <a:xfrm>
            <a:off x="1435896" y="1496675"/>
            <a:ext cx="737100" cy="737100"/>
            <a:chOff x="991075" y="1881675"/>
            <a:chExt cx="737100" cy="737100"/>
          </a:xfrm>
        </p:grpSpPr>
        <p:sp>
          <p:nvSpPr>
            <p:cNvPr id="1031" name="Google Shape;1031;p37"/>
            <p:cNvSpPr/>
            <p:nvPr/>
          </p:nvSpPr>
          <p:spPr>
            <a:xfrm>
              <a:off x="994970" y="1883200"/>
              <a:ext cx="733200" cy="733200"/>
            </a:xfrm>
            <a:prstGeom prst="ellipse">
              <a:avLst/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 rot="10800000">
              <a:off x="991075" y="1881675"/>
              <a:ext cx="737100" cy="737100"/>
            </a:xfrm>
            <a:prstGeom prst="pie">
              <a:avLst>
                <a:gd fmla="val 5438597" name="adj1"/>
                <a:gd fmla="val 16200000" name="adj2"/>
              </a:avLst>
            </a:pr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37"/>
          <p:cNvGrpSpPr/>
          <p:nvPr/>
        </p:nvGrpSpPr>
        <p:grpSpPr>
          <a:xfrm>
            <a:off x="1601867" y="1686903"/>
            <a:ext cx="409037" cy="356645"/>
            <a:chOff x="8245271" y="3178164"/>
            <a:chExt cx="409037" cy="356645"/>
          </a:xfrm>
        </p:grpSpPr>
        <p:sp>
          <p:nvSpPr>
            <p:cNvPr id="1034" name="Google Shape;1034;p37"/>
            <p:cNvSpPr/>
            <p:nvPr/>
          </p:nvSpPr>
          <p:spPr>
            <a:xfrm>
              <a:off x="8432868" y="3203333"/>
              <a:ext cx="221441" cy="331474"/>
            </a:xfrm>
            <a:custGeom>
              <a:rect b="b" l="l" r="r" t="t"/>
              <a:pathLst>
                <a:path extrusionOk="0" h="11589" w="7742">
                  <a:moveTo>
                    <a:pt x="580" y="1"/>
                  </a:moveTo>
                  <a:lnTo>
                    <a:pt x="1" y="5795"/>
                  </a:lnTo>
                  <a:lnTo>
                    <a:pt x="580" y="11588"/>
                  </a:lnTo>
                  <a:lnTo>
                    <a:pt x="7741" y="1158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rgbClr val="E5A0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8245271" y="3178164"/>
              <a:ext cx="204193" cy="356645"/>
            </a:xfrm>
            <a:custGeom>
              <a:rect b="b" l="l" r="r" t="t"/>
              <a:pathLst>
                <a:path extrusionOk="0" h="12469" w="7139">
                  <a:moveTo>
                    <a:pt x="1" y="0"/>
                  </a:moveTo>
                  <a:lnTo>
                    <a:pt x="1" y="12468"/>
                  </a:lnTo>
                  <a:lnTo>
                    <a:pt x="7139" y="12468"/>
                  </a:lnTo>
                  <a:lnTo>
                    <a:pt x="7139" y="881"/>
                  </a:lnTo>
                  <a:lnTo>
                    <a:pt x="5702" y="881"/>
                  </a:lnTo>
                  <a:lnTo>
                    <a:pt x="5123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8432868" y="3261023"/>
              <a:ext cx="124650" cy="218094"/>
            </a:xfrm>
            <a:custGeom>
              <a:rect b="b" l="l" r="r" t="t"/>
              <a:pathLst>
                <a:path extrusionOk="0" h="7625" w="4358">
                  <a:moveTo>
                    <a:pt x="580" y="0"/>
                  </a:moveTo>
                  <a:lnTo>
                    <a:pt x="1" y="3778"/>
                  </a:lnTo>
                  <a:lnTo>
                    <a:pt x="580" y="7625"/>
                  </a:lnTo>
                  <a:cubicBezTo>
                    <a:pt x="2712" y="7625"/>
                    <a:pt x="4357" y="5887"/>
                    <a:pt x="4357" y="3778"/>
                  </a:cubicBezTo>
                  <a:cubicBezTo>
                    <a:pt x="4357" y="1738"/>
                    <a:pt x="2712" y="0"/>
                    <a:pt x="580" y="0"/>
                  </a:cubicBez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8342059" y="3261023"/>
              <a:ext cx="107402" cy="218094"/>
            </a:xfrm>
            <a:custGeom>
              <a:rect b="b" l="l" r="r" t="t"/>
              <a:pathLst>
                <a:path extrusionOk="0" h="7625" w="3755">
                  <a:moveTo>
                    <a:pt x="3755" y="0"/>
                  </a:moveTo>
                  <a:cubicBezTo>
                    <a:pt x="1646" y="0"/>
                    <a:pt x="1" y="1738"/>
                    <a:pt x="1" y="3778"/>
                  </a:cubicBezTo>
                  <a:cubicBezTo>
                    <a:pt x="1" y="5887"/>
                    <a:pt x="1646" y="7625"/>
                    <a:pt x="3755" y="7625"/>
                  </a:cubicBezTo>
                  <a:lnTo>
                    <a:pt x="3755" y="0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8410988" y="3352491"/>
              <a:ext cx="77599" cy="74252"/>
            </a:xfrm>
            <a:custGeom>
              <a:rect b="b" l="l" r="r" t="t"/>
              <a:pathLst>
                <a:path extrusionOk="0" h="2596" w="2713">
                  <a:moveTo>
                    <a:pt x="1" y="0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831"/>
                  </a:lnTo>
                  <a:lnTo>
                    <a:pt x="1" y="1831"/>
                  </a:lnTo>
                  <a:lnTo>
                    <a:pt x="1" y="2596"/>
                  </a:lnTo>
                  <a:lnTo>
                    <a:pt x="2712" y="2596"/>
                  </a:lnTo>
                  <a:lnTo>
                    <a:pt x="2712" y="1831"/>
                  </a:lnTo>
                  <a:lnTo>
                    <a:pt x="1739" y="1831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8435528" y="3302781"/>
              <a:ext cx="27859" cy="21881"/>
            </a:xfrm>
            <a:custGeom>
              <a:rect b="b" l="l" r="r" t="t"/>
              <a:pathLst>
                <a:path extrusionOk="0" h="765" w="974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40" name="Google Shape;1040;p37"/>
          <p:cNvCxnSpPr/>
          <p:nvPr/>
        </p:nvCxnSpPr>
        <p:spPr>
          <a:xfrm>
            <a:off x="4208438" y="1865225"/>
            <a:ext cx="740100" cy="0"/>
          </a:xfrm>
          <a:prstGeom prst="straightConnector1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41" name="Google Shape;1041;p37"/>
          <p:cNvCxnSpPr/>
          <p:nvPr/>
        </p:nvCxnSpPr>
        <p:spPr>
          <a:xfrm>
            <a:off x="6046963" y="1865225"/>
            <a:ext cx="740100" cy="0"/>
          </a:xfrm>
          <a:prstGeom prst="straightConnector1">
            <a:avLst/>
          </a:prstGeom>
          <a:noFill/>
          <a:ln cap="flat" cmpd="sng" w="9525">
            <a:solidFill>
              <a:srgbClr val="E2E2E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042" name="Google Shape;1042;p37"/>
          <p:cNvGrpSpPr/>
          <p:nvPr/>
        </p:nvGrpSpPr>
        <p:grpSpPr>
          <a:xfrm>
            <a:off x="3453123" y="1686904"/>
            <a:ext cx="405719" cy="356642"/>
            <a:chOff x="4798486" y="3178164"/>
            <a:chExt cx="405719" cy="356642"/>
          </a:xfrm>
        </p:grpSpPr>
        <p:sp>
          <p:nvSpPr>
            <p:cNvPr id="1043" name="Google Shape;1043;p37"/>
            <p:cNvSpPr/>
            <p:nvPr/>
          </p:nvSpPr>
          <p:spPr>
            <a:xfrm>
              <a:off x="5063650" y="3263654"/>
              <a:ext cx="140553" cy="271152"/>
            </a:xfrm>
            <a:custGeom>
              <a:rect b="b" l="l" r="r" t="t"/>
              <a:pathLst>
                <a:path extrusionOk="0" h="9480" w="4914">
                  <a:moveTo>
                    <a:pt x="0" y="1"/>
                  </a:moveTo>
                  <a:lnTo>
                    <a:pt x="487" y="9479"/>
                  </a:lnTo>
                  <a:lnTo>
                    <a:pt x="4913" y="9479"/>
                  </a:lnTo>
                  <a:lnTo>
                    <a:pt x="4913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E3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4986083" y="3263654"/>
              <a:ext cx="91499" cy="271152"/>
            </a:xfrm>
            <a:custGeom>
              <a:rect b="b" l="l" r="r" t="t"/>
              <a:pathLst>
                <a:path extrusionOk="0" h="9480" w="3199">
                  <a:moveTo>
                    <a:pt x="1" y="1"/>
                  </a:moveTo>
                  <a:lnTo>
                    <a:pt x="580" y="9479"/>
                  </a:lnTo>
                  <a:lnTo>
                    <a:pt x="3199" y="9479"/>
                  </a:lnTo>
                  <a:lnTo>
                    <a:pt x="3199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4798486" y="3263654"/>
              <a:ext cx="204193" cy="271152"/>
            </a:xfrm>
            <a:custGeom>
              <a:rect b="b" l="l" r="r" t="t"/>
              <a:pathLst>
                <a:path extrusionOk="0" h="9480" w="7139">
                  <a:moveTo>
                    <a:pt x="7139" y="1"/>
                  </a:moveTo>
                  <a:lnTo>
                    <a:pt x="1" y="580"/>
                  </a:lnTo>
                  <a:lnTo>
                    <a:pt x="1" y="9479"/>
                  </a:lnTo>
                  <a:lnTo>
                    <a:pt x="7139" y="9479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4986083" y="3178164"/>
              <a:ext cx="218123" cy="102111"/>
            </a:xfrm>
            <a:custGeom>
              <a:rect b="b" l="l" r="r" t="t"/>
              <a:pathLst>
                <a:path extrusionOk="0" h="3570" w="7626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7625" y="3569"/>
                  </a:lnTo>
                  <a:lnTo>
                    <a:pt x="7625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4798486" y="3178164"/>
              <a:ext cx="204193" cy="102111"/>
            </a:xfrm>
            <a:custGeom>
              <a:rect b="b" l="l" r="r" t="t"/>
              <a:pathLst>
                <a:path extrusionOk="0" h="3570" w="7139">
                  <a:moveTo>
                    <a:pt x="1" y="0"/>
                  </a:moveTo>
                  <a:lnTo>
                    <a:pt x="1" y="3569"/>
                  </a:lnTo>
                  <a:lnTo>
                    <a:pt x="7139" y="3569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4836955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4886664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4939033" y="3217262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5013912" y="3421421"/>
              <a:ext cx="27887" cy="21910"/>
            </a:xfrm>
            <a:custGeom>
              <a:rect b="b" l="l" r="r" t="t"/>
              <a:pathLst>
                <a:path extrusionOk="0" h="766" w="975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4836955" y="3421421"/>
              <a:ext cx="151822" cy="21910"/>
            </a:xfrm>
            <a:custGeom>
              <a:rect b="b" l="l" r="r" t="t"/>
              <a:pathLst>
                <a:path extrusionOk="0" h="766" w="5308">
                  <a:moveTo>
                    <a:pt x="0" y="0"/>
                  </a:moveTo>
                  <a:lnTo>
                    <a:pt x="0" y="765"/>
                  </a:lnTo>
                  <a:lnTo>
                    <a:pt x="5307" y="765"/>
                  </a:lnTo>
                  <a:lnTo>
                    <a:pt x="5307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5013912" y="3319341"/>
              <a:ext cx="27887" cy="24541"/>
            </a:xfrm>
            <a:custGeom>
              <a:rect b="b" l="l" r="r" t="t"/>
              <a:pathLst>
                <a:path extrusionOk="0" h="858" w="975">
                  <a:moveTo>
                    <a:pt x="1" y="1"/>
                  </a:moveTo>
                  <a:lnTo>
                    <a:pt x="1" y="858"/>
                  </a:lnTo>
                  <a:lnTo>
                    <a:pt x="974" y="858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4836955" y="3319341"/>
              <a:ext cx="151822" cy="24541"/>
            </a:xfrm>
            <a:custGeom>
              <a:rect b="b" l="l" r="r" t="t"/>
              <a:pathLst>
                <a:path extrusionOk="0" h="858" w="5308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4836955" y="3371711"/>
              <a:ext cx="25199" cy="21910"/>
            </a:xfrm>
            <a:custGeom>
              <a:rect b="b" l="l" r="r" t="t"/>
              <a:pathLst>
                <a:path extrusionOk="0" h="766" w="881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4836955" y="3471130"/>
              <a:ext cx="25199" cy="24570"/>
            </a:xfrm>
            <a:custGeom>
              <a:rect b="b" l="l" r="r" t="t"/>
              <a:pathLst>
                <a:path extrusionOk="0" h="859" w="881">
                  <a:moveTo>
                    <a:pt x="0" y="1"/>
                  </a:moveTo>
                  <a:lnTo>
                    <a:pt x="0" y="858"/>
                  </a:lnTo>
                  <a:lnTo>
                    <a:pt x="881" y="85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5115990" y="337171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5115990" y="3421421"/>
              <a:ext cx="49768" cy="21910"/>
            </a:xfrm>
            <a:custGeom>
              <a:rect b="b" l="l" r="r" t="t"/>
              <a:pathLst>
                <a:path extrusionOk="0" h="766" w="1740">
                  <a:moveTo>
                    <a:pt x="1" y="0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5115990" y="3319341"/>
              <a:ext cx="49768" cy="24541"/>
            </a:xfrm>
            <a:custGeom>
              <a:rect b="b" l="l" r="r" t="t"/>
              <a:pathLst>
                <a:path extrusionOk="0" h="858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5115990" y="3471130"/>
              <a:ext cx="49768" cy="24570"/>
            </a:xfrm>
            <a:custGeom>
              <a:rect b="b" l="l" r="r" t="t"/>
              <a:pathLst>
                <a:path extrusionOk="0" h="859" w="174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rgbClr val="1E1E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994692" y="3371711"/>
              <a:ext cx="47108" cy="21910"/>
            </a:xfrm>
            <a:custGeom>
              <a:rect b="b" l="l" r="r" t="t"/>
              <a:pathLst>
                <a:path extrusionOk="0" h="766" w="1647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1646" y="765"/>
                  </a:lnTo>
                  <a:lnTo>
                    <a:pt x="1646" y="0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4994692" y="3471130"/>
              <a:ext cx="47108" cy="24570"/>
            </a:xfrm>
            <a:custGeom>
              <a:rect b="b" l="l" r="r" t="t"/>
              <a:pathLst>
                <a:path extrusionOk="0" h="859" w="1647">
                  <a:moveTo>
                    <a:pt x="279" y="1"/>
                  </a:moveTo>
                  <a:lnTo>
                    <a:pt x="1" y="395"/>
                  </a:lnTo>
                  <a:lnTo>
                    <a:pt x="279" y="858"/>
                  </a:lnTo>
                  <a:lnTo>
                    <a:pt x="1646" y="858"/>
                  </a:lnTo>
                  <a:lnTo>
                    <a:pt x="1646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4889295" y="3371711"/>
              <a:ext cx="113380" cy="21910"/>
            </a:xfrm>
            <a:custGeom>
              <a:rect b="b" l="l" r="r" t="t"/>
              <a:pathLst>
                <a:path extrusionOk="0" h="766" w="3964">
                  <a:moveTo>
                    <a:pt x="1" y="0"/>
                  </a:moveTo>
                  <a:lnTo>
                    <a:pt x="1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4889295" y="3471130"/>
              <a:ext cx="113380" cy="24570"/>
            </a:xfrm>
            <a:custGeom>
              <a:rect b="b" l="l" r="r" t="t"/>
              <a:pathLst>
                <a:path extrusionOk="0" h="859" w="3964">
                  <a:moveTo>
                    <a:pt x="1" y="1"/>
                  </a:moveTo>
                  <a:lnTo>
                    <a:pt x="1" y="858"/>
                  </a:lnTo>
                  <a:lnTo>
                    <a:pt x="3964" y="858"/>
                  </a:lnTo>
                  <a:lnTo>
                    <a:pt x="3964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37"/>
          <p:cNvGrpSpPr/>
          <p:nvPr/>
        </p:nvGrpSpPr>
        <p:grpSpPr>
          <a:xfrm>
            <a:off x="5320207" y="1689117"/>
            <a:ext cx="355101" cy="352216"/>
            <a:chOff x="1351729" y="3153624"/>
            <a:chExt cx="409009" cy="405686"/>
          </a:xfrm>
        </p:grpSpPr>
        <p:sp>
          <p:nvSpPr>
            <p:cNvPr id="1066" name="Google Shape;1066;p37"/>
            <p:cNvSpPr/>
            <p:nvPr/>
          </p:nvSpPr>
          <p:spPr>
            <a:xfrm>
              <a:off x="1539297" y="3208653"/>
              <a:ext cx="221441" cy="237315"/>
            </a:xfrm>
            <a:custGeom>
              <a:rect b="b" l="l" r="r" t="t"/>
              <a:pathLst>
                <a:path extrusionOk="0" h="8297" w="7742">
                  <a:moveTo>
                    <a:pt x="580" y="0"/>
                  </a:moveTo>
                  <a:lnTo>
                    <a:pt x="1" y="8297"/>
                  </a:lnTo>
                  <a:lnTo>
                    <a:pt x="7741" y="7718"/>
                  </a:lnTo>
                  <a:lnTo>
                    <a:pt x="7741" y="0"/>
                  </a:lnTo>
                  <a:close/>
                </a:path>
              </a:pathLst>
            </a:custGeom>
            <a:solidFill>
              <a:srgbClr val="2B2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1351729" y="3208653"/>
              <a:ext cx="204165" cy="237315"/>
            </a:xfrm>
            <a:custGeom>
              <a:rect b="b" l="l" r="r" t="t"/>
              <a:pathLst>
                <a:path extrusionOk="0" h="8297" w="7138">
                  <a:moveTo>
                    <a:pt x="0" y="0"/>
                  </a:moveTo>
                  <a:lnTo>
                    <a:pt x="0" y="7718"/>
                  </a:lnTo>
                  <a:lnTo>
                    <a:pt x="7138" y="8297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1539297" y="3482399"/>
              <a:ext cx="85550" cy="66329"/>
            </a:xfrm>
            <a:custGeom>
              <a:rect b="b" l="l" r="r" t="t"/>
              <a:pathLst>
                <a:path extrusionOk="0" h="2319" w="2991">
                  <a:moveTo>
                    <a:pt x="1" y="1"/>
                  </a:moveTo>
                  <a:lnTo>
                    <a:pt x="580" y="2318"/>
                  </a:lnTo>
                  <a:lnTo>
                    <a:pt x="2990" y="2318"/>
                  </a:lnTo>
                  <a:lnTo>
                    <a:pt x="2990" y="5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1489588" y="3482399"/>
              <a:ext cx="66301" cy="66329"/>
            </a:xfrm>
            <a:custGeom>
              <a:rect b="b" l="l" r="r" t="t"/>
              <a:pathLst>
                <a:path extrusionOk="0" h="2319" w="2318">
                  <a:moveTo>
                    <a:pt x="2318" y="1"/>
                  </a:moveTo>
                  <a:lnTo>
                    <a:pt x="0" y="580"/>
                  </a:lnTo>
                  <a:lnTo>
                    <a:pt x="0" y="2318"/>
                  </a:lnTo>
                  <a:lnTo>
                    <a:pt x="2318" y="2318"/>
                  </a:lnTo>
                  <a:lnTo>
                    <a:pt x="2318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7"/>
            <p:cNvSpPr/>
            <p:nvPr/>
          </p:nvSpPr>
          <p:spPr>
            <a:xfrm>
              <a:off x="1547906" y="3537429"/>
              <a:ext cx="113380" cy="21881"/>
            </a:xfrm>
            <a:custGeom>
              <a:rect b="b" l="l" r="r" t="t"/>
              <a:pathLst>
                <a:path extrusionOk="0" h="765" w="3964">
                  <a:moveTo>
                    <a:pt x="279" y="0"/>
                  </a:moveTo>
                  <a:lnTo>
                    <a:pt x="1" y="394"/>
                  </a:lnTo>
                  <a:lnTo>
                    <a:pt x="279" y="765"/>
                  </a:lnTo>
                  <a:lnTo>
                    <a:pt x="3964" y="765"/>
                  </a:lnTo>
                  <a:lnTo>
                    <a:pt x="396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1451147" y="3537429"/>
              <a:ext cx="104742" cy="21881"/>
            </a:xfrm>
            <a:custGeom>
              <a:rect b="b" l="l" r="r" t="t"/>
              <a:pathLst>
                <a:path extrusionOk="0" h="765" w="3662">
                  <a:moveTo>
                    <a:pt x="0" y="0"/>
                  </a:moveTo>
                  <a:lnTo>
                    <a:pt x="0" y="765"/>
                  </a:lnTo>
                  <a:lnTo>
                    <a:pt x="3662" y="765"/>
                  </a:lnTo>
                  <a:lnTo>
                    <a:pt x="3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1539297" y="3429372"/>
              <a:ext cx="221441" cy="69618"/>
            </a:xfrm>
            <a:custGeom>
              <a:rect b="b" l="l" r="r" t="t"/>
              <a:pathLst>
                <a:path extrusionOk="0" h="2434" w="7742">
                  <a:moveTo>
                    <a:pt x="580" y="1"/>
                  </a:moveTo>
                  <a:lnTo>
                    <a:pt x="1" y="1159"/>
                  </a:lnTo>
                  <a:lnTo>
                    <a:pt x="580" y="2434"/>
                  </a:lnTo>
                  <a:lnTo>
                    <a:pt x="7741" y="2434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1351729" y="3429372"/>
              <a:ext cx="204165" cy="69618"/>
            </a:xfrm>
            <a:custGeom>
              <a:rect b="b" l="l" r="r" t="t"/>
              <a:pathLst>
                <a:path extrusionOk="0" h="2434" w="7138">
                  <a:moveTo>
                    <a:pt x="0" y="1"/>
                  </a:moveTo>
                  <a:lnTo>
                    <a:pt x="0" y="2434"/>
                  </a:lnTo>
                  <a:lnTo>
                    <a:pt x="7138" y="2434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7"/>
            <p:cNvSpPr/>
            <p:nvPr/>
          </p:nvSpPr>
          <p:spPr>
            <a:xfrm>
              <a:off x="1539297" y="3153624"/>
              <a:ext cx="102111" cy="218123"/>
            </a:xfrm>
            <a:custGeom>
              <a:rect b="b" l="l" r="r" t="t"/>
              <a:pathLst>
                <a:path extrusionOk="0" h="7626" w="3570">
                  <a:moveTo>
                    <a:pt x="580" y="1"/>
                  </a:moveTo>
                  <a:lnTo>
                    <a:pt x="1" y="4242"/>
                  </a:lnTo>
                  <a:lnTo>
                    <a:pt x="580" y="7625"/>
                  </a:lnTo>
                  <a:lnTo>
                    <a:pt x="2040" y="7625"/>
                  </a:lnTo>
                  <a:lnTo>
                    <a:pt x="2040" y="3384"/>
                  </a:lnTo>
                  <a:lnTo>
                    <a:pt x="3570" y="3384"/>
                  </a:lnTo>
                  <a:lnTo>
                    <a:pt x="580" y="1"/>
                  </a:lnTo>
                  <a:close/>
                </a:path>
              </a:pathLst>
            </a:custGeom>
            <a:solidFill>
              <a:srgbClr val="E07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7"/>
            <p:cNvSpPr/>
            <p:nvPr/>
          </p:nvSpPr>
          <p:spPr>
            <a:xfrm>
              <a:off x="1470368" y="3153624"/>
              <a:ext cx="85521" cy="218123"/>
            </a:xfrm>
            <a:custGeom>
              <a:rect b="b" l="l" r="r" t="t"/>
              <a:pathLst>
                <a:path extrusionOk="0" h="7626" w="2990">
                  <a:moveTo>
                    <a:pt x="2990" y="1"/>
                  </a:moveTo>
                  <a:lnTo>
                    <a:pt x="0" y="3384"/>
                  </a:lnTo>
                  <a:lnTo>
                    <a:pt x="1553" y="3384"/>
                  </a:lnTo>
                  <a:lnTo>
                    <a:pt x="1553" y="7625"/>
                  </a:lnTo>
                  <a:lnTo>
                    <a:pt x="2990" y="7625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rgbClr val="FFEA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6" name="Google Shape;1076;p37"/>
          <p:cNvGrpSpPr/>
          <p:nvPr/>
        </p:nvGrpSpPr>
        <p:grpSpPr>
          <a:xfrm>
            <a:off x="7158739" y="1613565"/>
            <a:ext cx="409014" cy="503319"/>
            <a:chOff x="4911189" y="3793455"/>
            <a:chExt cx="296580" cy="364935"/>
          </a:xfrm>
        </p:grpSpPr>
        <p:sp>
          <p:nvSpPr>
            <p:cNvPr id="1077" name="Google Shape;1077;p37"/>
            <p:cNvSpPr/>
            <p:nvPr/>
          </p:nvSpPr>
          <p:spPr>
            <a:xfrm>
              <a:off x="4951157" y="3861810"/>
              <a:ext cx="31932" cy="35215"/>
            </a:xfrm>
            <a:custGeom>
              <a:rect b="b" l="l" r="r" t="t"/>
              <a:pathLst>
                <a:path extrusionOk="0" h="1341" w="1216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7"/>
            <p:cNvSpPr/>
            <p:nvPr/>
          </p:nvSpPr>
          <p:spPr>
            <a:xfrm>
              <a:off x="5136132" y="3861810"/>
              <a:ext cx="31932" cy="34952"/>
            </a:xfrm>
            <a:custGeom>
              <a:rect b="b" l="l" r="r" t="t"/>
              <a:pathLst>
                <a:path extrusionOk="0" h="1331" w="1216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7"/>
            <p:cNvSpPr/>
            <p:nvPr/>
          </p:nvSpPr>
          <p:spPr>
            <a:xfrm>
              <a:off x="5043382" y="3833659"/>
              <a:ext cx="32457" cy="33193"/>
            </a:xfrm>
            <a:custGeom>
              <a:rect b="b" l="l" r="r" t="t"/>
              <a:pathLst>
                <a:path extrusionOk="0" h="1264" w="1236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5043382" y="3833659"/>
              <a:ext cx="21901" cy="33193"/>
            </a:xfrm>
            <a:custGeom>
              <a:rect b="b" l="l" r="r" t="t"/>
              <a:pathLst>
                <a:path extrusionOk="0" h="1264" w="834">
                  <a:moveTo>
                    <a:pt x="1" y="0"/>
                  </a:moveTo>
                  <a:lnTo>
                    <a:pt x="1" y="1264"/>
                  </a:lnTo>
                  <a:cubicBezTo>
                    <a:pt x="202" y="1235"/>
                    <a:pt x="412" y="1225"/>
                    <a:pt x="623" y="1225"/>
                  </a:cubicBezTo>
                  <a:cubicBezTo>
                    <a:pt x="690" y="1225"/>
                    <a:pt x="766" y="1225"/>
                    <a:pt x="833" y="1235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4911189" y="3861810"/>
              <a:ext cx="296580" cy="296580"/>
            </a:xfrm>
            <a:custGeom>
              <a:rect b="b" l="l" r="r" t="t"/>
              <a:pathLst>
                <a:path extrusionOk="0" h="11294" w="11294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4911189" y="3861810"/>
              <a:ext cx="161630" cy="296580"/>
            </a:xfrm>
            <a:custGeom>
              <a:rect b="b" l="l" r="r" t="t"/>
              <a:pathLst>
                <a:path extrusionOk="0" h="11294" w="6155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5752" y="11293"/>
                    <a:pt x="5858" y="11293"/>
                    <a:pt x="5953" y="11284"/>
                  </a:cubicBezTo>
                  <a:cubicBezTo>
                    <a:pt x="3044" y="11025"/>
                    <a:pt x="814" y="8585"/>
                    <a:pt x="814" y="5656"/>
                  </a:cubicBezTo>
                  <a:cubicBezTo>
                    <a:pt x="814" y="2661"/>
                    <a:pt x="3159" y="182"/>
                    <a:pt x="6154" y="19"/>
                  </a:cubicBezTo>
                  <a:cubicBezTo>
                    <a:pt x="5982" y="10"/>
                    <a:pt x="5819" y="0"/>
                    <a:pt x="56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4925527" y="3885680"/>
              <a:ext cx="258372" cy="248577"/>
            </a:xfrm>
            <a:custGeom>
              <a:rect b="b" l="l" r="r" t="t"/>
              <a:pathLst>
                <a:path extrusionOk="0" h="9466" w="9839">
                  <a:moveTo>
                    <a:pt x="5101" y="0"/>
                  </a:moveTo>
                  <a:cubicBezTo>
                    <a:pt x="3870" y="0"/>
                    <a:pt x="2662" y="481"/>
                    <a:pt x="1761" y="1388"/>
                  </a:cubicBezTo>
                  <a:cubicBezTo>
                    <a:pt x="402" y="2738"/>
                    <a:pt x="0" y="4776"/>
                    <a:pt x="727" y="6546"/>
                  </a:cubicBezTo>
                  <a:cubicBezTo>
                    <a:pt x="1464" y="8317"/>
                    <a:pt x="3187" y="9465"/>
                    <a:pt x="5101" y="9465"/>
                  </a:cubicBezTo>
                  <a:cubicBezTo>
                    <a:pt x="7714" y="9465"/>
                    <a:pt x="9838" y="7350"/>
                    <a:pt x="9838" y="4738"/>
                  </a:cubicBezTo>
                  <a:cubicBezTo>
                    <a:pt x="9838" y="2814"/>
                    <a:pt x="8680" y="1091"/>
                    <a:pt x="6919" y="364"/>
                  </a:cubicBezTo>
                  <a:cubicBezTo>
                    <a:pt x="6331" y="119"/>
                    <a:pt x="5713" y="0"/>
                    <a:pt x="51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937317" y="3885680"/>
              <a:ext cx="129724" cy="248577"/>
            </a:xfrm>
            <a:custGeom>
              <a:rect b="b" l="l" r="r" t="t"/>
              <a:pathLst>
                <a:path extrusionOk="0" h="9466" w="4940">
                  <a:moveTo>
                    <a:pt x="4652" y="0"/>
                  </a:moveTo>
                  <a:cubicBezTo>
                    <a:pt x="2068" y="39"/>
                    <a:pt x="1" y="2144"/>
                    <a:pt x="1" y="4738"/>
                  </a:cubicBezTo>
                  <a:cubicBezTo>
                    <a:pt x="1" y="7322"/>
                    <a:pt x="2068" y="9427"/>
                    <a:pt x="4652" y="9465"/>
                  </a:cubicBezTo>
                  <a:cubicBezTo>
                    <a:pt x="4748" y="9465"/>
                    <a:pt x="4843" y="9465"/>
                    <a:pt x="4939" y="9456"/>
                  </a:cubicBezTo>
                  <a:cubicBezTo>
                    <a:pt x="2441" y="9303"/>
                    <a:pt x="489" y="7236"/>
                    <a:pt x="489" y="4738"/>
                  </a:cubicBezTo>
                  <a:cubicBezTo>
                    <a:pt x="489" y="2230"/>
                    <a:pt x="2441" y="163"/>
                    <a:pt x="4939" y="10"/>
                  </a:cubicBezTo>
                  <a:cubicBezTo>
                    <a:pt x="4843" y="10"/>
                    <a:pt x="4748" y="0"/>
                    <a:pt x="46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7"/>
            <p:cNvSpPr/>
            <p:nvPr/>
          </p:nvSpPr>
          <p:spPr>
            <a:xfrm>
              <a:off x="4942596" y="3902381"/>
              <a:ext cx="223972" cy="215279"/>
            </a:xfrm>
            <a:custGeom>
              <a:rect b="b" l="l" r="r" t="t"/>
              <a:pathLst>
                <a:path extrusionOk="0" h="8198" w="8529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rgbClr val="E6EB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7"/>
            <p:cNvSpPr/>
            <p:nvPr/>
          </p:nvSpPr>
          <p:spPr>
            <a:xfrm>
              <a:off x="4951157" y="3902381"/>
              <a:ext cx="121400" cy="215385"/>
            </a:xfrm>
            <a:custGeom>
              <a:rect b="b" l="l" r="r" t="t"/>
              <a:pathLst>
                <a:path extrusionOk="0" h="8202" w="4623">
                  <a:moveTo>
                    <a:pt x="4091" y="0"/>
                  </a:moveTo>
                  <a:cubicBezTo>
                    <a:pt x="1867" y="0"/>
                    <a:pt x="0" y="1804"/>
                    <a:pt x="0" y="4102"/>
                  </a:cubicBezTo>
                  <a:cubicBezTo>
                    <a:pt x="0" y="6395"/>
                    <a:pt x="1875" y="8201"/>
                    <a:pt x="4105" y="8201"/>
                  </a:cubicBezTo>
                  <a:cubicBezTo>
                    <a:pt x="4276" y="8201"/>
                    <a:pt x="4448" y="8191"/>
                    <a:pt x="4623" y="8169"/>
                  </a:cubicBezTo>
                  <a:cubicBezTo>
                    <a:pt x="2575" y="7901"/>
                    <a:pt x="1034" y="6159"/>
                    <a:pt x="1034" y="4102"/>
                  </a:cubicBezTo>
                  <a:cubicBezTo>
                    <a:pt x="1034" y="2035"/>
                    <a:pt x="2575" y="293"/>
                    <a:pt x="4623" y="34"/>
                  </a:cubicBezTo>
                  <a:cubicBezTo>
                    <a:pt x="4444" y="11"/>
                    <a:pt x="4266" y="0"/>
                    <a:pt x="409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5054069" y="3937255"/>
              <a:ext cx="10950" cy="76128"/>
            </a:xfrm>
            <a:custGeom>
              <a:rect b="b" l="l" r="r" t="t"/>
              <a:pathLst>
                <a:path extrusionOk="0" h="2899" w="417">
                  <a:moveTo>
                    <a:pt x="207" y="1"/>
                  </a:moveTo>
                  <a:cubicBezTo>
                    <a:pt x="103" y="1"/>
                    <a:pt x="0" y="70"/>
                    <a:pt x="5" y="209"/>
                  </a:cubicBezTo>
                  <a:lnTo>
                    <a:pt x="5" y="2688"/>
                  </a:lnTo>
                  <a:cubicBezTo>
                    <a:pt x="5" y="2802"/>
                    <a:pt x="91" y="2898"/>
                    <a:pt x="206" y="2898"/>
                  </a:cubicBezTo>
                  <a:cubicBezTo>
                    <a:pt x="331" y="2898"/>
                    <a:pt x="417" y="2802"/>
                    <a:pt x="417" y="2688"/>
                  </a:cubicBezTo>
                  <a:lnTo>
                    <a:pt x="417" y="209"/>
                  </a:lnTo>
                  <a:cubicBezTo>
                    <a:pt x="417" y="70"/>
                    <a:pt x="311" y="1"/>
                    <a:pt x="20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5139388" y="3833685"/>
              <a:ext cx="57326" cy="48712"/>
            </a:xfrm>
            <a:custGeom>
              <a:rect b="b" l="l" r="r" t="t"/>
              <a:pathLst>
                <a:path extrusionOk="0" h="1855" w="2183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4922507" y="3833685"/>
              <a:ext cx="57063" cy="48712"/>
            </a:xfrm>
            <a:custGeom>
              <a:rect b="b" l="l" r="r" t="t"/>
              <a:pathLst>
                <a:path extrusionOk="0" h="1855" w="2173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5023792" y="3793455"/>
              <a:ext cx="71637" cy="42988"/>
            </a:xfrm>
            <a:custGeom>
              <a:rect b="b" l="l" r="r" t="t"/>
              <a:pathLst>
                <a:path extrusionOk="0" h="1637" w="2728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5139388" y="3833685"/>
              <a:ext cx="51049" cy="48712"/>
            </a:xfrm>
            <a:custGeom>
              <a:rect b="b" l="l" r="r" t="t"/>
              <a:pathLst>
                <a:path extrusionOk="0" h="1855" w="1944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4922507" y="3833685"/>
              <a:ext cx="50787" cy="48712"/>
            </a:xfrm>
            <a:custGeom>
              <a:rect b="b" l="l" r="r" t="t"/>
              <a:pathLst>
                <a:path extrusionOk="0" h="1855" w="1934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5024028" y="3793455"/>
              <a:ext cx="30934" cy="42988"/>
            </a:xfrm>
            <a:custGeom>
              <a:rect b="b" l="l" r="r" t="t"/>
              <a:pathLst>
                <a:path extrusionOk="0" h="1637" w="1178">
                  <a:moveTo>
                    <a:pt x="345" y="0"/>
                  </a:moveTo>
                  <a:cubicBezTo>
                    <a:pt x="154" y="0"/>
                    <a:pt x="1" y="153"/>
                    <a:pt x="1" y="345"/>
                  </a:cubicBezTo>
                  <a:lnTo>
                    <a:pt x="1" y="1292"/>
                  </a:lnTo>
                  <a:cubicBezTo>
                    <a:pt x="1" y="1484"/>
                    <a:pt x="154" y="1637"/>
                    <a:pt x="345" y="1637"/>
                  </a:cubicBezTo>
                  <a:lnTo>
                    <a:pt x="1178" y="1637"/>
                  </a:lnTo>
                  <a:cubicBezTo>
                    <a:pt x="986" y="1637"/>
                    <a:pt x="833" y="1484"/>
                    <a:pt x="833" y="1292"/>
                  </a:cubicBezTo>
                  <a:lnTo>
                    <a:pt x="833" y="345"/>
                  </a:lnTo>
                  <a:cubicBezTo>
                    <a:pt x="833" y="153"/>
                    <a:pt x="986" y="0"/>
                    <a:pt x="1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7"/>
            <p:cNvSpPr/>
            <p:nvPr/>
          </p:nvSpPr>
          <p:spPr>
            <a:xfrm>
              <a:off x="4937580" y="3896998"/>
              <a:ext cx="235001" cy="226046"/>
            </a:xfrm>
            <a:custGeom>
              <a:rect b="b" l="l" r="r" t="t"/>
              <a:pathLst>
                <a:path extrusionOk="0" h="8608" w="8949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7"/>
            <p:cNvSpPr/>
            <p:nvPr/>
          </p:nvSpPr>
          <p:spPr>
            <a:xfrm>
              <a:off x="5044905" y="3995263"/>
              <a:ext cx="29411" cy="29411"/>
            </a:xfrm>
            <a:custGeom>
              <a:rect b="b" l="l" r="r" t="t"/>
              <a:pathLst>
                <a:path extrusionOk="0" h="1120" w="1120">
                  <a:moveTo>
                    <a:pt x="555" y="0"/>
                  </a:moveTo>
                  <a:cubicBezTo>
                    <a:pt x="249" y="0"/>
                    <a:pt x="0" y="249"/>
                    <a:pt x="0" y="565"/>
                  </a:cubicBezTo>
                  <a:cubicBezTo>
                    <a:pt x="0" y="871"/>
                    <a:pt x="249" y="1120"/>
                    <a:pt x="555" y="1120"/>
                  </a:cubicBezTo>
                  <a:cubicBezTo>
                    <a:pt x="871" y="1120"/>
                    <a:pt x="1120" y="871"/>
                    <a:pt x="1120" y="565"/>
                  </a:cubicBezTo>
                  <a:cubicBezTo>
                    <a:pt x="1120" y="249"/>
                    <a:pt x="871" y="0"/>
                    <a:pt x="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5044642" y="3995132"/>
              <a:ext cx="24396" cy="29674"/>
            </a:xfrm>
            <a:custGeom>
              <a:rect b="b" l="l" r="r" t="t"/>
              <a:pathLst>
                <a:path extrusionOk="0" h="1130" w="929">
                  <a:moveTo>
                    <a:pt x="564" y="0"/>
                  </a:moveTo>
                  <a:cubicBezTo>
                    <a:pt x="274" y="0"/>
                    <a:pt x="0" y="227"/>
                    <a:pt x="0" y="560"/>
                  </a:cubicBezTo>
                  <a:cubicBezTo>
                    <a:pt x="0" y="901"/>
                    <a:pt x="275" y="1129"/>
                    <a:pt x="565" y="1129"/>
                  </a:cubicBezTo>
                  <a:cubicBezTo>
                    <a:pt x="690" y="1129"/>
                    <a:pt x="819" y="1086"/>
                    <a:pt x="929" y="991"/>
                  </a:cubicBezTo>
                  <a:cubicBezTo>
                    <a:pt x="804" y="886"/>
                    <a:pt x="737" y="732"/>
                    <a:pt x="737" y="570"/>
                  </a:cubicBezTo>
                  <a:cubicBezTo>
                    <a:pt x="737" y="397"/>
                    <a:pt x="804" y="244"/>
                    <a:pt x="929" y="139"/>
                  </a:cubicBezTo>
                  <a:cubicBezTo>
                    <a:pt x="818" y="43"/>
                    <a:pt x="690" y="0"/>
                    <a:pt x="5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Activity</a:t>
            </a:r>
            <a:endParaRPr/>
          </a:p>
        </p:txBody>
      </p:sp>
      <p:sp>
        <p:nvSpPr>
          <p:cNvPr id="1102" name="Google Shape;1102;p38"/>
          <p:cNvSpPr txBox="1"/>
          <p:nvPr>
            <p:ph idx="1" type="body"/>
          </p:nvPr>
        </p:nvSpPr>
        <p:spPr>
          <a:xfrm>
            <a:off x="861150" y="1310250"/>
            <a:ext cx="7421700" cy="31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Scavenger Hunt!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Find Open Source projects fulfilling the given criteria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 in as many squares as possible!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 sz="1800"/>
              <a:t>3</a:t>
            </a:r>
            <a:r>
              <a:rPr b="1" lang="en" sz="1800"/>
              <a:t>0 Minutes</a:t>
            </a:r>
            <a:endParaRPr sz="1800"/>
          </a:p>
        </p:txBody>
      </p:sp>
      <p:grpSp>
        <p:nvGrpSpPr>
          <p:cNvPr id="1103" name="Google Shape;1103;p38"/>
          <p:cNvGrpSpPr/>
          <p:nvPr/>
        </p:nvGrpSpPr>
        <p:grpSpPr>
          <a:xfrm>
            <a:off x="7028484" y="3284012"/>
            <a:ext cx="1046893" cy="1040161"/>
            <a:chOff x="2213404" y="1937970"/>
            <a:chExt cx="409006" cy="406377"/>
          </a:xfrm>
        </p:grpSpPr>
        <p:sp>
          <p:nvSpPr>
            <p:cNvPr id="1104" name="Google Shape;1104;p38"/>
            <p:cNvSpPr/>
            <p:nvPr/>
          </p:nvSpPr>
          <p:spPr>
            <a:xfrm>
              <a:off x="2461979" y="2186546"/>
              <a:ext cx="160431" cy="157800"/>
            </a:xfrm>
            <a:custGeom>
              <a:rect b="b" l="l" r="r" t="t"/>
              <a:pathLst>
                <a:path extrusionOk="0" h="5517" w="5609">
                  <a:moveTo>
                    <a:pt x="1553" y="0"/>
                  </a:moveTo>
                  <a:lnTo>
                    <a:pt x="0" y="1461"/>
                  </a:lnTo>
                  <a:lnTo>
                    <a:pt x="4056" y="5516"/>
                  </a:lnTo>
                  <a:lnTo>
                    <a:pt x="5609" y="4056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rgbClr val="7E3B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8"/>
            <p:cNvSpPr/>
            <p:nvPr/>
          </p:nvSpPr>
          <p:spPr>
            <a:xfrm>
              <a:off x="2373829" y="1937970"/>
              <a:ext cx="192924" cy="354013"/>
            </a:xfrm>
            <a:custGeom>
              <a:rect b="b" l="l" r="r" t="t"/>
              <a:pathLst>
                <a:path extrusionOk="0" h="12377" w="6745">
                  <a:moveTo>
                    <a:pt x="580" y="1"/>
                  </a:moveTo>
                  <a:lnTo>
                    <a:pt x="0" y="6096"/>
                  </a:lnTo>
                  <a:lnTo>
                    <a:pt x="580" y="12376"/>
                  </a:lnTo>
                  <a:cubicBezTo>
                    <a:pt x="3940" y="12376"/>
                    <a:pt x="6744" y="9572"/>
                    <a:pt x="6744" y="6189"/>
                  </a:cubicBezTo>
                  <a:cubicBezTo>
                    <a:pt x="6744" y="2805"/>
                    <a:pt x="3940" y="1"/>
                    <a:pt x="580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213404" y="1937970"/>
              <a:ext cx="177021" cy="354013"/>
            </a:xfrm>
            <a:custGeom>
              <a:rect b="b" l="l" r="r" t="t"/>
              <a:pathLst>
                <a:path extrusionOk="0" h="12377" w="6189">
                  <a:moveTo>
                    <a:pt x="6189" y="1"/>
                  </a:moveTo>
                  <a:cubicBezTo>
                    <a:pt x="2805" y="1"/>
                    <a:pt x="1" y="2805"/>
                    <a:pt x="1" y="6189"/>
                  </a:cubicBezTo>
                  <a:cubicBezTo>
                    <a:pt x="1" y="9572"/>
                    <a:pt x="2805" y="12376"/>
                    <a:pt x="6189" y="12376"/>
                  </a:cubicBezTo>
                  <a:lnTo>
                    <a:pt x="6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373829" y="1979728"/>
              <a:ext cx="151822" cy="267834"/>
            </a:xfrm>
            <a:custGeom>
              <a:rect b="b" l="l" r="r" t="t"/>
              <a:pathLst>
                <a:path extrusionOk="0" h="9364" w="5308">
                  <a:moveTo>
                    <a:pt x="580" y="1"/>
                  </a:moveTo>
                  <a:lnTo>
                    <a:pt x="0" y="4636"/>
                  </a:lnTo>
                  <a:lnTo>
                    <a:pt x="580" y="9364"/>
                  </a:lnTo>
                  <a:cubicBezTo>
                    <a:pt x="3175" y="9364"/>
                    <a:pt x="5307" y="7347"/>
                    <a:pt x="5307" y="4729"/>
                  </a:cubicBezTo>
                  <a:cubicBezTo>
                    <a:pt x="5307" y="2133"/>
                    <a:pt x="3175" y="1"/>
                    <a:pt x="580" y="1"/>
                  </a:cubicBezTo>
                  <a:close/>
                </a:path>
              </a:pathLst>
            </a:custGeom>
            <a:solidFill>
              <a:srgbClr val="0887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2254504" y="1979728"/>
              <a:ext cx="135919" cy="267834"/>
            </a:xfrm>
            <a:custGeom>
              <a:rect b="b" l="l" r="r" t="t"/>
              <a:pathLst>
                <a:path extrusionOk="0" h="9364" w="4752">
                  <a:moveTo>
                    <a:pt x="4752" y="1"/>
                  </a:moveTo>
                  <a:cubicBezTo>
                    <a:pt x="2133" y="1"/>
                    <a:pt x="1" y="2133"/>
                    <a:pt x="1" y="4729"/>
                  </a:cubicBezTo>
                  <a:cubicBezTo>
                    <a:pt x="1" y="7347"/>
                    <a:pt x="2133" y="9364"/>
                    <a:pt x="4752" y="9364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rgbClr val="24B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381780" y="2062587"/>
              <a:ext cx="91499" cy="102111"/>
            </a:xfrm>
            <a:custGeom>
              <a:rect b="b" l="l" r="r" t="t"/>
              <a:pathLst>
                <a:path extrusionOk="0" h="3570" w="3199">
                  <a:moveTo>
                    <a:pt x="2619" y="1"/>
                  </a:moveTo>
                  <a:lnTo>
                    <a:pt x="302" y="2318"/>
                  </a:lnTo>
                  <a:lnTo>
                    <a:pt x="0" y="3176"/>
                  </a:lnTo>
                  <a:lnTo>
                    <a:pt x="302" y="3570"/>
                  </a:lnTo>
                  <a:lnTo>
                    <a:pt x="3198" y="580"/>
                  </a:lnTo>
                  <a:lnTo>
                    <a:pt x="2619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2307531" y="2098396"/>
              <a:ext cx="82890" cy="82890"/>
            </a:xfrm>
            <a:custGeom>
              <a:rect b="b" l="l" r="r" t="t"/>
              <a:pathLst>
                <a:path extrusionOk="0" h="2898" w="2898">
                  <a:moveTo>
                    <a:pt x="580" y="0"/>
                  </a:moveTo>
                  <a:lnTo>
                    <a:pt x="1" y="672"/>
                  </a:lnTo>
                  <a:lnTo>
                    <a:pt x="2202" y="2897"/>
                  </a:lnTo>
                  <a:lnTo>
                    <a:pt x="2898" y="2318"/>
                  </a:lnTo>
                  <a:lnTo>
                    <a:pt x="2898" y="1066"/>
                  </a:lnTo>
                  <a:lnTo>
                    <a:pt x="2202" y="173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 to Code Workshop by Slidesgo">
  <a:themeElements>
    <a:clrScheme name="Simple Light">
      <a:dk1>
        <a:srgbClr val="1E1E2C"/>
      </a:dk1>
      <a:lt1>
        <a:srgbClr val="FFFFFF"/>
      </a:lt1>
      <a:dk2>
        <a:srgbClr val="E2E2E2"/>
      </a:dk2>
      <a:lt2>
        <a:srgbClr val="FFEA7D"/>
      </a:lt2>
      <a:accent1>
        <a:srgbClr val="E5A083"/>
      </a:accent1>
      <a:accent2>
        <a:srgbClr val="E07A88"/>
      </a:accent2>
      <a:accent3>
        <a:srgbClr val="24BFEB"/>
      </a:accent3>
      <a:accent4>
        <a:srgbClr val="0887F2"/>
      </a:accent4>
      <a:accent5>
        <a:srgbClr val="2B218D"/>
      </a:accent5>
      <a:accent6>
        <a:srgbClr val="7E3BBE"/>
      </a:accent6>
      <a:hlink>
        <a:srgbClr val="E2E2E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