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55E"/>
    <a:srgbClr val="EF4444"/>
    <a:srgbClr val="256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52" d="100"/>
          <a:sy n="5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4788749"/>
            <a:ext cx="24871680" cy="10187093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5368695"/>
            <a:ext cx="21945600" cy="7064585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557867"/>
            <a:ext cx="630936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557867"/>
            <a:ext cx="18562320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7294888"/>
            <a:ext cx="25237440" cy="1217167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19581715"/>
            <a:ext cx="25237440" cy="64007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789333"/>
            <a:ext cx="1243584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7789333"/>
            <a:ext cx="1243584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557873"/>
            <a:ext cx="2523744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7172962"/>
            <a:ext cx="12378688" cy="35153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0688320"/>
            <a:ext cx="12378688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7172962"/>
            <a:ext cx="12439651" cy="35153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0688320"/>
            <a:ext cx="12439651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50720"/>
            <a:ext cx="9437370" cy="68275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4213020"/>
            <a:ext cx="14813280" cy="20794133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778240"/>
            <a:ext cx="9437370" cy="16262775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50720"/>
            <a:ext cx="9437370" cy="68275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4213020"/>
            <a:ext cx="14813280" cy="20794133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778240"/>
            <a:ext cx="9437370" cy="16262775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557873"/>
            <a:ext cx="2523744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789333"/>
            <a:ext cx="2523744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7120433"/>
            <a:ext cx="65836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8E306-A8A9-E945-B7B5-6A8A0F4F95B0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27120433"/>
            <a:ext cx="65836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CEE0F0-AB2A-D54E-A15D-F8D4F114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2CBCC8-14B4-F9C6-82FF-ACC10B2D8B86}"/>
              </a:ext>
            </a:extLst>
          </p:cNvPr>
          <p:cNvSpPr>
            <a:spLocks/>
          </p:cNvSpPr>
          <p:nvPr/>
        </p:nvSpPr>
        <p:spPr>
          <a:xfrm>
            <a:off x="1828800" y="1828800"/>
            <a:ext cx="7315200" cy="73152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2865B-4A2D-2266-779A-FCFB549ADE83}"/>
              </a:ext>
            </a:extLst>
          </p:cNvPr>
          <p:cNvSpPr>
            <a:spLocks/>
          </p:cNvSpPr>
          <p:nvPr/>
        </p:nvSpPr>
        <p:spPr>
          <a:xfrm>
            <a:off x="2743200" y="27432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B096E-FD80-E69D-278F-687D35EE4C2D}"/>
              </a:ext>
            </a:extLst>
          </p:cNvPr>
          <p:cNvSpPr>
            <a:spLocks/>
          </p:cNvSpPr>
          <p:nvPr/>
        </p:nvSpPr>
        <p:spPr>
          <a:xfrm>
            <a:off x="4576119" y="27432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78829-5223-19A4-8852-BB2F27F9E4EB}"/>
              </a:ext>
            </a:extLst>
          </p:cNvPr>
          <p:cNvSpPr>
            <a:spLocks/>
          </p:cNvSpPr>
          <p:nvPr/>
        </p:nvSpPr>
        <p:spPr>
          <a:xfrm>
            <a:off x="4576119" y="36576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5B4D3-2864-E13A-DE22-E7F2EC35F8D5}"/>
              </a:ext>
            </a:extLst>
          </p:cNvPr>
          <p:cNvSpPr>
            <a:spLocks/>
          </p:cNvSpPr>
          <p:nvPr/>
        </p:nvSpPr>
        <p:spPr>
          <a:xfrm>
            <a:off x="2747319" y="45720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6FB3E-7C2B-E814-DFC4-1480642275EE}"/>
              </a:ext>
            </a:extLst>
          </p:cNvPr>
          <p:cNvSpPr>
            <a:spLocks/>
          </p:cNvSpPr>
          <p:nvPr/>
        </p:nvSpPr>
        <p:spPr>
          <a:xfrm>
            <a:off x="2747319" y="54864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80C36-408C-845F-8490-06F06361FB1C}"/>
              </a:ext>
            </a:extLst>
          </p:cNvPr>
          <p:cNvSpPr>
            <a:spLocks/>
          </p:cNvSpPr>
          <p:nvPr/>
        </p:nvSpPr>
        <p:spPr>
          <a:xfrm>
            <a:off x="3661719" y="54864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806F5-DBAE-E673-6FD6-EA9C3B8B4003}"/>
              </a:ext>
            </a:extLst>
          </p:cNvPr>
          <p:cNvSpPr>
            <a:spLocks/>
          </p:cNvSpPr>
          <p:nvPr/>
        </p:nvSpPr>
        <p:spPr>
          <a:xfrm>
            <a:off x="5490519" y="54864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409C0-EC89-8601-7D00-411663E1A707}"/>
              </a:ext>
            </a:extLst>
          </p:cNvPr>
          <p:cNvSpPr>
            <a:spLocks/>
          </p:cNvSpPr>
          <p:nvPr/>
        </p:nvSpPr>
        <p:spPr>
          <a:xfrm>
            <a:off x="4576119" y="73152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1569B-D55E-7DBC-8C58-2C6CF57B8174}"/>
              </a:ext>
            </a:extLst>
          </p:cNvPr>
          <p:cNvSpPr>
            <a:spLocks/>
          </p:cNvSpPr>
          <p:nvPr/>
        </p:nvSpPr>
        <p:spPr>
          <a:xfrm>
            <a:off x="6402859" y="64008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898B2-4413-E3C6-C822-DBBD1212DA87}"/>
              </a:ext>
            </a:extLst>
          </p:cNvPr>
          <p:cNvSpPr>
            <a:spLocks/>
          </p:cNvSpPr>
          <p:nvPr/>
        </p:nvSpPr>
        <p:spPr>
          <a:xfrm>
            <a:off x="7317259" y="45720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0A6C88-8EDD-0AD4-A69E-0F55A4107DB8}"/>
              </a:ext>
            </a:extLst>
          </p:cNvPr>
          <p:cNvSpPr>
            <a:spLocks/>
          </p:cNvSpPr>
          <p:nvPr/>
        </p:nvSpPr>
        <p:spPr>
          <a:xfrm>
            <a:off x="6400800" y="3657600"/>
            <a:ext cx="914400" cy="914400"/>
          </a:xfrm>
          <a:prstGeom prst="rect">
            <a:avLst/>
          </a:prstGeom>
          <a:solidFill>
            <a:srgbClr val="256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11C7-F0F6-D3B4-4D4C-158E5402A5D8}"/>
              </a:ext>
            </a:extLst>
          </p:cNvPr>
          <p:cNvSpPr/>
          <p:nvPr/>
        </p:nvSpPr>
        <p:spPr>
          <a:xfrm>
            <a:off x="7544830" y="2971800"/>
            <a:ext cx="457200" cy="457200"/>
          </a:xfrm>
          <a:prstGeom prst="ellipse">
            <a:avLst/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2CBE43-DF61-7639-ACA6-3674B2AF8EA2}"/>
              </a:ext>
            </a:extLst>
          </p:cNvPr>
          <p:cNvSpPr/>
          <p:nvPr/>
        </p:nvSpPr>
        <p:spPr>
          <a:xfrm>
            <a:off x="2975919" y="7543800"/>
            <a:ext cx="457200" cy="457200"/>
          </a:xfrm>
          <a:prstGeom prst="ellipse">
            <a:avLst/>
          </a:prstGeom>
          <a:solidFill>
            <a:srgbClr val="22C5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C990D-F12E-1F13-061E-387A73EB5A8D}"/>
              </a:ext>
            </a:extLst>
          </p:cNvPr>
          <p:cNvCxnSpPr>
            <a:cxnSpLocks/>
          </p:cNvCxnSpPr>
          <p:nvPr/>
        </p:nvCxnSpPr>
        <p:spPr>
          <a:xfrm flipH="1">
            <a:off x="5947719" y="3200400"/>
            <a:ext cx="1367481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1234F6-A3A9-D9BB-A90A-117478BC4CA4}"/>
              </a:ext>
            </a:extLst>
          </p:cNvPr>
          <p:cNvCxnSpPr>
            <a:cxnSpLocks/>
          </p:cNvCxnSpPr>
          <p:nvPr/>
        </p:nvCxnSpPr>
        <p:spPr>
          <a:xfrm flipV="1">
            <a:off x="5947719" y="3200400"/>
            <a:ext cx="0" cy="182880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F45A97-BE1A-23FC-5336-9C0153349AB1}"/>
              </a:ext>
            </a:extLst>
          </p:cNvPr>
          <p:cNvCxnSpPr>
            <a:cxnSpLocks/>
          </p:cNvCxnSpPr>
          <p:nvPr/>
        </p:nvCxnSpPr>
        <p:spPr>
          <a:xfrm flipH="1">
            <a:off x="5033319" y="5029200"/>
            <a:ext cx="914400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4D01C7-8301-603D-2731-F83B4CF14BC2}"/>
              </a:ext>
            </a:extLst>
          </p:cNvPr>
          <p:cNvCxnSpPr>
            <a:cxnSpLocks/>
          </p:cNvCxnSpPr>
          <p:nvPr/>
        </p:nvCxnSpPr>
        <p:spPr>
          <a:xfrm flipV="1">
            <a:off x="5029200" y="5029200"/>
            <a:ext cx="0" cy="182880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28E795-38E5-A8C3-9793-AB1F26683370}"/>
              </a:ext>
            </a:extLst>
          </p:cNvPr>
          <p:cNvCxnSpPr>
            <a:cxnSpLocks/>
          </p:cNvCxnSpPr>
          <p:nvPr/>
        </p:nvCxnSpPr>
        <p:spPr>
          <a:xfrm flipH="1">
            <a:off x="3201430" y="6858000"/>
            <a:ext cx="1827770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D45D68-DC22-B9F0-E7CE-746604BAE2CE}"/>
              </a:ext>
            </a:extLst>
          </p:cNvPr>
          <p:cNvCxnSpPr>
            <a:cxnSpLocks/>
          </p:cNvCxnSpPr>
          <p:nvPr/>
        </p:nvCxnSpPr>
        <p:spPr>
          <a:xfrm flipV="1">
            <a:off x="3201430" y="6858000"/>
            <a:ext cx="0" cy="45720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57A5113-90D4-0AFA-94D4-A95471C2ADC7}"/>
              </a:ext>
            </a:extLst>
          </p:cNvPr>
          <p:cNvSpPr/>
          <p:nvPr/>
        </p:nvSpPr>
        <p:spPr>
          <a:xfrm>
            <a:off x="7187184" y="30723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F05C57-1AF2-E064-660F-10859123F7B1}"/>
              </a:ext>
            </a:extLst>
          </p:cNvPr>
          <p:cNvSpPr/>
          <p:nvPr/>
        </p:nvSpPr>
        <p:spPr>
          <a:xfrm>
            <a:off x="5815584" y="30723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935B4-49F6-16F5-3BFE-9937C90DD9D6}"/>
              </a:ext>
            </a:extLst>
          </p:cNvPr>
          <p:cNvSpPr/>
          <p:nvPr/>
        </p:nvSpPr>
        <p:spPr>
          <a:xfrm>
            <a:off x="5819702" y="49011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93EBF0-5001-FF8F-9236-2CEAD5DC9E92}"/>
              </a:ext>
            </a:extLst>
          </p:cNvPr>
          <p:cNvSpPr/>
          <p:nvPr/>
        </p:nvSpPr>
        <p:spPr>
          <a:xfrm>
            <a:off x="4901184" y="49011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F013D2-EFD7-080A-34F0-702B87F9188F}"/>
              </a:ext>
            </a:extLst>
          </p:cNvPr>
          <p:cNvSpPr/>
          <p:nvPr/>
        </p:nvSpPr>
        <p:spPr>
          <a:xfrm>
            <a:off x="4901184" y="67299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6BFB18-8AAD-F6DB-4BBD-8D831487D6BC}"/>
              </a:ext>
            </a:extLst>
          </p:cNvPr>
          <p:cNvSpPr/>
          <p:nvPr/>
        </p:nvSpPr>
        <p:spPr>
          <a:xfrm>
            <a:off x="3072384" y="67299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EEC606-A429-7ADC-453F-D44431AFDC0C}"/>
              </a:ext>
            </a:extLst>
          </p:cNvPr>
          <p:cNvSpPr/>
          <p:nvPr/>
        </p:nvSpPr>
        <p:spPr>
          <a:xfrm>
            <a:off x="3072384" y="7187184"/>
            <a:ext cx="256032" cy="256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3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Yuxiao Qu</dc:creator>
  <cp:lastModifiedBy>Yuxiao Qu</cp:lastModifiedBy>
  <cp:revision>1</cp:revision>
  <dcterms:created xsi:type="dcterms:W3CDTF">2025-02-02T16:57:21Z</dcterms:created>
  <dcterms:modified xsi:type="dcterms:W3CDTF">2025-02-02T17:17:12Z</dcterms:modified>
</cp:coreProperties>
</file>