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21945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1"/>
    <a:srgbClr val="D6D6D6"/>
    <a:srgbClr val="D883FF"/>
    <a:srgbClr val="0009C7"/>
    <a:srgbClr val="F8CBAD"/>
    <a:srgbClr val="DBDBDB"/>
    <a:srgbClr val="CF98FF"/>
    <a:srgbClr val="AFABAB"/>
    <a:srgbClr val="A90B08"/>
    <a:srgbClr val="F38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/>
    <p:restoredTop sz="95462"/>
  </p:normalViewPr>
  <p:slideViewPr>
    <p:cSldViewPr snapToGrid="0" snapToObjects="1">
      <p:cViewPr varScale="1">
        <p:scale>
          <a:sx n="58" d="100"/>
          <a:sy n="58" d="100"/>
        </p:scale>
        <p:origin x="82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C190C-E1EA-F042-BC80-EC80460EDDD8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8D492-7FC6-3249-9BD3-262E9153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795781"/>
            <a:ext cx="164592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63261"/>
            <a:ext cx="164592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584200"/>
            <a:ext cx="473202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584200"/>
            <a:ext cx="1392174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735582"/>
            <a:ext cx="1892808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7343142"/>
            <a:ext cx="1892808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2921000"/>
            <a:ext cx="93268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2921000"/>
            <a:ext cx="93268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584201"/>
            <a:ext cx="1892808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689861"/>
            <a:ext cx="9284017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4008120"/>
            <a:ext cx="928401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689861"/>
            <a:ext cx="932973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4008120"/>
            <a:ext cx="932973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31520"/>
            <a:ext cx="7078027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579881"/>
            <a:ext cx="1110996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291840"/>
            <a:ext cx="7078027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31520"/>
            <a:ext cx="7078027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579881"/>
            <a:ext cx="1110996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291840"/>
            <a:ext cx="7078027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584201"/>
            <a:ext cx="1892808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2921000"/>
            <a:ext cx="1892808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017016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124DB-EB41-E84E-A1FC-20617E234EC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0170161"/>
            <a:ext cx="74066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017016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2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10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20631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Souradip Ghosh</cp:lastModifiedBy>
  <cp:revision>318</cp:revision>
  <dcterms:created xsi:type="dcterms:W3CDTF">2022-03-24T14:53:00Z</dcterms:created>
  <dcterms:modified xsi:type="dcterms:W3CDTF">2023-02-09T16:53:09Z</dcterms:modified>
</cp:coreProperties>
</file>