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7D3A98-37CC-4390-A39F-A960B659B6A6}">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EEE9057C-8AB5-46E5-A39E-88DA9090DDEA}" type="datetimeFigureOut">
              <a:rPr lang="en-PH" smtClean="0"/>
              <a:t>21/06/2018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438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EE9057C-8AB5-46E5-A39E-88DA9090DDEA}" type="datetimeFigureOut">
              <a:rPr lang="en-PH" smtClean="0"/>
              <a:t>21/06/2018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292460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EE9057C-8AB5-46E5-A39E-88DA9090DDEA}" type="datetimeFigureOut">
              <a:rPr lang="en-PH" smtClean="0"/>
              <a:t>21/06/2018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307869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EE9057C-8AB5-46E5-A39E-88DA9090DDEA}" type="datetimeFigureOut">
              <a:rPr lang="en-PH" smtClean="0"/>
              <a:t>21/06/2018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89164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9057C-8AB5-46E5-A39E-88DA9090DDEA}" type="datetimeFigureOut">
              <a:rPr lang="en-PH" smtClean="0"/>
              <a:t>21/06/2018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219137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EEE9057C-8AB5-46E5-A39E-88DA9090DDEA}" type="datetimeFigureOut">
              <a:rPr lang="en-PH" smtClean="0"/>
              <a:t>21/06/2018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26039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EEE9057C-8AB5-46E5-A39E-88DA9090DDEA}" type="datetimeFigureOut">
              <a:rPr lang="en-PH" smtClean="0"/>
              <a:t>21/06/2018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162537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EEE9057C-8AB5-46E5-A39E-88DA9090DDEA}" type="datetimeFigureOut">
              <a:rPr lang="en-PH" smtClean="0"/>
              <a:t>21/06/2018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29412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9057C-8AB5-46E5-A39E-88DA9090DDEA}" type="datetimeFigureOut">
              <a:rPr lang="en-PH" smtClean="0"/>
              <a:t>21/06/2018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197733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9057C-8AB5-46E5-A39E-88DA9090DDEA}" type="datetimeFigureOut">
              <a:rPr lang="en-PH" smtClean="0"/>
              <a:t>21/06/2018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127885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9057C-8AB5-46E5-A39E-88DA9090DDEA}" type="datetimeFigureOut">
              <a:rPr lang="en-PH" smtClean="0"/>
              <a:t>21/06/2018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3D5EBE2-BE34-41C2-B464-2928DC314556}" type="slidenum">
              <a:rPr lang="en-PH" smtClean="0"/>
              <a:t>‹#›</a:t>
            </a:fld>
            <a:endParaRPr lang="en-PH"/>
          </a:p>
        </p:txBody>
      </p:sp>
    </p:spTree>
    <p:extLst>
      <p:ext uri="{BB962C8B-B14F-4D97-AF65-F5344CB8AC3E}">
        <p14:creationId xmlns:p14="http://schemas.microsoft.com/office/powerpoint/2010/main" val="62977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9057C-8AB5-46E5-A39E-88DA9090DDEA}" type="datetimeFigureOut">
              <a:rPr lang="en-PH" smtClean="0"/>
              <a:t>21/06/2018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5EBE2-BE34-41C2-B464-2928DC314556}" type="slidenum">
              <a:rPr lang="en-PH" smtClean="0"/>
              <a:t>‹#›</a:t>
            </a:fld>
            <a:endParaRPr lang="en-PH"/>
          </a:p>
        </p:txBody>
      </p:sp>
    </p:spTree>
    <p:extLst>
      <p:ext uri="{BB962C8B-B14F-4D97-AF65-F5344CB8AC3E}">
        <p14:creationId xmlns:p14="http://schemas.microsoft.com/office/powerpoint/2010/main" val="241053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Title Proposal</a:t>
            </a:r>
            <a:endParaRPr lang="en-PH" dirty="0"/>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2298473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a:t>
            </a:r>
            <a:endParaRPr lang="en-PH" dirty="0"/>
          </a:p>
        </p:txBody>
      </p:sp>
      <p:pic>
        <p:nvPicPr>
          <p:cNvPr id="4" name="Content Placeholder 3"/>
          <p:cNvPicPr>
            <a:picLocks noGrp="1" noChangeAspect="1"/>
          </p:cNvPicPr>
          <p:nvPr>
            <p:ph idx="1"/>
          </p:nvPr>
        </p:nvPicPr>
        <p:blipFill>
          <a:blip r:embed="rId2"/>
          <a:stretch>
            <a:fillRect/>
          </a:stretch>
        </p:blipFill>
        <p:spPr>
          <a:xfrm>
            <a:off x="1275009" y="1390837"/>
            <a:ext cx="9440214" cy="4649356"/>
          </a:xfrm>
          <a:prstGeom prst="rect">
            <a:avLst/>
          </a:prstGeom>
        </p:spPr>
      </p:pic>
      <p:sp>
        <p:nvSpPr>
          <p:cNvPr id="6" name="Rectangle 5"/>
          <p:cNvSpPr/>
          <p:nvPr/>
        </p:nvSpPr>
        <p:spPr>
          <a:xfrm>
            <a:off x="288457" y="6312419"/>
            <a:ext cx="5355953" cy="286232"/>
          </a:xfrm>
          <a:prstGeom prst="rect">
            <a:avLst/>
          </a:prstGeom>
        </p:spPr>
        <p:txBody>
          <a:bodyPr wrap="none">
            <a:spAutoFit/>
          </a:bodyPr>
          <a:lstStyle/>
          <a:p>
            <a:pPr marL="228600" lvl="0" indent="-228600">
              <a:lnSpc>
                <a:spcPct val="90000"/>
              </a:lnSpc>
              <a:spcBef>
                <a:spcPts val="1000"/>
              </a:spcBef>
              <a:buFont typeface="Arial" panose="020B0604020202020204" pitchFamily="34" charset="0"/>
              <a:buChar char="•"/>
            </a:pPr>
            <a:r>
              <a:rPr lang="en-PH" sz="1300" dirty="0">
                <a:solidFill>
                  <a:prstClr val="black"/>
                </a:solidFill>
              </a:rPr>
              <a:t>Reference: “</a:t>
            </a:r>
            <a:r>
              <a:rPr lang="en-US" sz="1400" b="1" dirty="0">
                <a:solidFill>
                  <a:prstClr val="black"/>
                </a:solidFill>
              </a:rPr>
              <a:t>MCU </a:t>
            </a:r>
            <a:r>
              <a:rPr lang="en-US" sz="1400" b="1" dirty="0" err="1">
                <a:solidFill>
                  <a:prstClr val="black"/>
                </a:solidFill>
              </a:rPr>
              <a:t>HealthServ</a:t>
            </a:r>
            <a:r>
              <a:rPr lang="en-US" sz="1400" b="1" dirty="0">
                <a:solidFill>
                  <a:prstClr val="black"/>
                </a:solidFill>
              </a:rPr>
              <a:t> App Using </a:t>
            </a:r>
            <a:r>
              <a:rPr lang="en-US" sz="1400" b="1" dirty="0" err="1">
                <a:solidFill>
                  <a:prstClr val="black"/>
                </a:solidFill>
              </a:rPr>
              <a:t>Ricart-Agrawala</a:t>
            </a:r>
            <a:r>
              <a:rPr lang="en-US" sz="1400" b="1" dirty="0">
                <a:solidFill>
                  <a:prstClr val="black"/>
                </a:solidFill>
              </a:rPr>
              <a:t> Algorithm</a:t>
            </a:r>
            <a:r>
              <a:rPr lang="en-PH" sz="1300" dirty="0">
                <a:solidFill>
                  <a:prstClr val="black"/>
                </a:solidFill>
              </a:rPr>
              <a:t>”</a:t>
            </a:r>
            <a:endParaRPr lang="en-PH" sz="1400" dirty="0">
              <a:solidFill>
                <a:prstClr val="black"/>
              </a:solidFill>
            </a:endParaRPr>
          </a:p>
        </p:txBody>
      </p:sp>
    </p:spTree>
    <p:extLst>
      <p:ext uri="{BB962C8B-B14F-4D97-AF65-F5344CB8AC3E}">
        <p14:creationId xmlns:p14="http://schemas.microsoft.com/office/powerpoint/2010/main" val="190119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What is a Title Proposal?</a:t>
            </a:r>
            <a:endParaRPr lang="en-PH" dirty="0"/>
          </a:p>
        </p:txBody>
      </p:sp>
      <p:sp>
        <p:nvSpPr>
          <p:cNvPr id="3" name="Content Placeholder 2"/>
          <p:cNvSpPr>
            <a:spLocks noGrp="1"/>
          </p:cNvSpPr>
          <p:nvPr>
            <p:ph idx="1"/>
          </p:nvPr>
        </p:nvSpPr>
        <p:spPr/>
        <p:txBody>
          <a:bodyPr/>
          <a:lstStyle/>
          <a:p>
            <a:r>
              <a:rPr lang="en-PH" dirty="0"/>
              <a:t>The title summarizes the main idea or ideas of your study. A </a:t>
            </a:r>
            <a:r>
              <a:rPr lang="en-PH" b="1" dirty="0"/>
              <a:t>good</a:t>
            </a:r>
            <a:r>
              <a:rPr lang="en-PH" dirty="0"/>
              <a:t> title contains the fewest possible words needed to adequately describe the content and/or purpose of your research paper.</a:t>
            </a:r>
          </a:p>
        </p:txBody>
      </p:sp>
    </p:spTree>
    <p:extLst>
      <p:ext uri="{BB962C8B-B14F-4D97-AF65-F5344CB8AC3E}">
        <p14:creationId xmlns:p14="http://schemas.microsoft.com/office/powerpoint/2010/main" val="373559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Examples of Thesis Titles</a:t>
            </a:r>
            <a:endParaRPr lang="en-PH" dirty="0"/>
          </a:p>
        </p:txBody>
      </p:sp>
      <p:sp>
        <p:nvSpPr>
          <p:cNvPr id="3" name="Content Placeholder 2"/>
          <p:cNvSpPr>
            <a:spLocks noGrp="1"/>
          </p:cNvSpPr>
          <p:nvPr>
            <p:ph idx="1"/>
          </p:nvPr>
        </p:nvSpPr>
        <p:spPr/>
        <p:txBody>
          <a:bodyPr/>
          <a:lstStyle/>
          <a:p>
            <a:endParaRPr lang="en-PH" dirty="0"/>
          </a:p>
        </p:txBody>
      </p:sp>
      <p:pic>
        <p:nvPicPr>
          <p:cNvPr id="1026" name="Picture 2" descr="https://scontent.fmnl8-1.fna.fbcdn.net/v/t34.18173-12/19679577_10207701516375948_572687365_n.png?_nc_cat=0&amp;oh=d7bec040e2395d08848180f01fb0f0dd&amp;oe=5B2E27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6" y="238906"/>
            <a:ext cx="11094049" cy="62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36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pic>
        <p:nvPicPr>
          <p:cNvPr id="2050" name="Picture 2" descr="https://scontent.fmnl8-1.fna.fbcdn.net/v/t34.18173-12/19832810_10207701521856085_955570223_n.png?_nc_cat=0&amp;oh=91a35b488d6905ee1310bfd45a78918e&amp;oe=5B2E03E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58" y="171941"/>
            <a:ext cx="11466136"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10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Project Context</a:t>
            </a:r>
            <a:endParaRPr lang="en-PH" dirty="0"/>
          </a:p>
        </p:txBody>
      </p:sp>
      <p:sp>
        <p:nvSpPr>
          <p:cNvPr id="3" name="Content Placeholder 2"/>
          <p:cNvSpPr>
            <a:spLocks noGrp="1"/>
          </p:cNvSpPr>
          <p:nvPr>
            <p:ph idx="1"/>
          </p:nvPr>
        </p:nvSpPr>
        <p:spPr/>
        <p:txBody>
          <a:bodyPr/>
          <a:lstStyle/>
          <a:p>
            <a:pPr algn="just"/>
            <a:r>
              <a:rPr lang="en-PH" dirty="0"/>
              <a:t>Minimum of two paragraphs. 6 sentences per paragraph. The discussion of Project Context should start from General topic (1</a:t>
            </a:r>
            <a:r>
              <a:rPr lang="en-PH" baseline="30000" dirty="0"/>
              <a:t>st</a:t>
            </a:r>
            <a:r>
              <a:rPr lang="en-PH" dirty="0"/>
              <a:t> Paragraph) down to Specific Topic (2</a:t>
            </a:r>
            <a:r>
              <a:rPr lang="en-PH" baseline="30000" dirty="0"/>
              <a:t>nd</a:t>
            </a:r>
            <a:r>
              <a:rPr lang="en-PH" dirty="0"/>
              <a:t> Paragraph). Project Context contains the brief description of proposed thesis titles.</a:t>
            </a:r>
          </a:p>
          <a:p>
            <a:endParaRPr lang="en-PH" dirty="0"/>
          </a:p>
        </p:txBody>
      </p:sp>
    </p:spTree>
    <p:extLst>
      <p:ext uri="{BB962C8B-B14F-4D97-AF65-F5344CB8AC3E}">
        <p14:creationId xmlns:p14="http://schemas.microsoft.com/office/powerpoint/2010/main" val="389805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a:t>
            </a:r>
            <a:endParaRPr lang="en-PH"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	“The </a:t>
            </a:r>
            <a:r>
              <a:rPr lang="en-US" dirty="0"/>
              <a:t>health services department, although exceptional, still has some room for improvement. It is a standard process in the University for Students to undergo physical examination on the date set by the department. The university conducts these examinations in order to ensure the physical wellness of the students. If ever the student fails to do so, the students might get tagged in the system which will result in the student’s Pinnacle to show limited information.</a:t>
            </a:r>
            <a:endParaRPr lang="en-PH" dirty="0"/>
          </a:p>
          <a:p>
            <a:pPr marL="0" indent="0" algn="just">
              <a:buNone/>
            </a:pPr>
            <a:r>
              <a:rPr lang="en-US" dirty="0"/>
              <a:t>	The researcher thought of developing a web application to be utilized by the students, administrative personnel and staff under the Health Services department to aid in administering their services more effectively</a:t>
            </a:r>
            <a:r>
              <a:rPr lang="en-US" dirty="0" smtClean="0"/>
              <a:t>.”</a:t>
            </a:r>
            <a:endParaRPr lang="en-PH" dirty="0"/>
          </a:p>
          <a:p>
            <a:endParaRPr lang="en-PH" dirty="0" smtClean="0"/>
          </a:p>
          <a:p>
            <a:r>
              <a:rPr lang="en-PH" sz="1300" dirty="0" smtClean="0"/>
              <a:t>Reference: “</a:t>
            </a:r>
            <a:r>
              <a:rPr lang="en-US" sz="1400" b="1" dirty="0" smtClean="0"/>
              <a:t>MCU </a:t>
            </a:r>
            <a:r>
              <a:rPr lang="en-US" sz="1400" b="1" dirty="0" err="1"/>
              <a:t>HealthServ</a:t>
            </a:r>
            <a:r>
              <a:rPr lang="en-US" sz="1400" b="1" dirty="0"/>
              <a:t> App Using </a:t>
            </a:r>
            <a:r>
              <a:rPr lang="en-US" sz="1400" b="1" dirty="0" err="1"/>
              <a:t>Ricart-Agrawala</a:t>
            </a:r>
            <a:r>
              <a:rPr lang="en-US" sz="1400" b="1" dirty="0"/>
              <a:t> </a:t>
            </a:r>
            <a:r>
              <a:rPr lang="en-US" sz="1400" b="1" dirty="0" smtClean="0"/>
              <a:t>Algorithm</a:t>
            </a:r>
            <a:r>
              <a:rPr lang="en-PH" sz="1300" dirty="0" smtClean="0"/>
              <a:t>”</a:t>
            </a:r>
            <a:endParaRPr lang="en-PH" sz="1400" dirty="0"/>
          </a:p>
        </p:txBody>
      </p:sp>
    </p:spTree>
    <p:extLst>
      <p:ext uri="{BB962C8B-B14F-4D97-AF65-F5344CB8AC3E}">
        <p14:creationId xmlns:p14="http://schemas.microsoft.com/office/powerpoint/2010/main" val="140034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Conceptual Framework</a:t>
            </a:r>
            <a:endParaRPr lang="en-PH" dirty="0"/>
          </a:p>
        </p:txBody>
      </p:sp>
      <p:sp>
        <p:nvSpPr>
          <p:cNvPr id="3" name="Content Placeholder 2"/>
          <p:cNvSpPr>
            <a:spLocks noGrp="1"/>
          </p:cNvSpPr>
          <p:nvPr>
            <p:ph idx="1"/>
          </p:nvPr>
        </p:nvSpPr>
        <p:spPr/>
        <p:txBody>
          <a:bodyPr/>
          <a:lstStyle/>
          <a:p>
            <a:r>
              <a:rPr lang="en-PH" dirty="0"/>
              <a:t>A conceptual framework is an analytical tool with several variations and contexts. It is used to </a:t>
            </a:r>
            <a:r>
              <a:rPr lang="en-PH" dirty="0" err="1"/>
              <a:t>makeconceptual</a:t>
            </a:r>
            <a:r>
              <a:rPr lang="en-PH" dirty="0"/>
              <a:t> distinctions and organize ideas. </a:t>
            </a:r>
            <a:r>
              <a:rPr lang="en-PH" dirty="0" err="1"/>
              <a:t>Strongconceptual</a:t>
            </a:r>
            <a:r>
              <a:rPr lang="en-PH" dirty="0"/>
              <a:t> frameworks capture something real and do this in a way that is easy to remember and apply.</a:t>
            </a:r>
          </a:p>
        </p:txBody>
      </p:sp>
    </p:spTree>
    <p:extLst>
      <p:ext uri="{BB962C8B-B14F-4D97-AF65-F5344CB8AC3E}">
        <p14:creationId xmlns:p14="http://schemas.microsoft.com/office/powerpoint/2010/main" val="389558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81081" y="1184856"/>
            <a:ext cx="5396249" cy="5406150"/>
          </a:xfrm>
          <a:prstGeom prst="rect">
            <a:avLst/>
          </a:prstGeom>
        </p:spPr>
      </p:pic>
      <p:sp>
        <p:nvSpPr>
          <p:cNvPr id="2" name="Title 1"/>
          <p:cNvSpPr>
            <a:spLocks noGrp="1"/>
          </p:cNvSpPr>
          <p:nvPr>
            <p:ph type="title"/>
          </p:nvPr>
        </p:nvSpPr>
        <p:spPr/>
        <p:txBody>
          <a:bodyPr/>
          <a:lstStyle/>
          <a:p>
            <a:r>
              <a:rPr lang="en-PH" dirty="0" smtClean="0"/>
              <a:t>Example:</a:t>
            </a:r>
            <a:endParaRPr lang="en-PH" dirty="0"/>
          </a:p>
        </p:txBody>
      </p:sp>
    </p:spTree>
    <p:extLst>
      <p:ext uri="{BB962C8B-B14F-4D97-AF65-F5344CB8AC3E}">
        <p14:creationId xmlns:p14="http://schemas.microsoft.com/office/powerpoint/2010/main" val="53290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Scope and Limitation</a:t>
            </a:r>
            <a:endParaRPr lang="en-PH" dirty="0"/>
          </a:p>
        </p:txBody>
      </p:sp>
      <p:sp>
        <p:nvSpPr>
          <p:cNvPr id="3" name="Content Placeholder 2"/>
          <p:cNvSpPr>
            <a:spLocks noGrp="1"/>
          </p:cNvSpPr>
          <p:nvPr>
            <p:ph idx="1"/>
          </p:nvPr>
        </p:nvSpPr>
        <p:spPr/>
        <p:txBody>
          <a:bodyPr/>
          <a:lstStyle/>
          <a:p>
            <a:pPr algn="just"/>
            <a:r>
              <a:rPr lang="en-PH" b="1" dirty="0"/>
              <a:t>*The scope and limitation of the study contains at least 2 Paragraphs 6 sentences per paragraph. Discuss the scope or the function of proposed system in the first paragraph. The second paragraph is the limitation with 6 sentences.</a:t>
            </a:r>
            <a:endParaRPr lang="en-PH" dirty="0"/>
          </a:p>
          <a:p>
            <a:endParaRPr lang="en-PH" dirty="0"/>
          </a:p>
        </p:txBody>
      </p:sp>
    </p:spTree>
    <p:extLst>
      <p:ext uri="{BB962C8B-B14F-4D97-AF65-F5344CB8AC3E}">
        <p14:creationId xmlns:p14="http://schemas.microsoft.com/office/powerpoint/2010/main" val="1347331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132</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Title Proposal</vt:lpstr>
      <vt:lpstr>What is a Title Proposal?</vt:lpstr>
      <vt:lpstr>Examples of Thesis Titles</vt:lpstr>
      <vt:lpstr>PowerPoint Presentation</vt:lpstr>
      <vt:lpstr>Project Context</vt:lpstr>
      <vt:lpstr>Example</vt:lpstr>
      <vt:lpstr>Conceptual Framework</vt:lpstr>
      <vt:lpstr>Example:</vt:lpstr>
      <vt:lpstr>Scope and Limitation</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Proposal</dc:title>
  <dc:creator>Ezekiel</dc:creator>
  <cp:lastModifiedBy>Ezekiel</cp:lastModifiedBy>
  <cp:revision>7</cp:revision>
  <dcterms:created xsi:type="dcterms:W3CDTF">2018-06-21T11:39:23Z</dcterms:created>
  <dcterms:modified xsi:type="dcterms:W3CDTF">2018-06-21T11:56:00Z</dcterms:modified>
</cp:coreProperties>
</file>