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636" r:id="rId2"/>
    <p:sldId id="463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042"/>
    <a:srgbClr val="4B71BC"/>
    <a:srgbClr val="7C59F5"/>
    <a:srgbClr val="A993F5"/>
    <a:srgbClr val="F0EEFB"/>
    <a:srgbClr val="F2F2F2"/>
    <a:srgbClr val="FAF0C8"/>
    <a:srgbClr val="C8DDEF"/>
    <a:srgbClr val="E3F0D9"/>
    <a:srgbClr val="FE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5" autoAdjust="0"/>
    <p:restoredTop sz="86337"/>
  </p:normalViewPr>
  <p:slideViewPr>
    <p:cSldViewPr snapToGrid="0">
      <p:cViewPr varScale="1">
        <p:scale>
          <a:sx n="83" d="100"/>
          <a:sy n="83" d="100"/>
        </p:scale>
        <p:origin x="22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E97A-F6FD-7D42-B03E-53C58146DB64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BB7CF-6052-6447-9B94-50BB0C68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coverage1-12.pdf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BB7CF-6052-6447-9B94-50BB0C6833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coverage13-Y.pdf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BB7CF-6052-6447-9B94-50BB0C6833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2EA-CC9E-44C3-AD91-DD5DB348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A882A-5FAE-43E1-968E-6B4058DD4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79C2C-35EC-4CC7-B262-AB435E1D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6217-C4C0-4B3E-A6E1-6A84FA34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97F87-2A71-41C5-AF7E-04F122ED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2A54-E660-4457-A0C7-C8E8EF54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2BC57-7179-4D89-9743-0F7A765BD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121C-82C6-4F4F-951C-E3A94E86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2FF0-EE31-498F-BDAB-833DC788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D1BA-20E6-44DF-ACFA-05EF93D4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8AD0-B55E-4D35-9696-B975028B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0BA1-E1C0-424E-8398-AE6478EF3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F67F-E149-40B4-B8D6-232AAFB2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16BA-C968-48AA-B7D1-2A02B1F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84B16-623C-47BB-AF1C-96009CD4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B96A-254C-4C4F-89D5-FE519B4F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9175-4E04-433C-B53C-FB483349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AAB9-C17E-4DCA-BCFF-0C59E056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E316-3BF9-4CB6-B65D-1C15C85B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2817-55AB-4299-AB3C-533987B7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1DB-0587-481F-B5D2-B3A57623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961B2-B2DF-4DB7-9EEE-31549C13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2FB4-84A7-449A-BF7B-B3B2DD09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106F-CFD6-4DB1-A939-A7BEBA6A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31E1-0A0E-4E69-B9AF-6088C3C3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001E-1CAA-4D00-A7B6-D1271B7E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F33E-D174-4ACA-A3D0-E153140B2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19C0-9FE0-47BF-B855-41D039D9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9B663-9E5C-4C8F-A6C7-299DE0D1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CBD89-86E6-4318-B487-F2A358FB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3BA1-B384-4132-80CD-A92961E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FF40-27A9-4BA5-AA00-5B4258CD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1854-F48B-479D-BF1F-0AE1BBF2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0EF06-400B-4A6E-9E17-63D5A538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BB5F0-C71F-450F-B377-0DCE0B708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959ED-CF5E-4910-B708-ABF32779F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230B9-3ED9-4A23-962A-6FBE0B94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A24C2-A5CD-458A-AA7B-35EB3190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E4512-AF23-4769-ADC7-11E6477E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0DEA-3EA8-438A-B85B-866BDA56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A9510-7239-42ED-A9A8-379671EC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7F45D-ED0C-48AF-9D1E-D30A5515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78E0D-DA31-4574-8ED1-4D142ABD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35415-4211-4015-80F7-03B0CEFA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7A714-1BBC-4B2B-B8E8-3148E9A4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17D4F-F470-4C3B-95BE-B40168CA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C2AE-EBCD-4B56-BEF4-77E3A0C1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9B76-CEC7-48AA-960E-279BA878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9630D-5167-4FE1-BFF4-97546B26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27661-F5C3-4F4D-BF34-EF46188A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FBFAC-7E91-49D7-8468-44D3BA4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CF0A-2223-433D-A146-D75C30D0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975-771F-44C8-AB39-33450F56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5D99C-C387-4390-B198-D1FEFB876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DA506-6C48-4DDC-86BF-D3AD0DC27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892D0-5C46-4EDA-8EA6-C214381A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4F7B6-0F72-447A-AEC8-9DCF7C4F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6A7D-7B3D-4FF2-980F-6621B9E1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AA433-8DE2-42A0-AC5C-11A70E23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11471-C296-4920-B787-FE93DB2A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84CA-AC4B-4C9E-93A6-6908F880F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A4A0-878D-4A40-ACD5-A576A38DC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290F-C7D3-4579-AA3F-40BB3D67D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E1723-B6CF-0B7F-11DC-D08C60B0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07" y="254901"/>
            <a:ext cx="6422985" cy="6422985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31CDBC40-5417-C15E-B342-6C6742248F77}"/>
              </a:ext>
            </a:extLst>
          </p:cNvPr>
          <p:cNvGrpSpPr/>
          <p:nvPr/>
        </p:nvGrpSpPr>
        <p:grpSpPr>
          <a:xfrm>
            <a:off x="4399046" y="87504"/>
            <a:ext cx="3880060" cy="261610"/>
            <a:chOff x="4399046" y="30352"/>
            <a:chExt cx="3880060" cy="2616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7299DE-7A18-4F1B-37C2-A492018C5572}"/>
                </a:ext>
              </a:extLst>
            </p:cNvPr>
            <p:cNvGrpSpPr/>
            <p:nvPr/>
          </p:nvGrpSpPr>
          <p:grpSpPr>
            <a:xfrm>
              <a:off x="7384189" y="30352"/>
              <a:ext cx="894917" cy="261610"/>
              <a:chOff x="7143202" y="229602"/>
              <a:chExt cx="894917" cy="26161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62677-36D4-87FF-7BB6-47502EB92429}"/>
                  </a:ext>
                </a:extLst>
              </p:cNvPr>
              <p:cNvSpPr/>
              <p:nvPr/>
            </p:nvSpPr>
            <p:spPr>
              <a:xfrm>
                <a:off x="7143202" y="334457"/>
                <a:ext cx="90000" cy="9000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C73A82-ACE0-FCDF-03C2-08AFA1FBD1DD}"/>
                  </a:ext>
                </a:extLst>
              </p:cNvPr>
              <p:cNvSpPr txBox="1"/>
              <p:nvPr/>
            </p:nvSpPr>
            <p:spPr>
              <a:xfrm>
                <a:off x="7237900" y="229602"/>
                <a:ext cx="8002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8C92F8-AF06-E312-56BE-D838E39EB18B}"/>
                </a:ext>
              </a:extLst>
            </p:cNvPr>
            <p:cNvGrpSpPr/>
            <p:nvPr/>
          </p:nvGrpSpPr>
          <p:grpSpPr>
            <a:xfrm>
              <a:off x="4399046" y="45741"/>
              <a:ext cx="632643" cy="230832"/>
              <a:chOff x="3780870" y="248652"/>
              <a:chExt cx="632643" cy="23083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893379A-7353-1C48-EBB9-F0D767FDEECC}"/>
                  </a:ext>
                </a:extLst>
              </p:cNvPr>
              <p:cNvSpPr/>
              <p:nvPr/>
            </p:nvSpPr>
            <p:spPr>
              <a:xfrm>
                <a:off x="3780870" y="319068"/>
                <a:ext cx="90000" cy="9000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92AA7F-3109-5D8E-02D4-B1DF441D0E71}"/>
                  </a:ext>
                </a:extLst>
              </p:cNvPr>
              <p:cNvSpPr txBox="1"/>
              <p:nvPr/>
            </p:nvSpPr>
            <p:spPr>
              <a:xfrm>
                <a:off x="3874584" y="248652"/>
                <a:ext cx="5389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Cambria" panose="02040503050406030204" pitchFamily="18" charset="0"/>
                  </a:rPr>
                  <a:t>BLEND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53C017-596B-DC99-3B79-DA8D29368245}"/>
              </a:ext>
            </a:extLst>
          </p:cNvPr>
          <p:cNvGrpSpPr/>
          <p:nvPr/>
        </p:nvGrpSpPr>
        <p:grpSpPr>
          <a:xfrm>
            <a:off x="3205326" y="208169"/>
            <a:ext cx="301681" cy="5930622"/>
            <a:chOff x="3205326" y="208169"/>
            <a:chExt cx="301681" cy="59306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4ED95F-A98C-444E-A051-24CF161652C2}"/>
                </a:ext>
              </a:extLst>
            </p:cNvPr>
            <p:cNvSpPr txBox="1"/>
            <p:nvPr/>
          </p:nvSpPr>
          <p:spPr>
            <a:xfrm>
              <a:off x="3205326" y="20816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6CCF24-942D-443D-53DD-1619FE84679A}"/>
                </a:ext>
              </a:extLst>
            </p:cNvPr>
            <p:cNvSpPr txBox="1"/>
            <p:nvPr/>
          </p:nvSpPr>
          <p:spPr>
            <a:xfrm>
              <a:off x="3205326" y="73752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DADE1A-7F6D-61A3-CA4A-42D686A227B7}"/>
                </a:ext>
              </a:extLst>
            </p:cNvPr>
            <p:cNvSpPr txBox="1"/>
            <p:nvPr/>
          </p:nvSpPr>
          <p:spPr>
            <a:xfrm>
              <a:off x="3205326" y="603106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A1A567-9E09-428C-A9D9-5CD61A068D74}"/>
                </a:ext>
              </a:extLst>
            </p:cNvPr>
            <p:cNvSpPr txBox="1"/>
            <p:nvPr/>
          </p:nvSpPr>
          <p:spPr>
            <a:xfrm>
              <a:off x="3205326" y="550171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2769C6-622C-233A-BBD6-EF8719370257}"/>
                </a:ext>
              </a:extLst>
            </p:cNvPr>
            <p:cNvSpPr txBox="1"/>
            <p:nvPr/>
          </p:nvSpPr>
          <p:spPr>
            <a:xfrm>
              <a:off x="3205326" y="497236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7DCA66-ECF4-3743-2711-0039AF212045}"/>
                </a:ext>
              </a:extLst>
            </p:cNvPr>
            <p:cNvSpPr txBox="1"/>
            <p:nvPr/>
          </p:nvSpPr>
          <p:spPr>
            <a:xfrm>
              <a:off x="3205326" y="444300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8FA16A-A6DE-E668-DF0D-47228C041B43}"/>
                </a:ext>
              </a:extLst>
            </p:cNvPr>
            <p:cNvSpPr txBox="1"/>
            <p:nvPr/>
          </p:nvSpPr>
          <p:spPr>
            <a:xfrm>
              <a:off x="3205326" y="391365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FD7343-135C-C2B0-BFCD-1FFC538A8674}"/>
                </a:ext>
              </a:extLst>
            </p:cNvPr>
            <p:cNvSpPr txBox="1"/>
            <p:nvPr/>
          </p:nvSpPr>
          <p:spPr>
            <a:xfrm>
              <a:off x="3205326" y="126687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F56C51-E9C6-0BB1-0617-697D96D4A5D4}"/>
                </a:ext>
              </a:extLst>
            </p:cNvPr>
            <p:cNvSpPr txBox="1"/>
            <p:nvPr/>
          </p:nvSpPr>
          <p:spPr>
            <a:xfrm>
              <a:off x="3205326" y="179623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88CCFF6-4F91-AA1F-C906-AB970A725C0A}"/>
                </a:ext>
              </a:extLst>
            </p:cNvPr>
            <p:cNvSpPr txBox="1"/>
            <p:nvPr/>
          </p:nvSpPr>
          <p:spPr>
            <a:xfrm>
              <a:off x="3205326" y="285494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A48B1A-93A2-9422-1F00-F2730E8C30FE}"/>
                </a:ext>
              </a:extLst>
            </p:cNvPr>
            <p:cNvSpPr txBox="1"/>
            <p:nvPr/>
          </p:nvSpPr>
          <p:spPr>
            <a:xfrm>
              <a:off x="3205326" y="232558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AB5AF2-4D06-637E-F6FF-8B577D666713}"/>
                </a:ext>
              </a:extLst>
            </p:cNvPr>
            <p:cNvSpPr txBox="1"/>
            <p:nvPr/>
          </p:nvSpPr>
          <p:spPr>
            <a:xfrm>
              <a:off x="3205326" y="338429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chr7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A035E7-79A0-2E22-ED1C-25A330687318}"/>
              </a:ext>
            </a:extLst>
          </p:cNvPr>
          <p:cNvGrpSpPr/>
          <p:nvPr/>
        </p:nvGrpSpPr>
        <p:grpSpPr>
          <a:xfrm>
            <a:off x="6350403" y="208169"/>
            <a:ext cx="301681" cy="5930622"/>
            <a:chOff x="6350403" y="208169"/>
            <a:chExt cx="301681" cy="593062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4AC2B2-C6ED-A34C-D2C8-66ADBA8129F8}"/>
                </a:ext>
              </a:extLst>
            </p:cNvPr>
            <p:cNvSpPr txBox="1"/>
            <p:nvPr/>
          </p:nvSpPr>
          <p:spPr>
            <a:xfrm>
              <a:off x="6350403" y="20816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81CD1B-84AA-5B4E-654B-0CF9297840F9}"/>
                </a:ext>
              </a:extLst>
            </p:cNvPr>
            <p:cNvSpPr txBox="1"/>
            <p:nvPr/>
          </p:nvSpPr>
          <p:spPr>
            <a:xfrm>
              <a:off x="6350403" y="73752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857B8AC-F7AA-8628-2E3E-F61D483A77C2}"/>
                </a:ext>
              </a:extLst>
            </p:cNvPr>
            <p:cNvSpPr txBox="1"/>
            <p:nvPr/>
          </p:nvSpPr>
          <p:spPr>
            <a:xfrm>
              <a:off x="6350403" y="603106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D27235-BDAC-D35A-9AD7-1B7574C2ED7B}"/>
                </a:ext>
              </a:extLst>
            </p:cNvPr>
            <p:cNvSpPr txBox="1"/>
            <p:nvPr/>
          </p:nvSpPr>
          <p:spPr>
            <a:xfrm>
              <a:off x="6350403" y="550171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C82E03-47C0-2E45-FD88-98B8B342FE8A}"/>
                </a:ext>
              </a:extLst>
            </p:cNvPr>
            <p:cNvSpPr txBox="1"/>
            <p:nvPr/>
          </p:nvSpPr>
          <p:spPr>
            <a:xfrm>
              <a:off x="6350403" y="497236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7E45EF-4B64-F1E5-F4EA-116388044E4D}"/>
                </a:ext>
              </a:extLst>
            </p:cNvPr>
            <p:cNvSpPr txBox="1"/>
            <p:nvPr/>
          </p:nvSpPr>
          <p:spPr>
            <a:xfrm>
              <a:off x="6350403" y="444300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2F4EC7-D0B7-3D96-1AE3-D1C9D241565D}"/>
                </a:ext>
              </a:extLst>
            </p:cNvPr>
            <p:cNvSpPr txBox="1"/>
            <p:nvPr/>
          </p:nvSpPr>
          <p:spPr>
            <a:xfrm>
              <a:off x="6350403" y="391365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87251D-15E9-90E7-4E98-D5D43A6FD7E8}"/>
                </a:ext>
              </a:extLst>
            </p:cNvPr>
            <p:cNvSpPr txBox="1"/>
            <p:nvPr/>
          </p:nvSpPr>
          <p:spPr>
            <a:xfrm>
              <a:off x="6350403" y="126687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5E9F5F-90B3-ECF7-5D83-16A4B0D1B0EB}"/>
                </a:ext>
              </a:extLst>
            </p:cNvPr>
            <p:cNvSpPr txBox="1"/>
            <p:nvPr/>
          </p:nvSpPr>
          <p:spPr>
            <a:xfrm>
              <a:off x="6350403" y="179623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0BD415-1904-B3F1-CC54-B120273EF3C7}"/>
                </a:ext>
              </a:extLst>
            </p:cNvPr>
            <p:cNvSpPr txBox="1"/>
            <p:nvPr/>
          </p:nvSpPr>
          <p:spPr>
            <a:xfrm>
              <a:off x="6350403" y="285494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D59327-F675-3B03-AA6A-96EF9D1E4600}"/>
                </a:ext>
              </a:extLst>
            </p:cNvPr>
            <p:cNvSpPr txBox="1"/>
            <p:nvPr/>
          </p:nvSpPr>
          <p:spPr>
            <a:xfrm>
              <a:off x="6350403" y="232558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60762B-C7E1-B5C0-E09D-ECD843FB0346}"/>
                </a:ext>
              </a:extLst>
            </p:cNvPr>
            <p:cNvSpPr txBox="1"/>
            <p:nvPr/>
          </p:nvSpPr>
          <p:spPr>
            <a:xfrm>
              <a:off x="6350403" y="338429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59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E1723-B6CF-0B7F-11DC-D08C60B0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4507" y="254901"/>
            <a:ext cx="6422985" cy="6422985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31CDBC40-5417-C15E-B342-6C6742248F77}"/>
              </a:ext>
            </a:extLst>
          </p:cNvPr>
          <p:cNvGrpSpPr/>
          <p:nvPr/>
        </p:nvGrpSpPr>
        <p:grpSpPr>
          <a:xfrm>
            <a:off x="4399046" y="87504"/>
            <a:ext cx="3880060" cy="261610"/>
            <a:chOff x="4399046" y="30352"/>
            <a:chExt cx="3880060" cy="2616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7299DE-7A18-4F1B-37C2-A492018C5572}"/>
                </a:ext>
              </a:extLst>
            </p:cNvPr>
            <p:cNvGrpSpPr/>
            <p:nvPr/>
          </p:nvGrpSpPr>
          <p:grpSpPr>
            <a:xfrm>
              <a:off x="7384189" y="30352"/>
              <a:ext cx="894917" cy="261610"/>
              <a:chOff x="7143202" y="229602"/>
              <a:chExt cx="894917" cy="26161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62677-36D4-87FF-7BB6-47502EB92429}"/>
                  </a:ext>
                </a:extLst>
              </p:cNvPr>
              <p:cNvSpPr/>
              <p:nvPr/>
            </p:nvSpPr>
            <p:spPr>
              <a:xfrm>
                <a:off x="7143202" y="334457"/>
                <a:ext cx="90000" cy="9000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C73A82-ACE0-FCDF-03C2-08AFA1FBD1DD}"/>
                  </a:ext>
                </a:extLst>
              </p:cNvPr>
              <p:cNvSpPr txBox="1"/>
              <p:nvPr/>
            </p:nvSpPr>
            <p:spPr>
              <a:xfrm>
                <a:off x="7237900" y="229602"/>
                <a:ext cx="8002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8C92F8-AF06-E312-56BE-D838E39EB18B}"/>
                </a:ext>
              </a:extLst>
            </p:cNvPr>
            <p:cNvGrpSpPr/>
            <p:nvPr/>
          </p:nvGrpSpPr>
          <p:grpSpPr>
            <a:xfrm>
              <a:off x="4399046" y="45741"/>
              <a:ext cx="632643" cy="230832"/>
              <a:chOff x="3780870" y="248652"/>
              <a:chExt cx="632643" cy="23083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893379A-7353-1C48-EBB9-F0D767FDEECC}"/>
                  </a:ext>
                </a:extLst>
              </p:cNvPr>
              <p:cNvSpPr/>
              <p:nvPr/>
            </p:nvSpPr>
            <p:spPr>
              <a:xfrm>
                <a:off x="3780870" y="319068"/>
                <a:ext cx="90000" cy="9000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92AA7F-3109-5D8E-02D4-B1DF441D0E71}"/>
                  </a:ext>
                </a:extLst>
              </p:cNvPr>
              <p:cNvSpPr txBox="1"/>
              <p:nvPr/>
            </p:nvSpPr>
            <p:spPr>
              <a:xfrm>
                <a:off x="3874584" y="248652"/>
                <a:ext cx="5389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Cambria" panose="02040503050406030204" pitchFamily="18" charset="0"/>
                  </a:rPr>
                  <a:t>BLEND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193EB1-BC8A-9CE2-255F-37F13A4F1472}"/>
              </a:ext>
            </a:extLst>
          </p:cNvPr>
          <p:cNvGrpSpPr/>
          <p:nvPr/>
        </p:nvGrpSpPr>
        <p:grpSpPr>
          <a:xfrm>
            <a:off x="3205326" y="205359"/>
            <a:ext cx="301681" cy="5930622"/>
            <a:chOff x="3205326" y="208169"/>
            <a:chExt cx="301681" cy="59306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4ED95F-A98C-444E-A051-24CF161652C2}"/>
                </a:ext>
              </a:extLst>
            </p:cNvPr>
            <p:cNvSpPr txBox="1"/>
            <p:nvPr/>
          </p:nvSpPr>
          <p:spPr>
            <a:xfrm>
              <a:off x="3205326" y="20816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6CCF24-942D-443D-53DD-1619FE84679A}"/>
                </a:ext>
              </a:extLst>
            </p:cNvPr>
            <p:cNvSpPr txBox="1"/>
            <p:nvPr/>
          </p:nvSpPr>
          <p:spPr>
            <a:xfrm>
              <a:off x="3205326" y="73752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DADE1A-7F6D-61A3-CA4A-42D686A227B7}"/>
                </a:ext>
              </a:extLst>
            </p:cNvPr>
            <p:cNvSpPr txBox="1"/>
            <p:nvPr/>
          </p:nvSpPr>
          <p:spPr>
            <a:xfrm>
              <a:off x="3205326" y="603106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 err="1">
                  <a:latin typeface="Cambria" panose="02040503050406030204" pitchFamily="18" charset="0"/>
                </a:rPr>
                <a:t>chrY</a:t>
              </a:r>
              <a:endParaRPr lang="en-US" sz="700" b="1" dirty="0">
                <a:latin typeface="Cambria" panose="020405030504060302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A1A567-9E09-428C-A9D9-5CD61A068D74}"/>
                </a:ext>
              </a:extLst>
            </p:cNvPr>
            <p:cNvSpPr txBox="1"/>
            <p:nvPr/>
          </p:nvSpPr>
          <p:spPr>
            <a:xfrm>
              <a:off x="3205326" y="550171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 err="1">
                  <a:latin typeface="Cambria" panose="02040503050406030204" pitchFamily="18" charset="0"/>
                </a:rPr>
                <a:t>chrX</a:t>
              </a:r>
              <a:endParaRPr lang="en-US" sz="700" b="1" dirty="0">
                <a:latin typeface="Cambria" panose="020405030504060302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2769C6-622C-233A-BBD6-EF8719370257}"/>
                </a:ext>
              </a:extLst>
            </p:cNvPr>
            <p:cNvSpPr txBox="1"/>
            <p:nvPr/>
          </p:nvSpPr>
          <p:spPr>
            <a:xfrm>
              <a:off x="3205326" y="497236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chr22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7DCA66-ECF4-3743-2711-0039AF212045}"/>
                </a:ext>
              </a:extLst>
            </p:cNvPr>
            <p:cNvSpPr txBox="1"/>
            <p:nvPr/>
          </p:nvSpPr>
          <p:spPr>
            <a:xfrm>
              <a:off x="3205326" y="444300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chr21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8FA16A-A6DE-E668-DF0D-47228C041B43}"/>
                </a:ext>
              </a:extLst>
            </p:cNvPr>
            <p:cNvSpPr txBox="1"/>
            <p:nvPr/>
          </p:nvSpPr>
          <p:spPr>
            <a:xfrm>
              <a:off x="3205326" y="391365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chr20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FD7343-135C-C2B0-BFCD-1FFC538A8674}"/>
                </a:ext>
              </a:extLst>
            </p:cNvPr>
            <p:cNvSpPr txBox="1"/>
            <p:nvPr/>
          </p:nvSpPr>
          <p:spPr>
            <a:xfrm>
              <a:off x="3205326" y="126687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F56C51-E9C6-0BB1-0617-697D96D4A5D4}"/>
                </a:ext>
              </a:extLst>
            </p:cNvPr>
            <p:cNvSpPr txBox="1"/>
            <p:nvPr/>
          </p:nvSpPr>
          <p:spPr>
            <a:xfrm>
              <a:off x="3205326" y="179623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88CCFF6-4F91-AA1F-C906-AB970A725C0A}"/>
                </a:ext>
              </a:extLst>
            </p:cNvPr>
            <p:cNvSpPr txBox="1"/>
            <p:nvPr/>
          </p:nvSpPr>
          <p:spPr>
            <a:xfrm>
              <a:off x="3205326" y="285494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chr18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A48B1A-93A2-9422-1F00-F2730E8C30FE}"/>
                </a:ext>
              </a:extLst>
            </p:cNvPr>
            <p:cNvSpPr txBox="1"/>
            <p:nvPr/>
          </p:nvSpPr>
          <p:spPr>
            <a:xfrm>
              <a:off x="3205326" y="232558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AB5AF2-4D06-637E-F6FF-8B577D666713}"/>
                </a:ext>
              </a:extLst>
            </p:cNvPr>
            <p:cNvSpPr txBox="1"/>
            <p:nvPr/>
          </p:nvSpPr>
          <p:spPr>
            <a:xfrm>
              <a:off x="3205326" y="338429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chr19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A35FEC-9952-0450-9DE1-ACACE892FB67}"/>
              </a:ext>
            </a:extLst>
          </p:cNvPr>
          <p:cNvGrpSpPr/>
          <p:nvPr/>
        </p:nvGrpSpPr>
        <p:grpSpPr>
          <a:xfrm>
            <a:off x="6360486" y="205359"/>
            <a:ext cx="301681" cy="5930622"/>
            <a:chOff x="6338261" y="199009"/>
            <a:chExt cx="301681" cy="59306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3E68EC-1D51-F93F-B019-A3932450E405}"/>
                </a:ext>
              </a:extLst>
            </p:cNvPr>
            <p:cNvSpPr txBox="1"/>
            <p:nvPr/>
          </p:nvSpPr>
          <p:spPr>
            <a:xfrm>
              <a:off x="6338261" y="19900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chr13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C6E7F2-6DE8-2197-9BC4-78A9AA8D9EB2}"/>
                </a:ext>
              </a:extLst>
            </p:cNvPr>
            <p:cNvSpPr txBox="1"/>
            <p:nvPr/>
          </p:nvSpPr>
          <p:spPr>
            <a:xfrm>
              <a:off x="6338261" y="72836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2AEC78-C941-001B-CFC6-1BCA3C71628B}"/>
                </a:ext>
              </a:extLst>
            </p:cNvPr>
            <p:cNvSpPr txBox="1"/>
            <p:nvPr/>
          </p:nvSpPr>
          <p:spPr>
            <a:xfrm>
              <a:off x="6338261" y="602190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 err="1">
                  <a:latin typeface="Cambria" panose="02040503050406030204" pitchFamily="18" charset="0"/>
                </a:rPr>
                <a:t>chrY</a:t>
              </a:r>
              <a:endParaRPr lang="en-US" sz="700" b="1" dirty="0">
                <a:latin typeface="Cambria" panose="020405030504060302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D58457-F71D-1672-4A4A-9192AF016AF8}"/>
                </a:ext>
              </a:extLst>
            </p:cNvPr>
            <p:cNvSpPr txBox="1"/>
            <p:nvPr/>
          </p:nvSpPr>
          <p:spPr>
            <a:xfrm>
              <a:off x="6338261" y="549255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 err="1">
                  <a:latin typeface="Cambria" panose="02040503050406030204" pitchFamily="18" charset="0"/>
                </a:rPr>
                <a:t>chrX</a:t>
              </a:r>
              <a:endParaRPr lang="en-US" sz="700" b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BC3C4E-E711-8CF9-E1D4-DF2583199B99}"/>
                </a:ext>
              </a:extLst>
            </p:cNvPr>
            <p:cNvSpPr txBox="1"/>
            <p:nvPr/>
          </p:nvSpPr>
          <p:spPr>
            <a:xfrm>
              <a:off x="6338261" y="496320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chr22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08BB81-6DCC-0D7D-4D27-BF2F97F6FF03}"/>
                </a:ext>
              </a:extLst>
            </p:cNvPr>
            <p:cNvSpPr txBox="1"/>
            <p:nvPr/>
          </p:nvSpPr>
          <p:spPr>
            <a:xfrm>
              <a:off x="6338261" y="443384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chr21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47C39-B0C0-2798-D298-7477A40DF2D8}"/>
                </a:ext>
              </a:extLst>
            </p:cNvPr>
            <p:cNvSpPr txBox="1"/>
            <p:nvPr/>
          </p:nvSpPr>
          <p:spPr>
            <a:xfrm>
              <a:off x="6338261" y="390449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08B848-2CFC-CA43-26AD-5D72542CC6C5}"/>
                </a:ext>
              </a:extLst>
            </p:cNvPr>
            <p:cNvSpPr txBox="1"/>
            <p:nvPr/>
          </p:nvSpPr>
          <p:spPr>
            <a:xfrm>
              <a:off x="6338261" y="125771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6DED54-1F0A-5A9F-24F1-2DA1A30B15AC}"/>
                </a:ext>
              </a:extLst>
            </p:cNvPr>
            <p:cNvSpPr txBox="1"/>
            <p:nvPr/>
          </p:nvSpPr>
          <p:spPr>
            <a:xfrm>
              <a:off x="6338261" y="178707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B1DF5-43DC-47C5-919C-55A5F4E811E2}"/>
                </a:ext>
              </a:extLst>
            </p:cNvPr>
            <p:cNvSpPr txBox="1"/>
            <p:nvPr/>
          </p:nvSpPr>
          <p:spPr>
            <a:xfrm>
              <a:off x="6338261" y="2845784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889D55-3FD6-C449-FE9A-D659D81D9BDD}"/>
                </a:ext>
              </a:extLst>
            </p:cNvPr>
            <p:cNvSpPr txBox="1"/>
            <p:nvPr/>
          </p:nvSpPr>
          <p:spPr>
            <a:xfrm>
              <a:off x="6338261" y="231642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881AE5-E780-4090-BCB6-4F2A9EA7972E}"/>
                </a:ext>
              </a:extLst>
            </p:cNvPr>
            <p:cNvSpPr txBox="1"/>
            <p:nvPr/>
          </p:nvSpPr>
          <p:spPr>
            <a:xfrm>
              <a:off x="6338261" y="3375139"/>
              <a:ext cx="301681" cy="107722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>
                  <a:latin typeface="Cambria" panose="02040503050406030204" pitchFamily="18" charset="0"/>
                </a:rPr>
                <a:t>chr19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75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9189</TotalTime>
  <Words>60</Words>
  <Application>Microsoft Macintosh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Firtina  Can</cp:lastModifiedBy>
  <cp:revision>259</cp:revision>
  <dcterms:created xsi:type="dcterms:W3CDTF">2020-07-31T16:50:25Z</dcterms:created>
  <dcterms:modified xsi:type="dcterms:W3CDTF">2022-11-01T19:11:43Z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11a6f3d9-8d40-4317-a9b5-ac850aece332</vt:lpwstr>
  </property>
  <property fmtid="{D5CDD505-2E9C-101B-9397-08002B2CF9AE}" pid="3" name="CTP_TimeStamp">
    <vt:lpwstr>2020-07-31 17:12:06Z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