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27" r:id="rId2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FA4"/>
    <a:srgbClr val="E28C74"/>
    <a:srgbClr val="D05A65"/>
    <a:srgbClr val="A43E6B"/>
    <a:srgbClr val="753D63"/>
    <a:srgbClr val="47334B"/>
    <a:srgbClr val="729E56"/>
    <a:srgbClr val="AA449A"/>
    <a:srgbClr val="A3A3A3"/>
    <a:srgbClr val="DB8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85714"/>
  </p:normalViewPr>
  <p:slideViewPr>
    <p:cSldViewPr snapToGrid="0">
      <p:cViewPr varScale="1">
        <p:scale>
          <a:sx n="96" d="100"/>
          <a:sy n="96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fuzzy_seed_matching.pdf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90" y="1098881"/>
            <a:ext cx="13295518" cy="5113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6029714" y="6186424"/>
            <a:ext cx="611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Edit distance between sequence pairs that generate the same hash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2076501" y="463907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Ratio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7601B3-8EE8-69CD-4965-5976B1D997C5}"/>
              </a:ext>
            </a:extLst>
          </p:cNvPr>
          <p:cNvCxnSpPr>
            <a:cxnSpLocks/>
          </p:cNvCxnSpPr>
          <p:nvPr/>
        </p:nvCxnSpPr>
        <p:spPr>
          <a:xfrm>
            <a:off x="3495398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71937-B048-AB15-98EE-D3120BF6A62B}"/>
              </a:ext>
            </a:extLst>
          </p:cNvPr>
          <p:cNvCxnSpPr>
            <a:cxnSpLocks/>
          </p:cNvCxnSpPr>
          <p:nvPr/>
        </p:nvCxnSpPr>
        <p:spPr>
          <a:xfrm>
            <a:off x="4279927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540259-31F0-07A1-CAAE-25A21658A3CC}"/>
              </a:ext>
            </a:extLst>
          </p:cNvPr>
          <p:cNvCxnSpPr>
            <a:cxnSpLocks/>
          </p:cNvCxnSpPr>
          <p:nvPr/>
        </p:nvCxnSpPr>
        <p:spPr>
          <a:xfrm>
            <a:off x="14478803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1C181F-1FC2-6954-8913-1DF159F8C20D}"/>
              </a:ext>
            </a:extLst>
          </p:cNvPr>
          <p:cNvCxnSpPr>
            <a:cxnSpLocks/>
          </p:cNvCxnSpPr>
          <p:nvPr/>
        </p:nvCxnSpPr>
        <p:spPr>
          <a:xfrm>
            <a:off x="12909746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3D2C1-D0B1-FB1A-11D3-00DCCADA7521}"/>
              </a:ext>
            </a:extLst>
          </p:cNvPr>
          <p:cNvCxnSpPr>
            <a:cxnSpLocks/>
          </p:cNvCxnSpPr>
          <p:nvPr/>
        </p:nvCxnSpPr>
        <p:spPr>
          <a:xfrm>
            <a:off x="12125217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C8335C-0847-BEAF-BFDF-C71CB3E1D76B}"/>
              </a:ext>
            </a:extLst>
          </p:cNvPr>
          <p:cNvCxnSpPr>
            <a:cxnSpLocks/>
          </p:cNvCxnSpPr>
          <p:nvPr/>
        </p:nvCxnSpPr>
        <p:spPr>
          <a:xfrm>
            <a:off x="11340688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70B715-D2C2-DDB9-36C8-3DA58A434A24}"/>
              </a:ext>
            </a:extLst>
          </p:cNvPr>
          <p:cNvCxnSpPr>
            <a:cxnSpLocks/>
          </p:cNvCxnSpPr>
          <p:nvPr/>
        </p:nvCxnSpPr>
        <p:spPr>
          <a:xfrm>
            <a:off x="10556159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2FD6E1-94FA-5410-DDB6-0D995F2F110A}"/>
              </a:ext>
            </a:extLst>
          </p:cNvPr>
          <p:cNvCxnSpPr>
            <a:cxnSpLocks/>
          </p:cNvCxnSpPr>
          <p:nvPr/>
        </p:nvCxnSpPr>
        <p:spPr>
          <a:xfrm>
            <a:off x="9771630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ACCCCA-86D8-F67F-7953-CFD1FFA963CD}"/>
              </a:ext>
            </a:extLst>
          </p:cNvPr>
          <p:cNvCxnSpPr>
            <a:cxnSpLocks/>
          </p:cNvCxnSpPr>
          <p:nvPr/>
        </p:nvCxnSpPr>
        <p:spPr>
          <a:xfrm>
            <a:off x="8987101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EC861D-5291-D3DB-584E-49E4359874C7}"/>
              </a:ext>
            </a:extLst>
          </p:cNvPr>
          <p:cNvCxnSpPr>
            <a:cxnSpLocks/>
          </p:cNvCxnSpPr>
          <p:nvPr/>
        </p:nvCxnSpPr>
        <p:spPr>
          <a:xfrm>
            <a:off x="8202572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C7C209-73C7-FBB1-1CB9-9C2515AEF400}"/>
              </a:ext>
            </a:extLst>
          </p:cNvPr>
          <p:cNvCxnSpPr>
            <a:cxnSpLocks/>
          </p:cNvCxnSpPr>
          <p:nvPr/>
        </p:nvCxnSpPr>
        <p:spPr>
          <a:xfrm>
            <a:off x="7418043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567A31-01AD-DAE7-8763-A64CEA758533}"/>
              </a:ext>
            </a:extLst>
          </p:cNvPr>
          <p:cNvCxnSpPr>
            <a:cxnSpLocks/>
          </p:cNvCxnSpPr>
          <p:nvPr/>
        </p:nvCxnSpPr>
        <p:spPr>
          <a:xfrm>
            <a:off x="6633514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AD9596-4902-4410-5D98-6F059676B064}"/>
              </a:ext>
            </a:extLst>
          </p:cNvPr>
          <p:cNvCxnSpPr>
            <a:cxnSpLocks/>
          </p:cNvCxnSpPr>
          <p:nvPr/>
        </p:nvCxnSpPr>
        <p:spPr>
          <a:xfrm>
            <a:off x="5848985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E11001-B3E9-A5F5-5ADC-C29458F24236}"/>
              </a:ext>
            </a:extLst>
          </p:cNvPr>
          <p:cNvCxnSpPr>
            <a:cxnSpLocks/>
          </p:cNvCxnSpPr>
          <p:nvPr/>
        </p:nvCxnSpPr>
        <p:spPr>
          <a:xfrm>
            <a:off x="5064456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0F9524-B8AC-D1C0-73CF-4D932D80FCFA}"/>
              </a:ext>
            </a:extLst>
          </p:cNvPr>
          <p:cNvCxnSpPr>
            <a:cxnSpLocks/>
          </p:cNvCxnSpPr>
          <p:nvPr/>
        </p:nvCxnSpPr>
        <p:spPr>
          <a:xfrm>
            <a:off x="13694275" y="1172025"/>
            <a:ext cx="0" cy="4727575"/>
          </a:xfrm>
          <a:prstGeom prst="line">
            <a:avLst/>
          </a:prstGeom>
          <a:ln w="26670">
            <a:solidFill>
              <a:srgbClr val="B0B0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79B5C7-5AD1-3112-1786-7376790B7695}"/>
              </a:ext>
            </a:extLst>
          </p:cNvPr>
          <p:cNvSpPr txBox="1"/>
          <p:nvPr/>
        </p:nvSpPr>
        <p:spPr>
          <a:xfrm rot="16200000">
            <a:off x="1672159" y="2103649"/>
            <a:ext cx="1432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Collision Count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940FED-E2A3-DF0B-BF98-D750D33EE6AC}"/>
              </a:ext>
            </a:extLst>
          </p:cNvPr>
          <p:cNvGrpSpPr/>
          <p:nvPr/>
        </p:nvGrpSpPr>
        <p:grpSpPr>
          <a:xfrm>
            <a:off x="4419941" y="825203"/>
            <a:ext cx="9329617" cy="307777"/>
            <a:chOff x="4334347" y="474153"/>
            <a:chExt cx="9329617" cy="3077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11E43BD-79CF-CC30-E463-B57B6CBFAEBE}"/>
                </a:ext>
              </a:extLst>
            </p:cNvPr>
            <p:cNvGrpSpPr/>
            <p:nvPr/>
          </p:nvGrpSpPr>
          <p:grpSpPr>
            <a:xfrm>
              <a:off x="4334347" y="474153"/>
              <a:ext cx="1190246" cy="307777"/>
              <a:chOff x="3853900" y="478162"/>
              <a:chExt cx="1190246" cy="30777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6E7B2A-28C6-9A13-569F-F71F9308D07C}"/>
                  </a:ext>
                </a:extLst>
              </p:cNvPr>
              <p:cNvSpPr/>
              <p:nvPr/>
            </p:nvSpPr>
            <p:spPr>
              <a:xfrm>
                <a:off x="3853900" y="534895"/>
                <a:ext cx="217170" cy="194310"/>
              </a:xfrm>
              <a:prstGeom prst="rect">
                <a:avLst/>
              </a:prstGeom>
              <a:solidFill>
                <a:srgbClr val="729E5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3928BD-13F6-407D-AA99-89072944C1BA}"/>
                  </a:ext>
                </a:extLst>
              </p:cNvPr>
              <p:cNvSpPr txBox="1"/>
              <p:nvPr/>
            </p:nvSpPr>
            <p:spPr>
              <a:xfrm>
                <a:off x="4074009" y="47816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A3EA84-8708-85D7-6F11-87311FFC57CD}"/>
                </a:ext>
              </a:extLst>
            </p:cNvPr>
            <p:cNvGrpSpPr/>
            <p:nvPr/>
          </p:nvGrpSpPr>
          <p:grpSpPr>
            <a:xfrm>
              <a:off x="5736326" y="474153"/>
              <a:ext cx="1111700" cy="307777"/>
              <a:chOff x="5288562" y="480121"/>
              <a:chExt cx="1111700" cy="30777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B78CD44-1F7F-943C-FA78-5EBE1FAE973D}"/>
                  </a:ext>
                </a:extLst>
              </p:cNvPr>
              <p:cNvSpPr/>
              <p:nvPr/>
            </p:nvSpPr>
            <p:spPr>
              <a:xfrm>
                <a:off x="5288562" y="536854"/>
                <a:ext cx="217170" cy="194310"/>
              </a:xfrm>
              <a:prstGeom prst="rect">
                <a:avLst/>
              </a:prstGeom>
              <a:solidFill>
                <a:srgbClr val="4733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121129-31A5-0D26-65BC-DBC0F98FB699}"/>
                  </a:ext>
                </a:extLst>
              </p:cNvPr>
              <p:cNvSpPr txBox="1"/>
              <p:nvPr/>
            </p:nvSpPr>
            <p:spPr>
              <a:xfrm>
                <a:off x="5508671" y="480121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BLEND-3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865CA4-79A4-FD05-EAB4-4ECD1A014212}"/>
                </a:ext>
              </a:extLst>
            </p:cNvPr>
            <p:cNvGrpSpPr/>
            <p:nvPr/>
          </p:nvGrpSpPr>
          <p:grpSpPr>
            <a:xfrm>
              <a:off x="7059759" y="474153"/>
              <a:ext cx="1111700" cy="307777"/>
              <a:chOff x="6644678" y="474153"/>
              <a:chExt cx="1111700" cy="30777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EDC74BE-3030-662E-B139-F442FDC35E41}"/>
                  </a:ext>
                </a:extLst>
              </p:cNvPr>
              <p:cNvSpPr/>
              <p:nvPr/>
            </p:nvSpPr>
            <p:spPr>
              <a:xfrm>
                <a:off x="6644678" y="530886"/>
                <a:ext cx="217170" cy="194310"/>
              </a:xfrm>
              <a:prstGeom prst="rect">
                <a:avLst/>
              </a:prstGeom>
              <a:solidFill>
                <a:srgbClr val="753D6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8CE2DBA-1CB3-5305-58A7-FD76FC8B4C5C}"/>
                  </a:ext>
                </a:extLst>
              </p:cNvPr>
              <p:cNvSpPr txBox="1"/>
              <p:nvPr/>
            </p:nvSpPr>
            <p:spPr>
              <a:xfrm>
                <a:off x="6864787" y="474153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BLEND-5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58F7C0-D915-093C-63F5-DCD0D882DB19}"/>
                </a:ext>
              </a:extLst>
            </p:cNvPr>
            <p:cNvGrpSpPr/>
            <p:nvPr/>
          </p:nvGrpSpPr>
          <p:grpSpPr>
            <a:xfrm>
              <a:off x="8383192" y="474153"/>
              <a:ext cx="1111700" cy="307777"/>
              <a:chOff x="7899086" y="474153"/>
              <a:chExt cx="1111700" cy="30777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082D122-8D47-4D62-4CCA-74E02E260E71}"/>
                  </a:ext>
                </a:extLst>
              </p:cNvPr>
              <p:cNvSpPr/>
              <p:nvPr/>
            </p:nvSpPr>
            <p:spPr>
              <a:xfrm>
                <a:off x="7899086" y="530886"/>
                <a:ext cx="217170" cy="194310"/>
              </a:xfrm>
              <a:prstGeom prst="rect">
                <a:avLst/>
              </a:prstGeom>
              <a:solidFill>
                <a:srgbClr val="A43E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67444-A7E6-1F60-E9A3-9BBBDE443B11}"/>
                  </a:ext>
                </a:extLst>
              </p:cNvPr>
              <p:cNvSpPr txBox="1"/>
              <p:nvPr/>
            </p:nvSpPr>
            <p:spPr>
              <a:xfrm>
                <a:off x="8119195" y="474153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BLEND-7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FB8E155-326D-D40C-6E9E-B8BF7087910D}"/>
                </a:ext>
              </a:extLst>
            </p:cNvPr>
            <p:cNvGrpSpPr/>
            <p:nvPr/>
          </p:nvGrpSpPr>
          <p:grpSpPr>
            <a:xfrm>
              <a:off x="9706625" y="474153"/>
              <a:ext cx="1111700" cy="307777"/>
              <a:chOff x="9285063" y="474153"/>
              <a:chExt cx="1111700" cy="30777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53FEA0-6A5C-699C-899D-FDD1BA83F221}"/>
                  </a:ext>
                </a:extLst>
              </p:cNvPr>
              <p:cNvSpPr/>
              <p:nvPr/>
            </p:nvSpPr>
            <p:spPr>
              <a:xfrm>
                <a:off x="9285063" y="530886"/>
                <a:ext cx="217170" cy="194310"/>
              </a:xfrm>
              <a:prstGeom prst="rect">
                <a:avLst/>
              </a:prstGeom>
              <a:solidFill>
                <a:srgbClr val="D05A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5F6349-E8CD-09D4-2F8F-3D254A5471A5}"/>
                  </a:ext>
                </a:extLst>
              </p:cNvPr>
              <p:cNvSpPr txBox="1"/>
              <p:nvPr/>
            </p:nvSpPr>
            <p:spPr>
              <a:xfrm>
                <a:off x="9505172" y="474153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BLEND-9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D9B415-8E83-764B-1788-F9C89EB88A3B}"/>
                </a:ext>
              </a:extLst>
            </p:cNvPr>
            <p:cNvGrpSpPr/>
            <p:nvPr/>
          </p:nvGrpSpPr>
          <p:grpSpPr>
            <a:xfrm>
              <a:off x="11030058" y="474153"/>
              <a:ext cx="1211086" cy="307777"/>
              <a:chOff x="10565773" y="475764"/>
              <a:chExt cx="1211086" cy="30777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F86C4B-3DC9-F4D0-3EFB-FAE607AFAEB2}"/>
                  </a:ext>
                </a:extLst>
              </p:cNvPr>
              <p:cNvSpPr/>
              <p:nvPr/>
            </p:nvSpPr>
            <p:spPr>
              <a:xfrm>
                <a:off x="10565773" y="532497"/>
                <a:ext cx="217170" cy="194310"/>
              </a:xfrm>
              <a:prstGeom prst="rect">
                <a:avLst/>
              </a:prstGeom>
              <a:solidFill>
                <a:srgbClr val="E28C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04044A-B4C4-354F-D501-990DCFE47C49}"/>
                  </a:ext>
                </a:extLst>
              </p:cNvPr>
              <p:cNvSpPr txBox="1"/>
              <p:nvPr/>
            </p:nvSpPr>
            <p:spPr>
              <a:xfrm>
                <a:off x="10785882" y="475764"/>
                <a:ext cx="990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BLEND-11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C1374D-B54E-6CEA-B76C-CB7FD2F23158}"/>
                </a:ext>
              </a:extLst>
            </p:cNvPr>
            <p:cNvGrpSpPr/>
            <p:nvPr/>
          </p:nvGrpSpPr>
          <p:grpSpPr>
            <a:xfrm>
              <a:off x="12452878" y="474153"/>
              <a:ext cx="1211086" cy="307777"/>
              <a:chOff x="11972431" y="474153"/>
              <a:chExt cx="1211086" cy="30777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B550C6F-932A-CE9B-FC7E-994AF52E7F46}"/>
                  </a:ext>
                </a:extLst>
              </p:cNvPr>
              <p:cNvSpPr/>
              <p:nvPr/>
            </p:nvSpPr>
            <p:spPr>
              <a:xfrm>
                <a:off x="11972431" y="530886"/>
                <a:ext cx="217170" cy="194310"/>
              </a:xfrm>
              <a:prstGeom prst="rect">
                <a:avLst/>
              </a:prstGeom>
              <a:solidFill>
                <a:srgbClr val="EBBFA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C9A059-3578-90E8-9E50-7C282DDDC954}"/>
                  </a:ext>
                </a:extLst>
              </p:cNvPr>
              <p:cNvSpPr txBox="1"/>
              <p:nvPr/>
            </p:nvSpPr>
            <p:spPr>
              <a:xfrm>
                <a:off x="12192540" y="474153"/>
                <a:ext cx="990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" panose="02040503050406030204" pitchFamily="18" charset="0"/>
                  </a:rPr>
                  <a:t>BLEND-13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14214</TotalTime>
  <Words>29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194</cp:revision>
  <dcterms:created xsi:type="dcterms:W3CDTF">2020-07-31T16:50:25Z</dcterms:created>
  <dcterms:modified xsi:type="dcterms:W3CDTF">2022-11-13T10:05:50Z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