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627" r:id="rId2"/>
    <p:sldId id="4630" r:id="rId3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49A"/>
    <a:srgbClr val="A3A3A3"/>
    <a:srgbClr val="DB8042"/>
    <a:srgbClr val="5FA137"/>
    <a:srgbClr val="F0C141"/>
    <a:srgbClr val="4A72BC"/>
    <a:srgbClr val="9FCF7A"/>
    <a:srgbClr val="AF89CC"/>
    <a:srgbClr val="E0D2EB"/>
    <a:srgbClr val="E3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0" autoAdjust="0"/>
    <p:restoredTop sz="85714"/>
  </p:normalViewPr>
  <p:slideViewPr>
    <p:cSldViewPr snapToGrid="0">
      <p:cViewPr varScale="1">
        <p:scale>
          <a:sx n="96" d="100"/>
          <a:sy n="96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9FB99-33AF-45C7-9798-F9BB105B9B87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4063" y="1143000"/>
            <a:ext cx="836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C415-AB61-4AAF-95EC-A94D821E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read_mapping.pdf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read_mapping_blend.pdf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2823317" y="5583271"/>
            <a:ext cx="9108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4283740" y="5583271"/>
            <a:ext cx="8723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HG002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30F18F-0CE2-2DE6-2FE9-C0394A4A336A}"/>
              </a:ext>
            </a:extLst>
          </p:cNvPr>
          <p:cNvSpPr txBox="1"/>
          <p:nvPr/>
        </p:nvSpPr>
        <p:spPr>
          <a:xfrm>
            <a:off x="1990893" y="26068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C766E9-98A2-0376-5472-5D57028FEFF4}"/>
              </a:ext>
            </a:extLst>
          </p:cNvPr>
          <p:cNvSpPr txBox="1"/>
          <p:nvPr/>
        </p:nvSpPr>
        <p:spPr>
          <a:xfrm>
            <a:off x="1990893" y="226247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A2A99F-39FE-2C6E-4709-DD2820D7AE9A}"/>
              </a:ext>
            </a:extLst>
          </p:cNvPr>
          <p:cNvSpPr txBox="1"/>
          <p:nvPr/>
        </p:nvSpPr>
        <p:spPr>
          <a:xfrm>
            <a:off x="1990893" y="19181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35422-BD47-113C-A306-6A0BE7CE345A}"/>
              </a:ext>
            </a:extLst>
          </p:cNvPr>
          <p:cNvSpPr txBox="1"/>
          <p:nvPr/>
        </p:nvSpPr>
        <p:spPr>
          <a:xfrm>
            <a:off x="1990893" y="15737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615350" y="5583271"/>
            <a:ext cx="9108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129208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378498-D51E-D16F-6123-7A38F59EA27D}"/>
              </a:ext>
            </a:extLst>
          </p:cNvPr>
          <p:cNvSpPr txBox="1"/>
          <p:nvPr/>
        </p:nvSpPr>
        <p:spPr>
          <a:xfrm rot="16200000">
            <a:off x="1014788" y="1579764"/>
            <a:ext cx="17011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CPU Time (sec)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989" y="511053"/>
            <a:ext cx="13295521" cy="51136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849EB8B-515F-2508-721A-14E15553C53F}"/>
              </a:ext>
            </a:extLst>
          </p:cNvPr>
          <p:cNvGrpSpPr/>
          <p:nvPr/>
        </p:nvGrpSpPr>
        <p:grpSpPr>
          <a:xfrm>
            <a:off x="3853900" y="140921"/>
            <a:ext cx="10461701" cy="369332"/>
            <a:chOff x="3780870" y="140921"/>
            <a:chExt cx="10461701" cy="3693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B64E7A-5EC5-46EB-532B-688B32146B63}"/>
                </a:ext>
              </a:extLst>
            </p:cNvPr>
            <p:cNvGrpSpPr/>
            <p:nvPr/>
          </p:nvGrpSpPr>
          <p:grpSpPr>
            <a:xfrm>
              <a:off x="8580849" y="140921"/>
              <a:ext cx="1806953" cy="369332"/>
              <a:chOff x="8374857" y="248652"/>
              <a:chExt cx="1806953" cy="36933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83781E6-12CC-841C-2B32-B310897A2502}"/>
                  </a:ext>
                </a:extLst>
              </p:cNvPr>
              <p:cNvSpPr/>
              <p:nvPr/>
            </p:nvSpPr>
            <p:spPr>
              <a:xfrm>
                <a:off x="8374857" y="336163"/>
                <a:ext cx="217170" cy="194310"/>
              </a:xfrm>
              <a:prstGeom prst="rect">
                <a:avLst/>
              </a:prstGeom>
              <a:solidFill>
                <a:srgbClr val="DB80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AFB7C64-08FC-0410-03AC-88F78D645409}"/>
                  </a:ext>
                </a:extLst>
              </p:cNvPr>
              <p:cNvSpPr txBox="1"/>
              <p:nvPr/>
            </p:nvSpPr>
            <p:spPr>
              <a:xfrm>
                <a:off x="8602082" y="248652"/>
                <a:ext cx="1579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Winnowmap2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C85C149-C220-4202-4813-FFD67B48B125}"/>
                </a:ext>
              </a:extLst>
            </p:cNvPr>
            <p:cNvGrpSpPr/>
            <p:nvPr/>
          </p:nvGrpSpPr>
          <p:grpSpPr>
            <a:xfrm>
              <a:off x="10867372" y="140921"/>
              <a:ext cx="1351579" cy="369332"/>
              <a:chOff x="10891987" y="248652"/>
              <a:chExt cx="1351579" cy="36933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46887E0-DDA9-8ECB-7DD6-8A60D59BEDD0}"/>
                  </a:ext>
                </a:extLst>
              </p:cNvPr>
              <p:cNvSpPr/>
              <p:nvPr/>
            </p:nvSpPr>
            <p:spPr>
              <a:xfrm>
                <a:off x="10891987" y="336163"/>
                <a:ext cx="217170" cy="194310"/>
              </a:xfrm>
              <a:prstGeom prst="rect">
                <a:avLst/>
              </a:prstGeom>
              <a:solidFill>
                <a:srgbClr val="A3A3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05F49B8-D8A2-5CA4-EBE4-2488ACBEF91D}"/>
                  </a:ext>
                </a:extLst>
              </p:cNvPr>
              <p:cNvSpPr txBox="1"/>
              <p:nvPr/>
            </p:nvSpPr>
            <p:spPr>
              <a:xfrm>
                <a:off x="11122745" y="248652"/>
                <a:ext cx="112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S-</a:t>
                </a:r>
                <a:r>
                  <a:rPr lang="en-US" dirty="0" err="1">
                    <a:latin typeface="Cambria" panose="02040503050406030204" pitchFamily="18" charset="0"/>
                  </a:rPr>
                  <a:t>conLSH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18BAA7-6E07-67AB-FDBA-99940044F8CB}"/>
                </a:ext>
              </a:extLst>
            </p:cNvPr>
            <p:cNvGrpSpPr/>
            <p:nvPr/>
          </p:nvGrpSpPr>
          <p:grpSpPr>
            <a:xfrm>
              <a:off x="7277686" y="140921"/>
              <a:ext cx="823593" cy="369332"/>
              <a:chOff x="7143202" y="248652"/>
              <a:chExt cx="823593" cy="36933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E01C1F-4C2B-25C6-8CDF-8F62E78B0475}"/>
                  </a:ext>
                </a:extLst>
              </p:cNvPr>
              <p:cNvSpPr/>
              <p:nvPr/>
            </p:nvSpPr>
            <p:spPr>
              <a:xfrm>
                <a:off x="7143202" y="336163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8ACD90-FFD3-F1F2-AA98-F7DF723B6D08}"/>
                  </a:ext>
                </a:extLst>
              </p:cNvPr>
              <p:cNvSpPr txBox="1"/>
              <p:nvPr/>
            </p:nvSpPr>
            <p:spPr>
              <a:xfrm>
                <a:off x="7371760" y="248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LRA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C0213A-9927-9193-B570-36AC5BFAF3FA}"/>
                </a:ext>
              </a:extLst>
            </p:cNvPr>
            <p:cNvGrpSpPr/>
            <p:nvPr/>
          </p:nvGrpSpPr>
          <p:grpSpPr>
            <a:xfrm>
              <a:off x="5377923" y="140921"/>
              <a:ext cx="1420193" cy="369332"/>
              <a:chOff x="5657014" y="248652"/>
              <a:chExt cx="1420193" cy="3693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C8231F-A144-36F7-C946-047FE1BBE111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43184E-543F-DBF0-3B6E-385D3E55EC9B}"/>
                  </a:ext>
                </a:extLst>
              </p:cNvPr>
              <p:cNvSpPr txBox="1"/>
              <p:nvPr/>
            </p:nvSpPr>
            <p:spPr>
              <a:xfrm>
                <a:off x="5882648" y="248652"/>
                <a:ext cx="119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3780870" y="140921"/>
              <a:ext cx="1117483" cy="369332"/>
              <a:chOff x="3780870" y="248652"/>
              <a:chExt cx="1117483" cy="3693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06762" y="248652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45E67C-35B2-0B4E-5E60-9115B64B56EA}"/>
                </a:ext>
              </a:extLst>
            </p:cNvPr>
            <p:cNvGrpSpPr/>
            <p:nvPr/>
          </p:nvGrpSpPr>
          <p:grpSpPr>
            <a:xfrm>
              <a:off x="12698519" y="140921"/>
              <a:ext cx="1544052" cy="369332"/>
              <a:chOff x="12698519" y="248652"/>
              <a:chExt cx="1544052" cy="3693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55DD66-E6C4-B2CB-FBFD-06A348A60DA9}"/>
                  </a:ext>
                </a:extLst>
              </p:cNvPr>
              <p:cNvSpPr/>
              <p:nvPr/>
            </p:nvSpPr>
            <p:spPr>
              <a:xfrm>
                <a:off x="12698519" y="336163"/>
                <a:ext cx="217170" cy="194310"/>
              </a:xfrm>
              <a:prstGeom prst="rect">
                <a:avLst/>
              </a:prstGeom>
              <a:solidFill>
                <a:srgbClr val="AA449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217BDD-B0D7-C210-1E28-386728B57590}"/>
                  </a:ext>
                </a:extLst>
              </p:cNvPr>
              <p:cNvSpPr txBox="1"/>
              <p:nvPr/>
            </p:nvSpPr>
            <p:spPr>
              <a:xfrm>
                <a:off x="12931185" y="248652"/>
                <a:ext cx="1311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latin typeface="Cambria" panose="02040503050406030204" pitchFamily="18" charset="0"/>
                  </a:rPr>
                  <a:t>Strobealign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C0E18D-B116-E6F5-5773-AFEDA4752D4F}"/>
              </a:ext>
            </a:extLst>
          </p:cNvPr>
          <p:cNvSpPr txBox="1"/>
          <p:nvPr/>
        </p:nvSpPr>
        <p:spPr>
          <a:xfrm>
            <a:off x="1990893" y="12293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DB788-18F5-6E89-B4AB-2B1732F2415E}"/>
              </a:ext>
            </a:extLst>
          </p:cNvPr>
          <p:cNvSpPr txBox="1"/>
          <p:nvPr/>
        </p:nvSpPr>
        <p:spPr>
          <a:xfrm>
            <a:off x="1990893" y="88502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7035D-6924-56DF-886D-BA71BE32CDD6}"/>
              </a:ext>
            </a:extLst>
          </p:cNvPr>
          <p:cNvSpPr txBox="1"/>
          <p:nvPr/>
        </p:nvSpPr>
        <p:spPr>
          <a:xfrm>
            <a:off x="1990893" y="54066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316863" y="5583271"/>
            <a:ext cx="14777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D. </a:t>
            </a:r>
            <a:r>
              <a:rPr lang="en-US" sz="1700" b="1" dirty="0" err="1">
                <a:latin typeface="Cambria" panose="02040503050406030204" pitchFamily="18" charset="0"/>
              </a:rPr>
              <a:t>ananassae</a:t>
            </a:r>
            <a:endParaRPr lang="en-US" sz="1700" b="1" dirty="0">
              <a:latin typeface="Cambria" panose="02040503050406030204" pitchFamily="18" charset="0"/>
            </a:endParaRP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103560" y="5583271"/>
            <a:ext cx="793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1835970" y="5583271"/>
            <a:ext cx="8034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AAFCB-60A4-F003-0CBC-C101F67264CA}"/>
              </a:ext>
            </a:extLst>
          </p:cNvPr>
          <p:cNvSpPr txBox="1"/>
          <p:nvPr/>
        </p:nvSpPr>
        <p:spPr>
          <a:xfrm>
            <a:off x="12952519" y="5583271"/>
            <a:ext cx="12170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(Illumina)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1D7CC-B38F-6510-17BA-72A07F6AAB2A}"/>
              </a:ext>
            </a:extLst>
          </p:cNvPr>
          <p:cNvSpPr txBox="1"/>
          <p:nvPr/>
        </p:nvSpPr>
        <p:spPr>
          <a:xfrm>
            <a:off x="14363587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65149-947E-16AD-63C1-F57366C4E07D}"/>
              </a:ext>
            </a:extLst>
          </p:cNvPr>
          <p:cNvSpPr txBox="1"/>
          <p:nvPr/>
        </p:nvSpPr>
        <p:spPr>
          <a:xfrm>
            <a:off x="1990893" y="49307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8479-77CC-D1AD-AC66-46C060FA7C9F}"/>
              </a:ext>
            </a:extLst>
          </p:cNvPr>
          <p:cNvSpPr txBox="1"/>
          <p:nvPr/>
        </p:nvSpPr>
        <p:spPr>
          <a:xfrm>
            <a:off x="1990893" y="42359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11079-9B7B-4A0A-C16F-B43939D848E6}"/>
              </a:ext>
            </a:extLst>
          </p:cNvPr>
          <p:cNvSpPr txBox="1"/>
          <p:nvPr/>
        </p:nvSpPr>
        <p:spPr>
          <a:xfrm>
            <a:off x="1990893" y="35412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C3418-82B8-C2BC-4F49-32DC2093BDD6}"/>
              </a:ext>
            </a:extLst>
          </p:cNvPr>
          <p:cNvSpPr txBox="1"/>
          <p:nvPr/>
        </p:nvSpPr>
        <p:spPr>
          <a:xfrm rot="16200000">
            <a:off x="832366" y="4146261"/>
            <a:ext cx="20659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Peak Memory (GB)</a:t>
            </a:r>
          </a:p>
        </p:txBody>
      </p:sp>
    </p:spTree>
    <p:extLst>
      <p:ext uri="{BB962C8B-B14F-4D97-AF65-F5344CB8AC3E}">
        <p14:creationId xmlns:p14="http://schemas.microsoft.com/office/powerpoint/2010/main" val="39981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2732381" y="5583271"/>
            <a:ext cx="9108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4415092" y="5583271"/>
            <a:ext cx="8723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HG002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9403629" y="5583271"/>
            <a:ext cx="9108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977344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378498-D51E-D16F-6123-7A38F59EA27D}"/>
              </a:ext>
            </a:extLst>
          </p:cNvPr>
          <p:cNvSpPr txBox="1"/>
          <p:nvPr/>
        </p:nvSpPr>
        <p:spPr>
          <a:xfrm rot="16200000">
            <a:off x="1014788" y="1579764"/>
            <a:ext cx="17011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CPU Time (sec)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989" y="511053"/>
            <a:ext cx="13295521" cy="51136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781646" y="5583271"/>
            <a:ext cx="14777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D. </a:t>
            </a:r>
            <a:r>
              <a:rPr lang="en-US" sz="1700" b="1" dirty="0" err="1">
                <a:latin typeface="Cambria" panose="02040503050406030204" pitchFamily="18" charset="0"/>
              </a:rPr>
              <a:t>ananassae</a:t>
            </a:r>
            <a:endParaRPr lang="en-US" sz="1700" b="1" dirty="0">
              <a:latin typeface="Cambria" panose="02040503050406030204" pitchFamily="18" charset="0"/>
            </a:endParaRP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780523" y="5583271"/>
            <a:ext cx="793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2685475" y="5583271"/>
            <a:ext cx="9721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1D7CC-B38F-6510-17BA-72A07F6AAB2A}"/>
              </a:ext>
            </a:extLst>
          </p:cNvPr>
          <p:cNvSpPr txBox="1"/>
          <p:nvPr/>
        </p:nvSpPr>
        <p:spPr>
          <a:xfrm>
            <a:off x="14327867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C3418-82B8-C2BC-4F49-32DC2093BDD6}"/>
              </a:ext>
            </a:extLst>
          </p:cNvPr>
          <p:cNvSpPr txBox="1"/>
          <p:nvPr/>
        </p:nvSpPr>
        <p:spPr>
          <a:xfrm rot="16200000">
            <a:off x="832366" y="4146261"/>
            <a:ext cx="20659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Peak Memory (GB)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768B2-D64E-6D99-671F-495DCE05F334}"/>
              </a:ext>
            </a:extLst>
          </p:cNvPr>
          <p:cNvSpPr txBox="1"/>
          <p:nvPr/>
        </p:nvSpPr>
        <p:spPr>
          <a:xfrm>
            <a:off x="1997424" y="254630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9D080-B252-1C4C-FC90-9FC8F9438F64}"/>
              </a:ext>
            </a:extLst>
          </p:cNvPr>
          <p:cNvSpPr txBox="1"/>
          <p:nvPr/>
        </p:nvSpPr>
        <p:spPr>
          <a:xfrm>
            <a:off x="1997424" y="213124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B53F7-1A02-28B2-57E9-37F94F79A832}"/>
              </a:ext>
            </a:extLst>
          </p:cNvPr>
          <p:cNvSpPr txBox="1"/>
          <p:nvPr/>
        </p:nvSpPr>
        <p:spPr>
          <a:xfrm>
            <a:off x="1997424" y="171619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73DF1-DD3D-BCE5-33B6-F14EFA3B0918}"/>
              </a:ext>
            </a:extLst>
          </p:cNvPr>
          <p:cNvSpPr txBox="1"/>
          <p:nvPr/>
        </p:nvSpPr>
        <p:spPr>
          <a:xfrm>
            <a:off x="1997424" y="130113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A3FDE4-2C9D-59D0-CA28-2905A2D14148}"/>
              </a:ext>
            </a:extLst>
          </p:cNvPr>
          <p:cNvSpPr txBox="1"/>
          <p:nvPr/>
        </p:nvSpPr>
        <p:spPr>
          <a:xfrm>
            <a:off x="1997424" y="8860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E64FF5-C05F-D7EC-727C-8B73010F9B56}"/>
              </a:ext>
            </a:extLst>
          </p:cNvPr>
          <p:cNvSpPr txBox="1"/>
          <p:nvPr/>
        </p:nvSpPr>
        <p:spPr>
          <a:xfrm>
            <a:off x="1997424" y="47102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B147AF-914C-5DD4-A3C8-FE6486A5337A}"/>
              </a:ext>
            </a:extLst>
          </p:cNvPr>
          <p:cNvSpPr txBox="1"/>
          <p:nvPr/>
        </p:nvSpPr>
        <p:spPr>
          <a:xfrm>
            <a:off x="1997424" y="48473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A5971F-FD42-A0DC-5059-C68EB41CB44A}"/>
              </a:ext>
            </a:extLst>
          </p:cNvPr>
          <p:cNvSpPr txBox="1"/>
          <p:nvPr/>
        </p:nvSpPr>
        <p:spPr>
          <a:xfrm>
            <a:off x="1997424" y="399832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D8739-1B34-6045-A47B-E5C6AB63E8FE}"/>
              </a:ext>
            </a:extLst>
          </p:cNvPr>
          <p:cNvSpPr txBox="1"/>
          <p:nvPr/>
        </p:nvSpPr>
        <p:spPr>
          <a:xfrm>
            <a:off x="1997424" y="31493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14C4BB-F584-EB2C-6B2B-9F7C2616B872}"/>
              </a:ext>
            </a:extLst>
          </p:cNvPr>
          <p:cNvGrpSpPr/>
          <p:nvPr/>
        </p:nvGrpSpPr>
        <p:grpSpPr>
          <a:xfrm>
            <a:off x="7652871" y="140921"/>
            <a:ext cx="2863756" cy="369332"/>
            <a:chOff x="7559790" y="140921"/>
            <a:chExt cx="2863756" cy="36933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07C65B-23F5-38FD-5946-FB16E3CFED48}"/>
                </a:ext>
              </a:extLst>
            </p:cNvPr>
            <p:cNvGrpSpPr/>
            <p:nvPr/>
          </p:nvGrpSpPr>
          <p:grpSpPr>
            <a:xfrm>
              <a:off x="9156843" y="140921"/>
              <a:ext cx="1266703" cy="369332"/>
              <a:chOff x="5657014" y="248652"/>
              <a:chExt cx="1266703" cy="36933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A3C443-33DB-86B3-B7CC-AE7D92BFBD5A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8627C3-43FB-067E-9C36-07187AAF7380}"/>
                  </a:ext>
                </a:extLst>
              </p:cNvPr>
              <p:cNvSpPr txBox="1"/>
              <p:nvPr/>
            </p:nvSpPr>
            <p:spPr>
              <a:xfrm>
                <a:off x="5879840" y="248652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BLEND-I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FB06D1-C716-DD13-3EBE-38849B1F162F}"/>
                </a:ext>
              </a:extLst>
            </p:cNvPr>
            <p:cNvGrpSpPr/>
            <p:nvPr/>
          </p:nvGrpSpPr>
          <p:grpSpPr>
            <a:xfrm>
              <a:off x="7559790" y="140921"/>
              <a:ext cx="1299841" cy="369332"/>
              <a:chOff x="3780870" y="248652"/>
              <a:chExt cx="1299841" cy="36933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0F4723-A5F5-FC42-146E-3CE2343234C4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93D403-39DB-EDD1-B444-514B3EF32CCA}"/>
                  </a:ext>
                </a:extLst>
              </p:cNvPr>
              <p:cNvSpPr txBox="1"/>
              <p:nvPr/>
            </p:nvSpPr>
            <p:spPr>
              <a:xfrm>
                <a:off x="4005096" y="248652"/>
                <a:ext cx="1075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17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13394</TotalTime>
  <Words>141</Words>
  <Application>Microsoft Macintosh PowerPoint</Application>
  <PresentationFormat>Custom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Pillai, Kamlesh R</dc:creator>
  <cp:keywords>CTPClassification=CTP_NT</cp:keywords>
  <cp:lastModifiedBy>Firtina  Can</cp:lastModifiedBy>
  <cp:revision>161</cp:revision>
  <dcterms:created xsi:type="dcterms:W3CDTF">2020-07-31T16:50:25Z</dcterms:created>
  <dcterms:modified xsi:type="dcterms:W3CDTF">2022-11-21T13:31:09Z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2af3d263-ec5c-406e-8667-e26122fee6aa</vt:lpwstr>
  </property>
  <property fmtid="{D5CDD505-2E9C-101B-9397-08002B2CF9AE}" pid="3" name="CTP_TimeStamp">
    <vt:lpwstr>2020-08-01 06:58:57Z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