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64" r:id="rId3"/>
    <p:sldId id="267" r:id="rId4"/>
    <p:sldId id="271" r:id="rId5"/>
    <p:sldId id="258" r:id="rId6"/>
    <p:sldId id="266" r:id="rId7"/>
    <p:sldId id="268" r:id="rId8"/>
    <p:sldId id="270" r:id="rId9"/>
    <p:sldId id="272" r:id="rId10"/>
    <p:sldId id="273" r:id="rId11"/>
  </p:sldIdLst>
  <p:sldSz cx="8712200" cy="55975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9DC3E6"/>
    <a:srgbClr val="9E480E"/>
    <a:srgbClr val="FFD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55"/>
    <p:restoredTop sz="95213"/>
  </p:normalViewPr>
  <p:slideViewPr>
    <p:cSldViewPr snapToGrid="0" snapToObjects="1">
      <p:cViewPr>
        <p:scale>
          <a:sx n="94" d="100"/>
          <a:sy n="94" d="100"/>
        </p:scale>
        <p:origin x="135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model-apple-Nov20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model-apple-Nov20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SimulationResultsForSwitzerlan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hammedalser/Downloads/Switzerland-pollution/ComparisonToOtherModel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19358554326237"/>
          <c:y val="1.5594714251419948E-2"/>
          <c:w val="0.85747300598900267"/>
          <c:h val="0.84592538071501466"/>
        </c:manualLayout>
      </c:layout>
      <c:lineChart>
        <c:grouping val="standar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CRW_100%_M(t)=0.35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Sheet5!$A$2:$A$731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Sheet5!$B$2:$B$731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3.5920000000000001</c:v>
                </c:pt>
                <c:pt idx="46">
                  <c:v>3.5920000000000001</c:v>
                </c:pt>
                <c:pt idx="47">
                  <c:v>3.5920000000000001</c:v>
                </c:pt>
                <c:pt idx="48">
                  <c:v>3.5920000000000001</c:v>
                </c:pt>
                <c:pt idx="49">
                  <c:v>3.5920000000000001</c:v>
                </c:pt>
                <c:pt idx="50">
                  <c:v>3.5920000000000001</c:v>
                </c:pt>
                <c:pt idx="51">
                  <c:v>3.5920000000000001</c:v>
                </c:pt>
                <c:pt idx="52">
                  <c:v>3.5920000000000001</c:v>
                </c:pt>
                <c:pt idx="53">
                  <c:v>3.5920000000000001</c:v>
                </c:pt>
                <c:pt idx="54">
                  <c:v>3.5920000000000001</c:v>
                </c:pt>
                <c:pt idx="55">
                  <c:v>3.5920000000000001</c:v>
                </c:pt>
                <c:pt idx="56">
                  <c:v>3.5920000000000001</c:v>
                </c:pt>
                <c:pt idx="57">
                  <c:v>3.5920000000000001</c:v>
                </c:pt>
                <c:pt idx="58">
                  <c:v>1.9750000000000001</c:v>
                </c:pt>
                <c:pt idx="59">
                  <c:v>1.9750000000000001</c:v>
                </c:pt>
                <c:pt idx="60">
                  <c:v>1.7030000000000001</c:v>
                </c:pt>
                <c:pt idx="61">
                  <c:v>1.7030000000000001</c:v>
                </c:pt>
                <c:pt idx="62">
                  <c:v>1.7030000000000001</c:v>
                </c:pt>
                <c:pt idx="63">
                  <c:v>1.7030000000000001</c:v>
                </c:pt>
                <c:pt idx="64">
                  <c:v>1.7030000000000001</c:v>
                </c:pt>
                <c:pt idx="65">
                  <c:v>1.7030000000000001</c:v>
                </c:pt>
                <c:pt idx="66">
                  <c:v>1.7030000000000001</c:v>
                </c:pt>
                <c:pt idx="67">
                  <c:v>1.7030000000000001</c:v>
                </c:pt>
                <c:pt idx="68">
                  <c:v>1.7030000000000001</c:v>
                </c:pt>
                <c:pt idx="69">
                  <c:v>1.7030000000000001</c:v>
                </c:pt>
                <c:pt idx="70">
                  <c:v>1.7030000000000001</c:v>
                </c:pt>
                <c:pt idx="71">
                  <c:v>1.7030000000000001</c:v>
                </c:pt>
                <c:pt idx="72">
                  <c:v>1.7030000000000001</c:v>
                </c:pt>
                <c:pt idx="73">
                  <c:v>1.7030000000000001</c:v>
                </c:pt>
                <c:pt idx="74">
                  <c:v>1.7030000000000001</c:v>
                </c:pt>
                <c:pt idx="75">
                  <c:v>1.7030000000000001</c:v>
                </c:pt>
                <c:pt idx="76">
                  <c:v>1.7030000000000001</c:v>
                </c:pt>
                <c:pt idx="77">
                  <c:v>0.92900000000000005</c:v>
                </c:pt>
                <c:pt idx="78">
                  <c:v>0.92900000000000005</c:v>
                </c:pt>
                <c:pt idx="79">
                  <c:v>0.92900000000000005</c:v>
                </c:pt>
                <c:pt idx="80">
                  <c:v>0.92900000000000005</c:v>
                </c:pt>
                <c:pt idx="81">
                  <c:v>0.92900000000000005</c:v>
                </c:pt>
                <c:pt idx="82">
                  <c:v>0.92900000000000005</c:v>
                </c:pt>
                <c:pt idx="83">
                  <c:v>0.92900000000000005</c:v>
                </c:pt>
                <c:pt idx="84">
                  <c:v>0.92900000000000005</c:v>
                </c:pt>
                <c:pt idx="85">
                  <c:v>0.92900000000000005</c:v>
                </c:pt>
                <c:pt idx="86">
                  <c:v>0.92900000000000005</c:v>
                </c:pt>
                <c:pt idx="87">
                  <c:v>0.92900000000000005</c:v>
                </c:pt>
                <c:pt idx="88">
                  <c:v>0.92900000000000005</c:v>
                </c:pt>
                <c:pt idx="89">
                  <c:v>0.92900000000000005</c:v>
                </c:pt>
                <c:pt idx="90">
                  <c:v>0.81</c:v>
                </c:pt>
                <c:pt idx="91">
                  <c:v>0.81</c:v>
                </c:pt>
                <c:pt idx="92">
                  <c:v>0.81</c:v>
                </c:pt>
                <c:pt idx="93">
                  <c:v>0.81</c:v>
                </c:pt>
                <c:pt idx="94">
                  <c:v>0.81</c:v>
                </c:pt>
                <c:pt idx="95">
                  <c:v>0.81</c:v>
                </c:pt>
                <c:pt idx="96">
                  <c:v>0.81</c:v>
                </c:pt>
                <c:pt idx="97">
                  <c:v>0.81</c:v>
                </c:pt>
                <c:pt idx="98">
                  <c:v>0.81</c:v>
                </c:pt>
                <c:pt idx="99">
                  <c:v>0.81</c:v>
                </c:pt>
                <c:pt idx="100">
                  <c:v>0.81</c:v>
                </c:pt>
                <c:pt idx="101">
                  <c:v>0.81</c:v>
                </c:pt>
                <c:pt idx="102">
                  <c:v>0.81</c:v>
                </c:pt>
                <c:pt idx="103">
                  <c:v>0.81</c:v>
                </c:pt>
                <c:pt idx="104">
                  <c:v>0.81</c:v>
                </c:pt>
                <c:pt idx="105">
                  <c:v>0.81</c:v>
                </c:pt>
                <c:pt idx="106">
                  <c:v>0.81</c:v>
                </c:pt>
                <c:pt idx="107">
                  <c:v>0.81</c:v>
                </c:pt>
                <c:pt idx="108">
                  <c:v>0.81</c:v>
                </c:pt>
                <c:pt idx="109">
                  <c:v>0.81</c:v>
                </c:pt>
                <c:pt idx="110">
                  <c:v>0.81</c:v>
                </c:pt>
                <c:pt idx="111">
                  <c:v>0.81</c:v>
                </c:pt>
                <c:pt idx="112">
                  <c:v>0.81</c:v>
                </c:pt>
                <c:pt idx="113">
                  <c:v>0.81</c:v>
                </c:pt>
                <c:pt idx="114">
                  <c:v>0.81</c:v>
                </c:pt>
                <c:pt idx="115">
                  <c:v>0.81</c:v>
                </c:pt>
                <c:pt idx="116">
                  <c:v>0.81</c:v>
                </c:pt>
                <c:pt idx="117">
                  <c:v>0.81</c:v>
                </c:pt>
                <c:pt idx="118">
                  <c:v>0.81</c:v>
                </c:pt>
                <c:pt idx="119">
                  <c:v>0.81</c:v>
                </c:pt>
                <c:pt idx="120">
                  <c:v>0.69099999999999995</c:v>
                </c:pt>
                <c:pt idx="121">
                  <c:v>0.69099999999999995</c:v>
                </c:pt>
                <c:pt idx="122">
                  <c:v>0.69099999999999995</c:v>
                </c:pt>
                <c:pt idx="123">
                  <c:v>0.69099999999999995</c:v>
                </c:pt>
                <c:pt idx="124">
                  <c:v>0.69099999999999995</c:v>
                </c:pt>
                <c:pt idx="125">
                  <c:v>0.69099999999999995</c:v>
                </c:pt>
                <c:pt idx="126">
                  <c:v>0.69099999999999995</c:v>
                </c:pt>
                <c:pt idx="127">
                  <c:v>0.69099999999999995</c:v>
                </c:pt>
                <c:pt idx="128">
                  <c:v>0.69099999999999995</c:v>
                </c:pt>
                <c:pt idx="129">
                  <c:v>0.69099999999999995</c:v>
                </c:pt>
                <c:pt idx="130">
                  <c:v>0.69099999999999995</c:v>
                </c:pt>
                <c:pt idx="131">
                  <c:v>0.69099999999999995</c:v>
                </c:pt>
                <c:pt idx="132">
                  <c:v>0.80600000000000005</c:v>
                </c:pt>
                <c:pt idx="133">
                  <c:v>0.80600000000000005</c:v>
                </c:pt>
                <c:pt idx="134">
                  <c:v>0.80600000000000005</c:v>
                </c:pt>
                <c:pt idx="135">
                  <c:v>0.80600000000000005</c:v>
                </c:pt>
                <c:pt idx="136">
                  <c:v>0.80600000000000005</c:v>
                </c:pt>
                <c:pt idx="137">
                  <c:v>0.80600000000000005</c:v>
                </c:pt>
                <c:pt idx="138">
                  <c:v>0.80600000000000005</c:v>
                </c:pt>
                <c:pt idx="139">
                  <c:v>0.80600000000000005</c:v>
                </c:pt>
                <c:pt idx="140">
                  <c:v>0.80600000000000005</c:v>
                </c:pt>
                <c:pt idx="141">
                  <c:v>0.80600000000000005</c:v>
                </c:pt>
                <c:pt idx="142">
                  <c:v>0.80600000000000005</c:v>
                </c:pt>
                <c:pt idx="143">
                  <c:v>0.80600000000000005</c:v>
                </c:pt>
                <c:pt idx="144">
                  <c:v>0.80600000000000005</c:v>
                </c:pt>
                <c:pt idx="145">
                  <c:v>0.80600000000000005</c:v>
                </c:pt>
                <c:pt idx="146">
                  <c:v>0.80600000000000005</c:v>
                </c:pt>
                <c:pt idx="147">
                  <c:v>0.80600000000000005</c:v>
                </c:pt>
                <c:pt idx="148">
                  <c:v>0.80600000000000005</c:v>
                </c:pt>
                <c:pt idx="149">
                  <c:v>0.80600000000000005</c:v>
                </c:pt>
                <c:pt idx="150">
                  <c:v>0.66800000000000004</c:v>
                </c:pt>
                <c:pt idx="151">
                  <c:v>0.70599999999999996</c:v>
                </c:pt>
                <c:pt idx="152">
                  <c:v>0.70599999999999996</c:v>
                </c:pt>
                <c:pt idx="153">
                  <c:v>0.70599999999999996</c:v>
                </c:pt>
                <c:pt idx="154">
                  <c:v>0.70599999999999996</c:v>
                </c:pt>
                <c:pt idx="155">
                  <c:v>0.70599999999999996</c:v>
                </c:pt>
                <c:pt idx="156">
                  <c:v>0.70599999999999996</c:v>
                </c:pt>
                <c:pt idx="157">
                  <c:v>0.70599999999999996</c:v>
                </c:pt>
                <c:pt idx="158">
                  <c:v>0.70599999999999996</c:v>
                </c:pt>
                <c:pt idx="159">
                  <c:v>0.70599999999999996</c:v>
                </c:pt>
                <c:pt idx="160">
                  <c:v>0.70599999999999996</c:v>
                </c:pt>
                <c:pt idx="161">
                  <c:v>0.70599999999999996</c:v>
                </c:pt>
                <c:pt idx="162">
                  <c:v>0.70599999999999996</c:v>
                </c:pt>
                <c:pt idx="163">
                  <c:v>0.70599999999999996</c:v>
                </c:pt>
                <c:pt idx="164">
                  <c:v>0.70599999999999996</c:v>
                </c:pt>
                <c:pt idx="165">
                  <c:v>0.70599999999999996</c:v>
                </c:pt>
                <c:pt idx="166">
                  <c:v>0.70599999999999996</c:v>
                </c:pt>
                <c:pt idx="167">
                  <c:v>0.70599999999999996</c:v>
                </c:pt>
                <c:pt idx="168">
                  <c:v>0.70599999999999996</c:v>
                </c:pt>
                <c:pt idx="169">
                  <c:v>0.70599999999999996</c:v>
                </c:pt>
                <c:pt idx="170">
                  <c:v>0.70599999999999996</c:v>
                </c:pt>
                <c:pt idx="171">
                  <c:v>0.70599999999999996</c:v>
                </c:pt>
                <c:pt idx="172">
                  <c:v>0.70599999999999996</c:v>
                </c:pt>
                <c:pt idx="173">
                  <c:v>0.70599999999999996</c:v>
                </c:pt>
                <c:pt idx="174">
                  <c:v>0.95399999999999996</c:v>
                </c:pt>
                <c:pt idx="175">
                  <c:v>0.95399999999999996</c:v>
                </c:pt>
                <c:pt idx="176">
                  <c:v>0.95399999999999996</c:v>
                </c:pt>
                <c:pt idx="177">
                  <c:v>0.95399999999999996</c:v>
                </c:pt>
                <c:pt idx="178">
                  <c:v>0.95399999999999996</c:v>
                </c:pt>
                <c:pt idx="179">
                  <c:v>0.95399999999999996</c:v>
                </c:pt>
                <c:pt idx="180">
                  <c:v>0.85499999999999998</c:v>
                </c:pt>
                <c:pt idx="181">
                  <c:v>0.85499999999999998</c:v>
                </c:pt>
                <c:pt idx="182">
                  <c:v>0.85499999999999998</c:v>
                </c:pt>
                <c:pt idx="183">
                  <c:v>0.85499999999999998</c:v>
                </c:pt>
                <c:pt idx="184">
                  <c:v>0.85499999999999998</c:v>
                </c:pt>
                <c:pt idx="185">
                  <c:v>0.85499999999999998</c:v>
                </c:pt>
                <c:pt idx="186">
                  <c:v>0.85499999999999998</c:v>
                </c:pt>
                <c:pt idx="187">
                  <c:v>0.85499999999999998</c:v>
                </c:pt>
                <c:pt idx="188">
                  <c:v>0.85499999999999998</c:v>
                </c:pt>
                <c:pt idx="189">
                  <c:v>0.85499999999999998</c:v>
                </c:pt>
                <c:pt idx="190">
                  <c:v>0.85499999999999998</c:v>
                </c:pt>
                <c:pt idx="191">
                  <c:v>0.85499999999999998</c:v>
                </c:pt>
                <c:pt idx="192">
                  <c:v>0.85499999999999998</c:v>
                </c:pt>
                <c:pt idx="193">
                  <c:v>0.85499999999999998</c:v>
                </c:pt>
                <c:pt idx="194">
                  <c:v>0.85499999999999998</c:v>
                </c:pt>
                <c:pt idx="195">
                  <c:v>0.85499999999999998</c:v>
                </c:pt>
                <c:pt idx="196">
                  <c:v>0.85499999999999998</c:v>
                </c:pt>
                <c:pt idx="197">
                  <c:v>0.85499999999999998</c:v>
                </c:pt>
                <c:pt idx="198">
                  <c:v>0.85499999999999998</c:v>
                </c:pt>
                <c:pt idx="199">
                  <c:v>0.85499999999999998</c:v>
                </c:pt>
                <c:pt idx="200">
                  <c:v>0.85499999999999998</c:v>
                </c:pt>
                <c:pt idx="201">
                  <c:v>0.85499999999999998</c:v>
                </c:pt>
                <c:pt idx="202">
                  <c:v>0.85499999999999998</c:v>
                </c:pt>
                <c:pt idx="203">
                  <c:v>0.85499999999999998</c:v>
                </c:pt>
                <c:pt idx="204">
                  <c:v>0.85499999999999998</c:v>
                </c:pt>
                <c:pt idx="205">
                  <c:v>0.85499999999999998</c:v>
                </c:pt>
                <c:pt idx="206">
                  <c:v>0.85499999999999998</c:v>
                </c:pt>
                <c:pt idx="207">
                  <c:v>0.85499999999999998</c:v>
                </c:pt>
                <c:pt idx="208">
                  <c:v>0.85499999999999998</c:v>
                </c:pt>
                <c:pt idx="209">
                  <c:v>0.85499999999999998</c:v>
                </c:pt>
                <c:pt idx="210">
                  <c:v>0.90400000000000003</c:v>
                </c:pt>
                <c:pt idx="211">
                  <c:v>0.90400000000000003</c:v>
                </c:pt>
                <c:pt idx="212">
                  <c:v>0.90400000000000003</c:v>
                </c:pt>
                <c:pt idx="213">
                  <c:v>0.90400000000000003</c:v>
                </c:pt>
                <c:pt idx="214">
                  <c:v>0.90400000000000003</c:v>
                </c:pt>
                <c:pt idx="215">
                  <c:v>0.90400000000000003</c:v>
                </c:pt>
                <c:pt idx="216">
                  <c:v>0.90400000000000003</c:v>
                </c:pt>
                <c:pt idx="217">
                  <c:v>0.90400000000000003</c:v>
                </c:pt>
                <c:pt idx="218">
                  <c:v>0.90400000000000003</c:v>
                </c:pt>
                <c:pt idx="219">
                  <c:v>0.90400000000000003</c:v>
                </c:pt>
                <c:pt idx="220">
                  <c:v>0.90400000000000003</c:v>
                </c:pt>
                <c:pt idx="221">
                  <c:v>0.90400000000000003</c:v>
                </c:pt>
                <c:pt idx="222">
                  <c:v>0.90400000000000003</c:v>
                </c:pt>
                <c:pt idx="223">
                  <c:v>0.90400000000000003</c:v>
                </c:pt>
                <c:pt idx="224">
                  <c:v>0.90400000000000003</c:v>
                </c:pt>
                <c:pt idx="225">
                  <c:v>0.90400000000000003</c:v>
                </c:pt>
                <c:pt idx="226">
                  <c:v>0.90400000000000003</c:v>
                </c:pt>
                <c:pt idx="227">
                  <c:v>0.90400000000000003</c:v>
                </c:pt>
                <c:pt idx="228">
                  <c:v>0.90400000000000003</c:v>
                </c:pt>
                <c:pt idx="229">
                  <c:v>0.90400000000000003</c:v>
                </c:pt>
                <c:pt idx="230">
                  <c:v>0.90400000000000003</c:v>
                </c:pt>
                <c:pt idx="231">
                  <c:v>0.90400000000000003</c:v>
                </c:pt>
                <c:pt idx="232">
                  <c:v>0.90400000000000003</c:v>
                </c:pt>
                <c:pt idx="233">
                  <c:v>0.90400000000000003</c:v>
                </c:pt>
                <c:pt idx="234">
                  <c:v>0.90400000000000003</c:v>
                </c:pt>
                <c:pt idx="235">
                  <c:v>0.90400000000000003</c:v>
                </c:pt>
                <c:pt idx="236">
                  <c:v>0.90400000000000003</c:v>
                </c:pt>
                <c:pt idx="237">
                  <c:v>0.90400000000000003</c:v>
                </c:pt>
                <c:pt idx="238">
                  <c:v>0.90400000000000003</c:v>
                </c:pt>
                <c:pt idx="239">
                  <c:v>0.90400000000000003</c:v>
                </c:pt>
                <c:pt idx="240">
                  <c:v>1.1020000000000001</c:v>
                </c:pt>
                <c:pt idx="241">
                  <c:v>1.1020000000000001</c:v>
                </c:pt>
                <c:pt idx="242">
                  <c:v>1.1020000000000001</c:v>
                </c:pt>
                <c:pt idx="243">
                  <c:v>1.1020000000000001</c:v>
                </c:pt>
                <c:pt idx="244">
                  <c:v>1.1020000000000001</c:v>
                </c:pt>
                <c:pt idx="245">
                  <c:v>1.411</c:v>
                </c:pt>
                <c:pt idx="246">
                  <c:v>1.411</c:v>
                </c:pt>
                <c:pt idx="247">
                  <c:v>1.411</c:v>
                </c:pt>
                <c:pt idx="248">
                  <c:v>1.411</c:v>
                </c:pt>
                <c:pt idx="249">
                  <c:v>1.411</c:v>
                </c:pt>
                <c:pt idx="250">
                  <c:v>1.411</c:v>
                </c:pt>
                <c:pt idx="251">
                  <c:v>1.411</c:v>
                </c:pt>
                <c:pt idx="252">
                  <c:v>1.411</c:v>
                </c:pt>
                <c:pt idx="253">
                  <c:v>1.411</c:v>
                </c:pt>
                <c:pt idx="254">
                  <c:v>1.411</c:v>
                </c:pt>
                <c:pt idx="255">
                  <c:v>1.411</c:v>
                </c:pt>
                <c:pt idx="256">
                  <c:v>1.411</c:v>
                </c:pt>
                <c:pt idx="257">
                  <c:v>1.411</c:v>
                </c:pt>
                <c:pt idx="258">
                  <c:v>1.411</c:v>
                </c:pt>
                <c:pt idx="259">
                  <c:v>1.411</c:v>
                </c:pt>
                <c:pt idx="260">
                  <c:v>1.389</c:v>
                </c:pt>
                <c:pt idx="261">
                  <c:v>1.389</c:v>
                </c:pt>
                <c:pt idx="262">
                  <c:v>1.389</c:v>
                </c:pt>
                <c:pt idx="263">
                  <c:v>1.389</c:v>
                </c:pt>
                <c:pt idx="264">
                  <c:v>1.389</c:v>
                </c:pt>
                <c:pt idx="265">
                  <c:v>1.389</c:v>
                </c:pt>
                <c:pt idx="266">
                  <c:v>1.389</c:v>
                </c:pt>
                <c:pt idx="267">
                  <c:v>1.389</c:v>
                </c:pt>
                <c:pt idx="268">
                  <c:v>1.389</c:v>
                </c:pt>
                <c:pt idx="269">
                  <c:v>1.389</c:v>
                </c:pt>
                <c:pt idx="270">
                  <c:v>1.7010000000000001</c:v>
                </c:pt>
                <c:pt idx="271">
                  <c:v>1.7010000000000001</c:v>
                </c:pt>
                <c:pt idx="272">
                  <c:v>1.7010000000000001</c:v>
                </c:pt>
                <c:pt idx="273">
                  <c:v>1.7010000000000001</c:v>
                </c:pt>
                <c:pt idx="274">
                  <c:v>1.7010000000000001</c:v>
                </c:pt>
                <c:pt idx="275">
                  <c:v>1.7010000000000001</c:v>
                </c:pt>
                <c:pt idx="276">
                  <c:v>1.7010000000000001</c:v>
                </c:pt>
                <c:pt idx="277">
                  <c:v>1.7010000000000001</c:v>
                </c:pt>
                <c:pt idx="278">
                  <c:v>1.7010000000000001</c:v>
                </c:pt>
                <c:pt idx="279">
                  <c:v>1.7010000000000001</c:v>
                </c:pt>
                <c:pt idx="280">
                  <c:v>1.7010000000000001</c:v>
                </c:pt>
                <c:pt idx="281">
                  <c:v>1.7010000000000001</c:v>
                </c:pt>
                <c:pt idx="282">
                  <c:v>1.7010000000000001</c:v>
                </c:pt>
                <c:pt idx="283">
                  <c:v>1.7010000000000001</c:v>
                </c:pt>
                <c:pt idx="284">
                  <c:v>1.08</c:v>
                </c:pt>
                <c:pt idx="285">
                  <c:v>1.08</c:v>
                </c:pt>
                <c:pt idx="286">
                  <c:v>1.08</c:v>
                </c:pt>
                <c:pt idx="287">
                  <c:v>1.08</c:v>
                </c:pt>
                <c:pt idx="288">
                  <c:v>1.08</c:v>
                </c:pt>
                <c:pt idx="289">
                  <c:v>1.08</c:v>
                </c:pt>
                <c:pt idx="290">
                  <c:v>1.08</c:v>
                </c:pt>
                <c:pt idx="291">
                  <c:v>1.08</c:v>
                </c:pt>
                <c:pt idx="292">
                  <c:v>1.08</c:v>
                </c:pt>
                <c:pt idx="293">
                  <c:v>1.08</c:v>
                </c:pt>
                <c:pt idx="294">
                  <c:v>1.08</c:v>
                </c:pt>
                <c:pt idx="295">
                  <c:v>1.08</c:v>
                </c:pt>
                <c:pt idx="296">
                  <c:v>1.08</c:v>
                </c:pt>
                <c:pt idx="297">
                  <c:v>1.08</c:v>
                </c:pt>
                <c:pt idx="298">
                  <c:v>1.08</c:v>
                </c:pt>
                <c:pt idx="299">
                  <c:v>1.08</c:v>
                </c:pt>
                <c:pt idx="300">
                  <c:v>1.3180000000000001</c:v>
                </c:pt>
                <c:pt idx="301">
                  <c:v>1.3180000000000001</c:v>
                </c:pt>
                <c:pt idx="302">
                  <c:v>1.3180000000000001</c:v>
                </c:pt>
                <c:pt idx="303">
                  <c:v>0.95499999999999996</c:v>
                </c:pt>
                <c:pt idx="304">
                  <c:v>0.95499999999999996</c:v>
                </c:pt>
                <c:pt idx="305">
                  <c:v>0.95499999999999996</c:v>
                </c:pt>
                <c:pt idx="306">
                  <c:v>0.95499999999999996</c:v>
                </c:pt>
                <c:pt idx="307">
                  <c:v>0.95499999999999996</c:v>
                </c:pt>
                <c:pt idx="308">
                  <c:v>0.95499999999999996</c:v>
                </c:pt>
                <c:pt idx="309">
                  <c:v>0.95499999999999996</c:v>
                </c:pt>
                <c:pt idx="310">
                  <c:v>0.95499999999999996</c:v>
                </c:pt>
                <c:pt idx="311">
                  <c:v>0.95499999999999996</c:v>
                </c:pt>
                <c:pt idx="312">
                  <c:v>0.95499999999999996</c:v>
                </c:pt>
                <c:pt idx="313">
                  <c:v>0.95499999999999996</c:v>
                </c:pt>
                <c:pt idx="314">
                  <c:v>0.95499999999999996</c:v>
                </c:pt>
                <c:pt idx="315">
                  <c:v>0.95499999999999996</c:v>
                </c:pt>
                <c:pt idx="316">
                  <c:v>0.95499999999999996</c:v>
                </c:pt>
                <c:pt idx="317">
                  <c:v>0.95499999999999996</c:v>
                </c:pt>
                <c:pt idx="318">
                  <c:v>0.95499999999999996</c:v>
                </c:pt>
                <c:pt idx="319">
                  <c:v>0.95499999999999996</c:v>
                </c:pt>
                <c:pt idx="320">
                  <c:v>0.95499999999999996</c:v>
                </c:pt>
                <c:pt idx="321">
                  <c:v>0.95499999999999996</c:v>
                </c:pt>
                <c:pt idx="322">
                  <c:v>0.95499999999999996</c:v>
                </c:pt>
                <c:pt idx="323">
                  <c:v>0.95499999999999996</c:v>
                </c:pt>
                <c:pt idx="324">
                  <c:v>0.95499999999999996</c:v>
                </c:pt>
                <c:pt idx="325">
                  <c:v>0.95499999999999996</c:v>
                </c:pt>
                <c:pt idx="326">
                  <c:v>0.95499999999999996</c:v>
                </c:pt>
                <c:pt idx="327">
                  <c:v>0.95499999999999996</c:v>
                </c:pt>
                <c:pt idx="328">
                  <c:v>0.95499999999999996</c:v>
                </c:pt>
                <c:pt idx="329">
                  <c:v>0.95499999999999996</c:v>
                </c:pt>
                <c:pt idx="330">
                  <c:v>1.07</c:v>
                </c:pt>
                <c:pt idx="331">
                  <c:v>1.07</c:v>
                </c:pt>
                <c:pt idx="332">
                  <c:v>1.07</c:v>
                </c:pt>
                <c:pt idx="333">
                  <c:v>1.07</c:v>
                </c:pt>
                <c:pt idx="334">
                  <c:v>1.07</c:v>
                </c:pt>
                <c:pt idx="335">
                  <c:v>1.07</c:v>
                </c:pt>
                <c:pt idx="336">
                  <c:v>1.07</c:v>
                </c:pt>
                <c:pt idx="337">
                  <c:v>1.07</c:v>
                </c:pt>
                <c:pt idx="338">
                  <c:v>1.07</c:v>
                </c:pt>
                <c:pt idx="339">
                  <c:v>1.07</c:v>
                </c:pt>
                <c:pt idx="340">
                  <c:v>1.07</c:v>
                </c:pt>
                <c:pt idx="341">
                  <c:v>1.07</c:v>
                </c:pt>
                <c:pt idx="342">
                  <c:v>1.07</c:v>
                </c:pt>
                <c:pt idx="343">
                  <c:v>1.07</c:v>
                </c:pt>
                <c:pt idx="344">
                  <c:v>1.07</c:v>
                </c:pt>
                <c:pt idx="345">
                  <c:v>1.07</c:v>
                </c:pt>
                <c:pt idx="346">
                  <c:v>1.07</c:v>
                </c:pt>
                <c:pt idx="347">
                  <c:v>1.07</c:v>
                </c:pt>
                <c:pt idx="348">
                  <c:v>1.07</c:v>
                </c:pt>
                <c:pt idx="349">
                  <c:v>1.07</c:v>
                </c:pt>
                <c:pt idx="350">
                  <c:v>1.07</c:v>
                </c:pt>
                <c:pt idx="351">
                  <c:v>1.07</c:v>
                </c:pt>
                <c:pt idx="352">
                  <c:v>1.07</c:v>
                </c:pt>
                <c:pt idx="353">
                  <c:v>1.07</c:v>
                </c:pt>
                <c:pt idx="354">
                  <c:v>1.07</c:v>
                </c:pt>
                <c:pt idx="355">
                  <c:v>1.07</c:v>
                </c:pt>
                <c:pt idx="356">
                  <c:v>0.997</c:v>
                </c:pt>
                <c:pt idx="357">
                  <c:v>0.997</c:v>
                </c:pt>
                <c:pt idx="358">
                  <c:v>0.997</c:v>
                </c:pt>
                <c:pt idx="359">
                  <c:v>0.997</c:v>
                </c:pt>
                <c:pt idx="360">
                  <c:v>1.0229999999999999</c:v>
                </c:pt>
                <c:pt idx="361">
                  <c:v>1.0229999999999999</c:v>
                </c:pt>
                <c:pt idx="362">
                  <c:v>1.0229999999999999</c:v>
                </c:pt>
                <c:pt idx="363">
                  <c:v>1.0229999999999999</c:v>
                </c:pt>
                <c:pt idx="364">
                  <c:v>1.0229999999999999</c:v>
                </c:pt>
                <c:pt idx="365">
                  <c:v>1.0229999999999999</c:v>
                </c:pt>
                <c:pt idx="366">
                  <c:v>1.0229999999999999</c:v>
                </c:pt>
                <c:pt idx="367">
                  <c:v>1.0229999999999999</c:v>
                </c:pt>
                <c:pt idx="368">
                  <c:v>1.0229999999999999</c:v>
                </c:pt>
                <c:pt idx="369">
                  <c:v>1.0229999999999999</c:v>
                </c:pt>
                <c:pt idx="370">
                  <c:v>1.0229999999999999</c:v>
                </c:pt>
                <c:pt idx="371">
                  <c:v>1.0229999999999999</c:v>
                </c:pt>
                <c:pt idx="372">
                  <c:v>1.0229999999999999</c:v>
                </c:pt>
                <c:pt idx="373">
                  <c:v>1.0229999999999999</c:v>
                </c:pt>
                <c:pt idx="374">
                  <c:v>1.0229999999999999</c:v>
                </c:pt>
                <c:pt idx="375">
                  <c:v>1.0229999999999999</c:v>
                </c:pt>
                <c:pt idx="376">
                  <c:v>1.0229999999999999</c:v>
                </c:pt>
                <c:pt idx="377">
                  <c:v>1.0229999999999999</c:v>
                </c:pt>
                <c:pt idx="378">
                  <c:v>1.0229999999999999</c:v>
                </c:pt>
                <c:pt idx="379">
                  <c:v>1.0229999999999999</c:v>
                </c:pt>
                <c:pt idx="380">
                  <c:v>1.0229999999999999</c:v>
                </c:pt>
                <c:pt idx="381">
                  <c:v>1.0229999999999999</c:v>
                </c:pt>
                <c:pt idx="382">
                  <c:v>1.0229999999999999</c:v>
                </c:pt>
                <c:pt idx="383">
                  <c:v>1.0229999999999999</c:v>
                </c:pt>
                <c:pt idx="384">
                  <c:v>1.0229999999999999</c:v>
                </c:pt>
                <c:pt idx="385">
                  <c:v>1.0229999999999999</c:v>
                </c:pt>
                <c:pt idx="386">
                  <c:v>1.0229999999999999</c:v>
                </c:pt>
                <c:pt idx="387">
                  <c:v>1.137</c:v>
                </c:pt>
                <c:pt idx="388">
                  <c:v>1.137</c:v>
                </c:pt>
                <c:pt idx="389">
                  <c:v>1.137</c:v>
                </c:pt>
                <c:pt idx="390">
                  <c:v>1.0780000000000001</c:v>
                </c:pt>
                <c:pt idx="391">
                  <c:v>1.0780000000000001</c:v>
                </c:pt>
                <c:pt idx="392">
                  <c:v>1.0780000000000001</c:v>
                </c:pt>
                <c:pt idx="393">
                  <c:v>1.0780000000000001</c:v>
                </c:pt>
                <c:pt idx="394">
                  <c:v>1.0780000000000001</c:v>
                </c:pt>
                <c:pt idx="395">
                  <c:v>1.0780000000000001</c:v>
                </c:pt>
                <c:pt idx="396">
                  <c:v>1.0780000000000001</c:v>
                </c:pt>
                <c:pt idx="397">
                  <c:v>1.0780000000000001</c:v>
                </c:pt>
                <c:pt idx="398">
                  <c:v>1.0780000000000001</c:v>
                </c:pt>
                <c:pt idx="399">
                  <c:v>1.0780000000000001</c:v>
                </c:pt>
                <c:pt idx="400">
                  <c:v>1.0780000000000001</c:v>
                </c:pt>
                <c:pt idx="401">
                  <c:v>1.0780000000000001</c:v>
                </c:pt>
                <c:pt idx="402">
                  <c:v>1.0780000000000001</c:v>
                </c:pt>
                <c:pt idx="403">
                  <c:v>1.0780000000000001</c:v>
                </c:pt>
                <c:pt idx="404">
                  <c:v>1.0780000000000001</c:v>
                </c:pt>
                <c:pt idx="405">
                  <c:v>1.0780000000000001</c:v>
                </c:pt>
                <c:pt idx="406">
                  <c:v>1.0780000000000001</c:v>
                </c:pt>
                <c:pt idx="407">
                  <c:v>1.0780000000000001</c:v>
                </c:pt>
                <c:pt idx="408">
                  <c:v>1.0780000000000001</c:v>
                </c:pt>
                <c:pt idx="409">
                  <c:v>1.0780000000000001</c:v>
                </c:pt>
                <c:pt idx="410">
                  <c:v>1.0780000000000001</c:v>
                </c:pt>
                <c:pt idx="411">
                  <c:v>1.0780000000000001</c:v>
                </c:pt>
                <c:pt idx="412">
                  <c:v>1.0780000000000001</c:v>
                </c:pt>
                <c:pt idx="413">
                  <c:v>1.0780000000000001</c:v>
                </c:pt>
                <c:pt idx="414">
                  <c:v>1.0780000000000001</c:v>
                </c:pt>
                <c:pt idx="415">
                  <c:v>1.0780000000000001</c:v>
                </c:pt>
                <c:pt idx="416">
                  <c:v>1.0780000000000001</c:v>
                </c:pt>
                <c:pt idx="417">
                  <c:v>1.0780000000000001</c:v>
                </c:pt>
                <c:pt idx="418">
                  <c:v>1.0780000000000001</c:v>
                </c:pt>
                <c:pt idx="419">
                  <c:v>1.0780000000000001</c:v>
                </c:pt>
                <c:pt idx="420">
                  <c:v>0.83599999999999997</c:v>
                </c:pt>
                <c:pt idx="421">
                  <c:v>0.83599999999999997</c:v>
                </c:pt>
                <c:pt idx="422">
                  <c:v>0.83599999999999997</c:v>
                </c:pt>
                <c:pt idx="423">
                  <c:v>0.83599999999999997</c:v>
                </c:pt>
                <c:pt idx="424">
                  <c:v>0.83599999999999997</c:v>
                </c:pt>
                <c:pt idx="425">
                  <c:v>0.83599999999999997</c:v>
                </c:pt>
                <c:pt idx="426">
                  <c:v>0.83599999999999997</c:v>
                </c:pt>
                <c:pt idx="427">
                  <c:v>0.83599999999999997</c:v>
                </c:pt>
                <c:pt idx="428">
                  <c:v>0.83599999999999997</c:v>
                </c:pt>
                <c:pt idx="429">
                  <c:v>0.83599999999999997</c:v>
                </c:pt>
                <c:pt idx="430">
                  <c:v>0.83599999999999997</c:v>
                </c:pt>
                <c:pt idx="431">
                  <c:v>0.83599999999999997</c:v>
                </c:pt>
                <c:pt idx="432">
                  <c:v>0.83599999999999997</c:v>
                </c:pt>
                <c:pt idx="433">
                  <c:v>0.83599999999999997</c:v>
                </c:pt>
                <c:pt idx="434">
                  <c:v>0.83599999999999997</c:v>
                </c:pt>
                <c:pt idx="435">
                  <c:v>0.83599999999999997</c:v>
                </c:pt>
                <c:pt idx="436">
                  <c:v>0.83599999999999997</c:v>
                </c:pt>
                <c:pt idx="437">
                  <c:v>0.83599999999999997</c:v>
                </c:pt>
                <c:pt idx="438">
                  <c:v>0.83599999999999997</c:v>
                </c:pt>
                <c:pt idx="439">
                  <c:v>0.83599999999999997</c:v>
                </c:pt>
                <c:pt idx="440">
                  <c:v>0.83599999999999997</c:v>
                </c:pt>
                <c:pt idx="441">
                  <c:v>0.83599999999999997</c:v>
                </c:pt>
                <c:pt idx="442">
                  <c:v>0.83599999999999997</c:v>
                </c:pt>
                <c:pt idx="443">
                  <c:v>0.83599999999999997</c:v>
                </c:pt>
                <c:pt idx="444">
                  <c:v>0.83599999999999997</c:v>
                </c:pt>
                <c:pt idx="445">
                  <c:v>0.83599999999999997</c:v>
                </c:pt>
                <c:pt idx="446">
                  <c:v>0.83599999999999997</c:v>
                </c:pt>
                <c:pt idx="447">
                  <c:v>0.83599999999999997</c:v>
                </c:pt>
                <c:pt idx="448">
                  <c:v>0.83599999999999997</c:v>
                </c:pt>
                <c:pt idx="449">
                  <c:v>0.83599999999999997</c:v>
                </c:pt>
                <c:pt idx="450">
                  <c:v>0.72899999999999998</c:v>
                </c:pt>
                <c:pt idx="451">
                  <c:v>0.72899999999999998</c:v>
                </c:pt>
                <c:pt idx="452">
                  <c:v>0.72899999999999998</c:v>
                </c:pt>
                <c:pt idx="453">
                  <c:v>0.72899999999999998</c:v>
                </c:pt>
                <c:pt idx="454">
                  <c:v>0.72899999999999998</c:v>
                </c:pt>
                <c:pt idx="455">
                  <c:v>0.72899999999999998</c:v>
                </c:pt>
                <c:pt idx="456">
                  <c:v>0.72899999999999998</c:v>
                </c:pt>
                <c:pt idx="457">
                  <c:v>0.72899999999999998</c:v>
                </c:pt>
                <c:pt idx="458">
                  <c:v>0.72899999999999998</c:v>
                </c:pt>
                <c:pt idx="459">
                  <c:v>0.72899999999999998</c:v>
                </c:pt>
                <c:pt idx="460">
                  <c:v>0.72899999999999998</c:v>
                </c:pt>
                <c:pt idx="461">
                  <c:v>0.72899999999999998</c:v>
                </c:pt>
                <c:pt idx="462">
                  <c:v>0.72899999999999998</c:v>
                </c:pt>
                <c:pt idx="463">
                  <c:v>0.72899999999999998</c:v>
                </c:pt>
                <c:pt idx="464">
                  <c:v>0.72899999999999998</c:v>
                </c:pt>
                <c:pt idx="465">
                  <c:v>0.72899999999999998</c:v>
                </c:pt>
                <c:pt idx="466">
                  <c:v>0.72899999999999998</c:v>
                </c:pt>
                <c:pt idx="467">
                  <c:v>0.72899999999999998</c:v>
                </c:pt>
                <c:pt idx="468">
                  <c:v>0.72899999999999998</c:v>
                </c:pt>
                <c:pt idx="469">
                  <c:v>0.72899999999999998</c:v>
                </c:pt>
                <c:pt idx="470">
                  <c:v>0.72899999999999998</c:v>
                </c:pt>
                <c:pt idx="471">
                  <c:v>0.72899999999999998</c:v>
                </c:pt>
                <c:pt idx="472">
                  <c:v>0.72899999999999998</c:v>
                </c:pt>
                <c:pt idx="473">
                  <c:v>0.72899999999999998</c:v>
                </c:pt>
                <c:pt idx="474">
                  <c:v>0.72899999999999998</c:v>
                </c:pt>
                <c:pt idx="475">
                  <c:v>0.72899999999999998</c:v>
                </c:pt>
                <c:pt idx="476">
                  <c:v>0.72899999999999998</c:v>
                </c:pt>
                <c:pt idx="477">
                  <c:v>0.72899999999999998</c:v>
                </c:pt>
                <c:pt idx="478">
                  <c:v>0.72899999999999998</c:v>
                </c:pt>
                <c:pt idx="479">
                  <c:v>0.72899999999999998</c:v>
                </c:pt>
                <c:pt idx="480">
                  <c:v>0.622</c:v>
                </c:pt>
                <c:pt idx="481">
                  <c:v>0.622</c:v>
                </c:pt>
                <c:pt idx="482">
                  <c:v>0.622</c:v>
                </c:pt>
                <c:pt idx="483">
                  <c:v>0.622</c:v>
                </c:pt>
                <c:pt idx="484">
                  <c:v>0.622</c:v>
                </c:pt>
                <c:pt idx="485">
                  <c:v>0.622</c:v>
                </c:pt>
                <c:pt idx="486">
                  <c:v>0.622</c:v>
                </c:pt>
                <c:pt idx="487">
                  <c:v>0.622</c:v>
                </c:pt>
                <c:pt idx="488">
                  <c:v>0.622</c:v>
                </c:pt>
                <c:pt idx="489">
                  <c:v>0.622</c:v>
                </c:pt>
                <c:pt idx="490">
                  <c:v>0.622</c:v>
                </c:pt>
                <c:pt idx="491">
                  <c:v>0.622</c:v>
                </c:pt>
                <c:pt idx="492">
                  <c:v>0.622</c:v>
                </c:pt>
                <c:pt idx="493">
                  <c:v>0.622</c:v>
                </c:pt>
                <c:pt idx="494">
                  <c:v>0.622</c:v>
                </c:pt>
                <c:pt idx="495">
                  <c:v>0.622</c:v>
                </c:pt>
                <c:pt idx="496">
                  <c:v>0.622</c:v>
                </c:pt>
                <c:pt idx="497">
                  <c:v>0.622</c:v>
                </c:pt>
                <c:pt idx="498">
                  <c:v>0.622</c:v>
                </c:pt>
                <c:pt idx="499">
                  <c:v>0.622</c:v>
                </c:pt>
                <c:pt idx="500">
                  <c:v>0.622</c:v>
                </c:pt>
                <c:pt idx="501">
                  <c:v>0.622</c:v>
                </c:pt>
                <c:pt idx="502">
                  <c:v>0.622</c:v>
                </c:pt>
                <c:pt idx="503">
                  <c:v>0.622</c:v>
                </c:pt>
                <c:pt idx="504">
                  <c:v>0.622</c:v>
                </c:pt>
                <c:pt idx="505">
                  <c:v>0.622</c:v>
                </c:pt>
                <c:pt idx="506">
                  <c:v>0.622</c:v>
                </c:pt>
                <c:pt idx="507">
                  <c:v>0.622</c:v>
                </c:pt>
                <c:pt idx="508">
                  <c:v>0.622</c:v>
                </c:pt>
                <c:pt idx="509">
                  <c:v>0.622</c:v>
                </c:pt>
                <c:pt idx="510">
                  <c:v>0.51500000000000001</c:v>
                </c:pt>
                <c:pt idx="511">
                  <c:v>0.51500000000000001</c:v>
                </c:pt>
                <c:pt idx="512">
                  <c:v>0.51500000000000001</c:v>
                </c:pt>
                <c:pt idx="513">
                  <c:v>0.51500000000000001</c:v>
                </c:pt>
                <c:pt idx="514">
                  <c:v>0.51500000000000001</c:v>
                </c:pt>
                <c:pt idx="515">
                  <c:v>0.51500000000000001</c:v>
                </c:pt>
                <c:pt idx="516">
                  <c:v>0.51500000000000001</c:v>
                </c:pt>
                <c:pt idx="517">
                  <c:v>0.51500000000000001</c:v>
                </c:pt>
                <c:pt idx="518">
                  <c:v>0.51500000000000001</c:v>
                </c:pt>
                <c:pt idx="519">
                  <c:v>0.51500000000000001</c:v>
                </c:pt>
                <c:pt idx="520">
                  <c:v>0.51500000000000001</c:v>
                </c:pt>
                <c:pt idx="521">
                  <c:v>0.51500000000000001</c:v>
                </c:pt>
                <c:pt idx="522">
                  <c:v>0.51500000000000001</c:v>
                </c:pt>
                <c:pt idx="523">
                  <c:v>0.51500000000000001</c:v>
                </c:pt>
                <c:pt idx="524">
                  <c:v>0.51500000000000001</c:v>
                </c:pt>
                <c:pt idx="525">
                  <c:v>0.51500000000000001</c:v>
                </c:pt>
                <c:pt idx="526">
                  <c:v>0.51500000000000001</c:v>
                </c:pt>
                <c:pt idx="527">
                  <c:v>0.51500000000000001</c:v>
                </c:pt>
                <c:pt idx="528">
                  <c:v>0.51500000000000001</c:v>
                </c:pt>
                <c:pt idx="529">
                  <c:v>0.51500000000000001</c:v>
                </c:pt>
                <c:pt idx="530">
                  <c:v>0.51500000000000001</c:v>
                </c:pt>
                <c:pt idx="531">
                  <c:v>0.51500000000000001</c:v>
                </c:pt>
                <c:pt idx="532">
                  <c:v>0.51500000000000001</c:v>
                </c:pt>
                <c:pt idx="533">
                  <c:v>0.51500000000000001</c:v>
                </c:pt>
                <c:pt idx="534">
                  <c:v>0.51500000000000001</c:v>
                </c:pt>
                <c:pt idx="535">
                  <c:v>0.51500000000000001</c:v>
                </c:pt>
                <c:pt idx="536">
                  <c:v>0.51500000000000001</c:v>
                </c:pt>
                <c:pt idx="537">
                  <c:v>0.51500000000000001</c:v>
                </c:pt>
                <c:pt idx="538">
                  <c:v>0.51500000000000001</c:v>
                </c:pt>
                <c:pt idx="539">
                  <c:v>0.51500000000000001</c:v>
                </c:pt>
                <c:pt idx="540">
                  <c:v>0.46100000000000002</c:v>
                </c:pt>
                <c:pt idx="541">
                  <c:v>0.46100000000000002</c:v>
                </c:pt>
                <c:pt idx="542">
                  <c:v>0.46100000000000002</c:v>
                </c:pt>
                <c:pt idx="543">
                  <c:v>0.46100000000000002</c:v>
                </c:pt>
                <c:pt idx="544">
                  <c:v>0.46100000000000002</c:v>
                </c:pt>
                <c:pt idx="545">
                  <c:v>0.46100000000000002</c:v>
                </c:pt>
                <c:pt idx="546">
                  <c:v>0.46100000000000002</c:v>
                </c:pt>
                <c:pt idx="547">
                  <c:v>0.46100000000000002</c:v>
                </c:pt>
                <c:pt idx="548">
                  <c:v>0.46100000000000002</c:v>
                </c:pt>
                <c:pt idx="549">
                  <c:v>0.46100000000000002</c:v>
                </c:pt>
                <c:pt idx="550">
                  <c:v>0.46100000000000002</c:v>
                </c:pt>
                <c:pt idx="551">
                  <c:v>0.46100000000000002</c:v>
                </c:pt>
                <c:pt idx="552">
                  <c:v>0.46100000000000002</c:v>
                </c:pt>
                <c:pt idx="553">
                  <c:v>0.46100000000000002</c:v>
                </c:pt>
                <c:pt idx="554">
                  <c:v>0.46100000000000002</c:v>
                </c:pt>
                <c:pt idx="555">
                  <c:v>0.46100000000000002</c:v>
                </c:pt>
                <c:pt idx="556">
                  <c:v>0.46100000000000002</c:v>
                </c:pt>
                <c:pt idx="557">
                  <c:v>0.46100000000000002</c:v>
                </c:pt>
                <c:pt idx="558">
                  <c:v>0.46100000000000002</c:v>
                </c:pt>
                <c:pt idx="559">
                  <c:v>0.46100000000000002</c:v>
                </c:pt>
                <c:pt idx="560">
                  <c:v>0.46100000000000002</c:v>
                </c:pt>
                <c:pt idx="561">
                  <c:v>0.46100000000000002</c:v>
                </c:pt>
                <c:pt idx="562">
                  <c:v>0.46100000000000002</c:v>
                </c:pt>
                <c:pt idx="563">
                  <c:v>0.46100000000000002</c:v>
                </c:pt>
                <c:pt idx="564">
                  <c:v>0.46100000000000002</c:v>
                </c:pt>
                <c:pt idx="565">
                  <c:v>0.46100000000000002</c:v>
                </c:pt>
                <c:pt idx="566">
                  <c:v>0.46100000000000002</c:v>
                </c:pt>
                <c:pt idx="567">
                  <c:v>0.46100000000000002</c:v>
                </c:pt>
                <c:pt idx="568">
                  <c:v>0.46100000000000002</c:v>
                </c:pt>
                <c:pt idx="569">
                  <c:v>0.46100000000000002</c:v>
                </c:pt>
                <c:pt idx="570">
                  <c:v>0.48799999999999999</c:v>
                </c:pt>
                <c:pt idx="571">
                  <c:v>0.48799999999999999</c:v>
                </c:pt>
                <c:pt idx="572">
                  <c:v>0.48799999999999999</c:v>
                </c:pt>
                <c:pt idx="573">
                  <c:v>0.48799999999999999</c:v>
                </c:pt>
                <c:pt idx="574">
                  <c:v>0.48799999999999999</c:v>
                </c:pt>
                <c:pt idx="575">
                  <c:v>0.48799999999999999</c:v>
                </c:pt>
                <c:pt idx="576">
                  <c:v>0.48799999999999999</c:v>
                </c:pt>
                <c:pt idx="577">
                  <c:v>0.48799999999999999</c:v>
                </c:pt>
                <c:pt idx="578">
                  <c:v>0.48799999999999999</c:v>
                </c:pt>
                <c:pt idx="579">
                  <c:v>0.48799999999999999</c:v>
                </c:pt>
                <c:pt idx="580">
                  <c:v>0.48799999999999999</c:v>
                </c:pt>
                <c:pt idx="581">
                  <c:v>0.48799999999999999</c:v>
                </c:pt>
                <c:pt idx="582">
                  <c:v>0.48799999999999999</c:v>
                </c:pt>
                <c:pt idx="583">
                  <c:v>0.48799999999999999</c:v>
                </c:pt>
                <c:pt idx="584">
                  <c:v>0.48799999999999999</c:v>
                </c:pt>
                <c:pt idx="585">
                  <c:v>0.48799999999999999</c:v>
                </c:pt>
                <c:pt idx="586">
                  <c:v>0.48799999999999999</c:v>
                </c:pt>
                <c:pt idx="587">
                  <c:v>0.48799999999999999</c:v>
                </c:pt>
                <c:pt idx="588">
                  <c:v>0.48799999999999999</c:v>
                </c:pt>
                <c:pt idx="589">
                  <c:v>0.48799999999999999</c:v>
                </c:pt>
                <c:pt idx="590">
                  <c:v>0.48799999999999999</c:v>
                </c:pt>
                <c:pt idx="591">
                  <c:v>0.48799999999999999</c:v>
                </c:pt>
                <c:pt idx="592">
                  <c:v>0.48799999999999999</c:v>
                </c:pt>
                <c:pt idx="593">
                  <c:v>0.48799999999999999</c:v>
                </c:pt>
                <c:pt idx="594">
                  <c:v>0.48799999999999999</c:v>
                </c:pt>
                <c:pt idx="595">
                  <c:v>0.48799999999999999</c:v>
                </c:pt>
                <c:pt idx="596">
                  <c:v>0.48799999999999999</c:v>
                </c:pt>
                <c:pt idx="597">
                  <c:v>0.48799999999999999</c:v>
                </c:pt>
                <c:pt idx="598">
                  <c:v>0.48799999999999999</c:v>
                </c:pt>
                <c:pt idx="599">
                  <c:v>0.48799999999999999</c:v>
                </c:pt>
                <c:pt idx="600">
                  <c:v>0.59499999999999997</c:v>
                </c:pt>
                <c:pt idx="601">
                  <c:v>0.59499999999999997</c:v>
                </c:pt>
                <c:pt idx="602">
                  <c:v>0.59499999999999997</c:v>
                </c:pt>
                <c:pt idx="603">
                  <c:v>0.59499999999999997</c:v>
                </c:pt>
                <c:pt idx="604">
                  <c:v>0.59499999999999997</c:v>
                </c:pt>
                <c:pt idx="605">
                  <c:v>0.59499999999999997</c:v>
                </c:pt>
                <c:pt idx="606">
                  <c:v>0.59499999999999997</c:v>
                </c:pt>
                <c:pt idx="607">
                  <c:v>0.59499999999999997</c:v>
                </c:pt>
                <c:pt idx="608">
                  <c:v>0.59499999999999997</c:v>
                </c:pt>
                <c:pt idx="609">
                  <c:v>0.59499999999999997</c:v>
                </c:pt>
                <c:pt idx="610">
                  <c:v>0.59499999999999997</c:v>
                </c:pt>
                <c:pt idx="611">
                  <c:v>0.59499999999999997</c:v>
                </c:pt>
                <c:pt idx="612">
                  <c:v>0.59499999999999997</c:v>
                </c:pt>
                <c:pt idx="613">
                  <c:v>0.59499999999999997</c:v>
                </c:pt>
                <c:pt idx="614">
                  <c:v>0.59499999999999997</c:v>
                </c:pt>
                <c:pt idx="615">
                  <c:v>0.59499999999999997</c:v>
                </c:pt>
                <c:pt idx="616">
                  <c:v>0.59499999999999997</c:v>
                </c:pt>
                <c:pt idx="617">
                  <c:v>0.59499999999999997</c:v>
                </c:pt>
                <c:pt idx="618">
                  <c:v>0.59499999999999997</c:v>
                </c:pt>
                <c:pt idx="619">
                  <c:v>0.59499999999999997</c:v>
                </c:pt>
                <c:pt idx="620">
                  <c:v>0.59499999999999997</c:v>
                </c:pt>
                <c:pt idx="621">
                  <c:v>0.59499999999999997</c:v>
                </c:pt>
                <c:pt idx="622">
                  <c:v>0.59499999999999997</c:v>
                </c:pt>
                <c:pt idx="623">
                  <c:v>0.59499999999999997</c:v>
                </c:pt>
                <c:pt idx="624">
                  <c:v>0.59499999999999997</c:v>
                </c:pt>
                <c:pt idx="625">
                  <c:v>0.59499999999999997</c:v>
                </c:pt>
                <c:pt idx="626">
                  <c:v>0.59499999999999997</c:v>
                </c:pt>
                <c:pt idx="627">
                  <c:v>0.59499999999999997</c:v>
                </c:pt>
                <c:pt idx="628">
                  <c:v>0.59499999999999997</c:v>
                </c:pt>
                <c:pt idx="629">
                  <c:v>0.59499999999999997</c:v>
                </c:pt>
                <c:pt idx="630">
                  <c:v>0.72899999999999998</c:v>
                </c:pt>
                <c:pt idx="631">
                  <c:v>0.72899999999999998</c:v>
                </c:pt>
                <c:pt idx="632">
                  <c:v>0.72899999999999998</c:v>
                </c:pt>
                <c:pt idx="633">
                  <c:v>0.72899999999999998</c:v>
                </c:pt>
                <c:pt idx="634">
                  <c:v>0.72899999999999998</c:v>
                </c:pt>
                <c:pt idx="635">
                  <c:v>0.72899999999999998</c:v>
                </c:pt>
                <c:pt idx="636">
                  <c:v>0.72899999999999998</c:v>
                </c:pt>
                <c:pt idx="637">
                  <c:v>0.72899999999999998</c:v>
                </c:pt>
                <c:pt idx="638">
                  <c:v>0.72899999999999998</c:v>
                </c:pt>
                <c:pt idx="639">
                  <c:v>0.72899999999999998</c:v>
                </c:pt>
                <c:pt idx="640">
                  <c:v>0.72899999999999998</c:v>
                </c:pt>
                <c:pt idx="641">
                  <c:v>0.72899999999999998</c:v>
                </c:pt>
                <c:pt idx="642">
                  <c:v>0.72899999999999998</c:v>
                </c:pt>
                <c:pt idx="643">
                  <c:v>0.72899999999999998</c:v>
                </c:pt>
                <c:pt idx="644">
                  <c:v>0.72899999999999998</c:v>
                </c:pt>
                <c:pt idx="645">
                  <c:v>0.72899999999999998</c:v>
                </c:pt>
                <c:pt idx="646">
                  <c:v>0.72899999999999998</c:v>
                </c:pt>
                <c:pt idx="647">
                  <c:v>0.72899999999999998</c:v>
                </c:pt>
                <c:pt idx="648">
                  <c:v>0.72899999999999998</c:v>
                </c:pt>
                <c:pt idx="649">
                  <c:v>0.72899999999999998</c:v>
                </c:pt>
                <c:pt idx="650">
                  <c:v>0.72899999999999998</c:v>
                </c:pt>
                <c:pt idx="651">
                  <c:v>0.72899999999999998</c:v>
                </c:pt>
                <c:pt idx="652">
                  <c:v>0.72899999999999998</c:v>
                </c:pt>
                <c:pt idx="653">
                  <c:v>0.72899999999999998</c:v>
                </c:pt>
                <c:pt idx="654">
                  <c:v>0.72899999999999998</c:v>
                </c:pt>
                <c:pt idx="655">
                  <c:v>0.72899999999999998</c:v>
                </c:pt>
                <c:pt idx="656">
                  <c:v>0.72899999999999998</c:v>
                </c:pt>
                <c:pt idx="657">
                  <c:v>0.72899999999999998</c:v>
                </c:pt>
                <c:pt idx="658">
                  <c:v>0.72899999999999998</c:v>
                </c:pt>
                <c:pt idx="659">
                  <c:v>0.72899999999999998</c:v>
                </c:pt>
                <c:pt idx="660">
                  <c:v>0.89</c:v>
                </c:pt>
                <c:pt idx="661">
                  <c:v>0.89</c:v>
                </c:pt>
                <c:pt idx="662">
                  <c:v>0.89</c:v>
                </c:pt>
                <c:pt idx="663">
                  <c:v>0.89</c:v>
                </c:pt>
                <c:pt idx="664">
                  <c:v>0.89</c:v>
                </c:pt>
                <c:pt idx="665">
                  <c:v>0.89</c:v>
                </c:pt>
                <c:pt idx="666">
                  <c:v>0.89</c:v>
                </c:pt>
                <c:pt idx="667">
                  <c:v>0.89</c:v>
                </c:pt>
                <c:pt idx="668">
                  <c:v>0.89</c:v>
                </c:pt>
                <c:pt idx="669">
                  <c:v>0.89</c:v>
                </c:pt>
                <c:pt idx="670">
                  <c:v>0.89</c:v>
                </c:pt>
                <c:pt idx="671">
                  <c:v>0.89</c:v>
                </c:pt>
                <c:pt idx="672">
                  <c:v>0.89</c:v>
                </c:pt>
                <c:pt idx="673">
                  <c:v>0.89</c:v>
                </c:pt>
                <c:pt idx="674">
                  <c:v>0.89</c:v>
                </c:pt>
                <c:pt idx="675">
                  <c:v>0.89</c:v>
                </c:pt>
                <c:pt idx="676">
                  <c:v>0.89</c:v>
                </c:pt>
                <c:pt idx="677">
                  <c:v>0.89</c:v>
                </c:pt>
                <c:pt idx="678">
                  <c:v>0.89</c:v>
                </c:pt>
                <c:pt idx="679">
                  <c:v>0.89</c:v>
                </c:pt>
                <c:pt idx="680">
                  <c:v>0.89</c:v>
                </c:pt>
                <c:pt idx="681">
                  <c:v>0.89</c:v>
                </c:pt>
                <c:pt idx="682">
                  <c:v>0.89</c:v>
                </c:pt>
                <c:pt idx="683">
                  <c:v>0.89</c:v>
                </c:pt>
                <c:pt idx="684">
                  <c:v>0.89</c:v>
                </c:pt>
                <c:pt idx="685">
                  <c:v>0.89</c:v>
                </c:pt>
                <c:pt idx="686">
                  <c:v>0.89</c:v>
                </c:pt>
                <c:pt idx="687">
                  <c:v>0.89</c:v>
                </c:pt>
                <c:pt idx="688">
                  <c:v>0.89</c:v>
                </c:pt>
                <c:pt idx="689">
                  <c:v>0.89</c:v>
                </c:pt>
                <c:pt idx="690">
                  <c:v>0.997</c:v>
                </c:pt>
                <c:pt idx="691">
                  <c:v>0.997</c:v>
                </c:pt>
                <c:pt idx="692">
                  <c:v>0.997</c:v>
                </c:pt>
                <c:pt idx="693">
                  <c:v>0.997</c:v>
                </c:pt>
                <c:pt idx="694">
                  <c:v>0.997</c:v>
                </c:pt>
                <c:pt idx="695">
                  <c:v>0.997</c:v>
                </c:pt>
                <c:pt idx="696">
                  <c:v>0.997</c:v>
                </c:pt>
                <c:pt idx="697">
                  <c:v>0.997</c:v>
                </c:pt>
                <c:pt idx="698">
                  <c:v>0.997</c:v>
                </c:pt>
                <c:pt idx="699">
                  <c:v>0.997</c:v>
                </c:pt>
                <c:pt idx="700">
                  <c:v>0.997</c:v>
                </c:pt>
                <c:pt idx="701">
                  <c:v>0.997</c:v>
                </c:pt>
                <c:pt idx="702">
                  <c:v>0.997</c:v>
                </c:pt>
                <c:pt idx="703">
                  <c:v>0.997</c:v>
                </c:pt>
                <c:pt idx="704">
                  <c:v>0.997</c:v>
                </c:pt>
                <c:pt idx="705">
                  <c:v>0.997</c:v>
                </c:pt>
                <c:pt idx="706">
                  <c:v>0.997</c:v>
                </c:pt>
                <c:pt idx="707">
                  <c:v>0.997</c:v>
                </c:pt>
                <c:pt idx="708">
                  <c:v>0.997</c:v>
                </c:pt>
                <c:pt idx="709">
                  <c:v>0.997</c:v>
                </c:pt>
                <c:pt idx="710">
                  <c:v>0.997</c:v>
                </c:pt>
                <c:pt idx="711">
                  <c:v>0.997</c:v>
                </c:pt>
                <c:pt idx="712">
                  <c:v>0.997</c:v>
                </c:pt>
                <c:pt idx="713">
                  <c:v>0.997</c:v>
                </c:pt>
                <c:pt idx="714">
                  <c:v>0.997</c:v>
                </c:pt>
                <c:pt idx="715">
                  <c:v>0.997</c:v>
                </c:pt>
                <c:pt idx="716">
                  <c:v>0.997</c:v>
                </c:pt>
                <c:pt idx="717">
                  <c:v>0.997</c:v>
                </c:pt>
                <c:pt idx="718">
                  <c:v>0.997</c:v>
                </c:pt>
                <c:pt idx="719">
                  <c:v>0.997</c:v>
                </c:pt>
                <c:pt idx="720">
                  <c:v>1.0229999999999999</c:v>
                </c:pt>
                <c:pt idx="721">
                  <c:v>1.0229999999999999</c:v>
                </c:pt>
                <c:pt idx="722">
                  <c:v>1.0229999999999999</c:v>
                </c:pt>
                <c:pt idx="723">
                  <c:v>1.0229999999999999</c:v>
                </c:pt>
                <c:pt idx="724">
                  <c:v>1.0229999999999999</c:v>
                </c:pt>
                <c:pt idx="725">
                  <c:v>1.0229999999999999</c:v>
                </c:pt>
                <c:pt idx="726">
                  <c:v>1.0229999999999999</c:v>
                </c:pt>
                <c:pt idx="727">
                  <c:v>1.0229999999999999</c:v>
                </c:pt>
                <c:pt idx="728">
                  <c:v>1.0229999999999999</c:v>
                </c:pt>
                <c:pt idx="729">
                  <c:v>1.0229999999999999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9D-2C4D-BD49-C29A7555C79A}"/>
            </c:ext>
          </c:extLst>
        </c:ser>
        <c:ser>
          <c:idx val="1"/>
          <c:order val="1"/>
          <c:tx>
            <c:strRef>
              <c:f>Sheet5!$C$1</c:f>
              <c:strCache>
                <c:ptCount val="1"/>
                <c:pt idx="0">
                  <c:v>CRW_100%_M(t)=0.7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Sheet5!$A$2:$A$731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Sheet5!$C$2:$C$731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3.5920000000000001</c:v>
                </c:pt>
                <c:pt idx="46">
                  <c:v>3.5920000000000001</c:v>
                </c:pt>
                <c:pt idx="47">
                  <c:v>3.5920000000000001</c:v>
                </c:pt>
                <c:pt idx="48">
                  <c:v>3.5920000000000001</c:v>
                </c:pt>
                <c:pt idx="49">
                  <c:v>3.5920000000000001</c:v>
                </c:pt>
                <c:pt idx="50">
                  <c:v>3.5920000000000001</c:v>
                </c:pt>
                <c:pt idx="51">
                  <c:v>3.5920000000000001</c:v>
                </c:pt>
                <c:pt idx="52">
                  <c:v>3.5920000000000001</c:v>
                </c:pt>
                <c:pt idx="53">
                  <c:v>3.5920000000000001</c:v>
                </c:pt>
                <c:pt idx="54">
                  <c:v>3.5920000000000001</c:v>
                </c:pt>
                <c:pt idx="55">
                  <c:v>3.5920000000000001</c:v>
                </c:pt>
                <c:pt idx="56">
                  <c:v>3.5920000000000001</c:v>
                </c:pt>
                <c:pt idx="57">
                  <c:v>3.5920000000000001</c:v>
                </c:pt>
                <c:pt idx="58">
                  <c:v>1.9750000000000001</c:v>
                </c:pt>
                <c:pt idx="59">
                  <c:v>1.9750000000000001</c:v>
                </c:pt>
                <c:pt idx="60">
                  <c:v>1.7030000000000001</c:v>
                </c:pt>
                <c:pt idx="61">
                  <c:v>1.7030000000000001</c:v>
                </c:pt>
                <c:pt idx="62">
                  <c:v>1.7030000000000001</c:v>
                </c:pt>
                <c:pt idx="63">
                  <c:v>1.7030000000000001</c:v>
                </c:pt>
                <c:pt idx="64">
                  <c:v>1.7030000000000001</c:v>
                </c:pt>
                <c:pt idx="65">
                  <c:v>1.7030000000000001</c:v>
                </c:pt>
                <c:pt idx="66">
                  <c:v>1.7030000000000001</c:v>
                </c:pt>
                <c:pt idx="67">
                  <c:v>1.7030000000000001</c:v>
                </c:pt>
                <c:pt idx="68">
                  <c:v>1.7030000000000001</c:v>
                </c:pt>
                <c:pt idx="69">
                  <c:v>1.7030000000000001</c:v>
                </c:pt>
                <c:pt idx="70">
                  <c:v>1.7030000000000001</c:v>
                </c:pt>
                <c:pt idx="71">
                  <c:v>1.7030000000000001</c:v>
                </c:pt>
                <c:pt idx="72">
                  <c:v>1.7030000000000001</c:v>
                </c:pt>
                <c:pt idx="73">
                  <c:v>1.7030000000000001</c:v>
                </c:pt>
                <c:pt idx="74">
                  <c:v>1.7030000000000001</c:v>
                </c:pt>
                <c:pt idx="75">
                  <c:v>1.7030000000000001</c:v>
                </c:pt>
                <c:pt idx="76">
                  <c:v>1.7030000000000001</c:v>
                </c:pt>
                <c:pt idx="77">
                  <c:v>0.92900000000000005</c:v>
                </c:pt>
                <c:pt idx="78">
                  <c:v>0.92900000000000005</c:v>
                </c:pt>
                <c:pt idx="79">
                  <c:v>0.92900000000000005</c:v>
                </c:pt>
                <c:pt idx="80">
                  <c:v>0.92900000000000005</c:v>
                </c:pt>
                <c:pt idx="81">
                  <c:v>0.92900000000000005</c:v>
                </c:pt>
                <c:pt idx="82">
                  <c:v>0.92900000000000005</c:v>
                </c:pt>
                <c:pt idx="83">
                  <c:v>0.92900000000000005</c:v>
                </c:pt>
                <c:pt idx="84">
                  <c:v>0.92900000000000005</c:v>
                </c:pt>
                <c:pt idx="85">
                  <c:v>0.92900000000000005</c:v>
                </c:pt>
                <c:pt idx="86">
                  <c:v>0.92900000000000005</c:v>
                </c:pt>
                <c:pt idx="87">
                  <c:v>0.92900000000000005</c:v>
                </c:pt>
                <c:pt idx="88">
                  <c:v>0.92900000000000005</c:v>
                </c:pt>
                <c:pt idx="89">
                  <c:v>0.92900000000000005</c:v>
                </c:pt>
                <c:pt idx="90">
                  <c:v>0.81</c:v>
                </c:pt>
                <c:pt idx="91">
                  <c:v>0.81</c:v>
                </c:pt>
                <c:pt idx="92">
                  <c:v>0.81</c:v>
                </c:pt>
                <c:pt idx="93">
                  <c:v>0.81</c:v>
                </c:pt>
                <c:pt idx="94">
                  <c:v>0.81</c:v>
                </c:pt>
                <c:pt idx="95">
                  <c:v>0.81</c:v>
                </c:pt>
                <c:pt idx="96">
                  <c:v>0.81</c:v>
                </c:pt>
                <c:pt idx="97">
                  <c:v>0.81</c:v>
                </c:pt>
                <c:pt idx="98">
                  <c:v>0.81</c:v>
                </c:pt>
                <c:pt idx="99">
                  <c:v>0.81</c:v>
                </c:pt>
                <c:pt idx="100">
                  <c:v>0.81</c:v>
                </c:pt>
                <c:pt idx="101">
                  <c:v>0.81</c:v>
                </c:pt>
                <c:pt idx="102">
                  <c:v>0.81</c:v>
                </c:pt>
                <c:pt idx="103">
                  <c:v>0.81</c:v>
                </c:pt>
                <c:pt idx="104">
                  <c:v>0.81</c:v>
                </c:pt>
                <c:pt idx="105">
                  <c:v>0.81</c:v>
                </c:pt>
                <c:pt idx="106">
                  <c:v>0.81</c:v>
                </c:pt>
                <c:pt idx="107">
                  <c:v>0.81</c:v>
                </c:pt>
                <c:pt idx="108">
                  <c:v>0.81</c:v>
                </c:pt>
                <c:pt idx="109">
                  <c:v>0.81</c:v>
                </c:pt>
                <c:pt idx="110">
                  <c:v>0.81</c:v>
                </c:pt>
                <c:pt idx="111">
                  <c:v>0.81</c:v>
                </c:pt>
                <c:pt idx="112">
                  <c:v>0.81</c:v>
                </c:pt>
                <c:pt idx="113">
                  <c:v>0.81</c:v>
                </c:pt>
                <c:pt idx="114">
                  <c:v>0.81</c:v>
                </c:pt>
                <c:pt idx="115">
                  <c:v>0.81</c:v>
                </c:pt>
                <c:pt idx="116">
                  <c:v>0.81</c:v>
                </c:pt>
                <c:pt idx="117">
                  <c:v>0.81</c:v>
                </c:pt>
                <c:pt idx="118">
                  <c:v>0.81</c:v>
                </c:pt>
                <c:pt idx="119">
                  <c:v>0.81</c:v>
                </c:pt>
                <c:pt idx="120">
                  <c:v>0.69099999999999995</c:v>
                </c:pt>
                <c:pt idx="121">
                  <c:v>0.69099999999999995</c:v>
                </c:pt>
                <c:pt idx="122">
                  <c:v>0.69099999999999995</c:v>
                </c:pt>
                <c:pt idx="123">
                  <c:v>0.69099999999999995</c:v>
                </c:pt>
                <c:pt idx="124">
                  <c:v>0.69099999999999995</c:v>
                </c:pt>
                <c:pt idx="125">
                  <c:v>0.69099999999999995</c:v>
                </c:pt>
                <c:pt idx="126">
                  <c:v>0.69099999999999995</c:v>
                </c:pt>
                <c:pt idx="127">
                  <c:v>0.69099999999999995</c:v>
                </c:pt>
                <c:pt idx="128">
                  <c:v>0.69099999999999995</c:v>
                </c:pt>
                <c:pt idx="129">
                  <c:v>0.69099999999999995</c:v>
                </c:pt>
                <c:pt idx="130">
                  <c:v>0.69099999999999995</c:v>
                </c:pt>
                <c:pt idx="131">
                  <c:v>0.69099999999999995</c:v>
                </c:pt>
                <c:pt idx="132">
                  <c:v>0.80600000000000005</c:v>
                </c:pt>
                <c:pt idx="133">
                  <c:v>0.80600000000000005</c:v>
                </c:pt>
                <c:pt idx="134">
                  <c:v>0.80600000000000005</c:v>
                </c:pt>
                <c:pt idx="135">
                  <c:v>0.80600000000000005</c:v>
                </c:pt>
                <c:pt idx="136">
                  <c:v>0.80600000000000005</c:v>
                </c:pt>
                <c:pt idx="137">
                  <c:v>0.80600000000000005</c:v>
                </c:pt>
                <c:pt idx="138">
                  <c:v>0.80600000000000005</c:v>
                </c:pt>
                <c:pt idx="139">
                  <c:v>0.80600000000000005</c:v>
                </c:pt>
                <c:pt idx="140">
                  <c:v>0.80600000000000005</c:v>
                </c:pt>
                <c:pt idx="141">
                  <c:v>0.80600000000000005</c:v>
                </c:pt>
                <c:pt idx="142">
                  <c:v>0.80600000000000005</c:v>
                </c:pt>
                <c:pt idx="143">
                  <c:v>0.80600000000000005</c:v>
                </c:pt>
                <c:pt idx="144">
                  <c:v>0.80600000000000005</c:v>
                </c:pt>
                <c:pt idx="145">
                  <c:v>0.80600000000000005</c:v>
                </c:pt>
                <c:pt idx="146">
                  <c:v>0.80600000000000005</c:v>
                </c:pt>
                <c:pt idx="147">
                  <c:v>0.80600000000000005</c:v>
                </c:pt>
                <c:pt idx="148">
                  <c:v>0.80600000000000005</c:v>
                </c:pt>
                <c:pt idx="149">
                  <c:v>0.80600000000000005</c:v>
                </c:pt>
                <c:pt idx="150">
                  <c:v>0.66800000000000004</c:v>
                </c:pt>
                <c:pt idx="151">
                  <c:v>0.70599999999999996</c:v>
                </c:pt>
                <c:pt idx="152">
                  <c:v>0.70599999999999996</c:v>
                </c:pt>
                <c:pt idx="153">
                  <c:v>0.70599999999999996</c:v>
                </c:pt>
                <c:pt idx="154">
                  <c:v>0.70599999999999996</c:v>
                </c:pt>
                <c:pt idx="155">
                  <c:v>0.70599999999999996</c:v>
                </c:pt>
                <c:pt idx="156">
                  <c:v>0.70599999999999996</c:v>
                </c:pt>
                <c:pt idx="157">
                  <c:v>0.70599999999999996</c:v>
                </c:pt>
                <c:pt idx="158">
                  <c:v>0.70599999999999996</c:v>
                </c:pt>
                <c:pt idx="159">
                  <c:v>0.70599999999999996</c:v>
                </c:pt>
                <c:pt idx="160">
                  <c:v>0.70599999999999996</c:v>
                </c:pt>
                <c:pt idx="161">
                  <c:v>0.70599999999999996</c:v>
                </c:pt>
                <c:pt idx="162">
                  <c:v>0.70599999999999996</c:v>
                </c:pt>
                <c:pt idx="163">
                  <c:v>0.70599999999999996</c:v>
                </c:pt>
                <c:pt idx="164">
                  <c:v>0.70599999999999996</c:v>
                </c:pt>
                <c:pt idx="165">
                  <c:v>0.70599999999999996</c:v>
                </c:pt>
                <c:pt idx="166">
                  <c:v>0.70599999999999996</c:v>
                </c:pt>
                <c:pt idx="167">
                  <c:v>0.70599999999999996</c:v>
                </c:pt>
                <c:pt idx="168">
                  <c:v>0.70599999999999996</c:v>
                </c:pt>
                <c:pt idx="169">
                  <c:v>0.70599999999999996</c:v>
                </c:pt>
                <c:pt idx="170">
                  <c:v>0.70599999999999996</c:v>
                </c:pt>
                <c:pt idx="171">
                  <c:v>0.70599999999999996</c:v>
                </c:pt>
                <c:pt idx="172">
                  <c:v>0.70599999999999996</c:v>
                </c:pt>
                <c:pt idx="173">
                  <c:v>0.70599999999999996</c:v>
                </c:pt>
                <c:pt idx="174">
                  <c:v>0.95399999999999996</c:v>
                </c:pt>
                <c:pt idx="175">
                  <c:v>0.95399999999999996</c:v>
                </c:pt>
                <c:pt idx="176">
                  <c:v>0.95399999999999996</c:v>
                </c:pt>
                <c:pt idx="177">
                  <c:v>0.95399999999999996</c:v>
                </c:pt>
                <c:pt idx="178">
                  <c:v>0.95399999999999996</c:v>
                </c:pt>
                <c:pt idx="179">
                  <c:v>0.95399999999999996</c:v>
                </c:pt>
                <c:pt idx="180">
                  <c:v>0.85499999999999998</c:v>
                </c:pt>
                <c:pt idx="181">
                  <c:v>0.85499999999999998</c:v>
                </c:pt>
                <c:pt idx="182">
                  <c:v>0.85499999999999998</c:v>
                </c:pt>
                <c:pt idx="183">
                  <c:v>0.85499999999999998</c:v>
                </c:pt>
                <c:pt idx="184">
                  <c:v>0.85499999999999998</c:v>
                </c:pt>
                <c:pt idx="185">
                  <c:v>0.85499999999999998</c:v>
                </c:pt>
                <c:pt idx="186">
                  <c:v>0.85499999999999998</c:v>
                </c:pt>
                <c:pt idx="187">
                  <c:v>0.85499999999999998</c:v>
                </c:pt>
                <c:pt idx="188">
                  <c:v>0.85499999999999998</c:v>
                </c:pt>
                <c:pt idx="189">
                  <c:v>0.85499999999999998</c:v>
                </c:pt>
                <c:pt idx="190">
                  <c:v>0.85499999999999998</c:v>
                </c:pt>
                <c:pt idx="191">
                  <c:v>0.85499999999999998</c:v>
                </c:pt>
                <c:pt idx="192">
                  <c:v>0.85499999999999998</c:v>
                </c:pt>
                <c:pt idx="193">
                  <c:v>0.85499999999999998</c:v>
                </c:pt>
                <c:pt idx="194">
                  <c:v>0.85499999999999998</c:v>
                </c:pt>
                <c:pt idx="195">
                  <c:v>0.85499999999999998</c:v>
                </c:pt>
                <c:pt idx="196">
                  <c:v>0.85499999999999998</c:v>
                </c:pt>
                <c:pt idx="197">
                  <c:v>0.85499999999999998</c:v>
                </c:pt>
                <c:pt idx="198">
                  <c:v>0.85499999999999998</c:v>
                </c:pt>
                <c:pt idx="199">
                  <c:v>0.85499999999999998</c:v>
                </c:pt>
                <c:pt idx="200">
                  <c:v>0.85499999999999998</c:v>
                </c:pt>
                <c:pt idx="201">
                  <c:v>0.85499999999999998</c:v>
                </c:pt>
                <c:pt idx="202">
                  <c:v>0.85499999999999998</c:v>
                </c:pt>
                <c:pt idx="203">
                  <c:v>0.85499999999999998</c:v>
                </c:pt>
                <c:pt idx="204">
                  <c:v>0.85499999999999998</c:v>
                </c:pt>
                <c:pt idx="205">
                  <c:v>0.85499999999999998</c:v>
                </c:pt>
                <c:pt idx="206">
                  <c:v>0.85499999999999998</c:v>
                </c:pt>
                <c:pt idx="207">
                  <c:v>0.85499999999999998</c:v>
                </c:pt>
                <c:pt idx="208">
                  <c:v>0.85499999999999998</c:v>
                </c:pt>
                <c:pt idx="209">
                  <c:v>0.85499999999999998</c:v>
                </c:pt>
                <c:pt idx="210">
                  <c:v>0.90400000000000003</c:v>
                </c:pt>
                <c:pt idx="211">
                  <c:v>0.90400000000000003</c:v>
                </c:pt>
                <c:pt idx="212">
                  <c:v>0.90400000000000003</c:v>
                </c:pt>
                <c:pt idx="213">
                  <c:v>0.90400000000000003</c:v>
                </c:pt>
                <c:pt idx="214">
                  <c:v>0.90400000000000003</c:v>
                </c:pt>
                <c:pt idx="215">
                  <c:v>0.90400000000000003</c:v>
                </c:pt>
                <c:pt idx="216">
                  <c:v>0.90400000000000003</c:v>
                </c:pt>
                <c:pt idx="217">
                  <c:v>0.90400000000000003</c:v>
                </c:pt>
                <c:pt idx="218">
                  <c:v>0.90400000000000003</c:v>
                </c:pt>
                <c:pt idx="219">
                  <c:v>0.90400000000000003</c:v>
                </c:pt>
                <c:pt idx="220">
                  <c:v>0.90400000000000003</c:v>
                </c:pt>
                <c:pt idx="221">
                  <c:v>0.90400000000000003</c:v>
                </c:pt>
                <c:pt idx="222">
                  <c:v>0.90400000000000003</c:v>
                </c:pt>
                <c:pt idx="223">
                  <c:v>0.90400000000000003</c:v>
                </c:pt>
                <c:pt idx="224">
                  <c:v>0.90400000000000003</c:v>
                </c:pt>
                <c:pt idx="225">
                  <c:v>0.90400000000000003</c:v>
                </c:pt>
                <c:pt idx="226">
                  <c:v>0.90400000000000003</c:v>
                </c:pt>
                <c:pt idx="227">
                  <c:v>0.90400000000000003</c:v>
                </c:pt>
                <c:pt idx="228">
                  <c:v>0.90400000000000003</c:v>
                </c:pt>
                <c:pt idx="229">
                  <c:v>0.90400000000000003</c:v>
                </c:pt>
                <c:pt idx="230">
                  <c:v>0.90400000000000003</c:v>
                </c:pt>
                <c:pt idx="231">
                  <c:v>0.90400000000000003</c:v>
                </c:pt>
                <c:pt idx="232">
                  <c:v>0.90400000000000003</c:v>
                </c:pt>
                <c:pt idx="233">
                  <c:v>0.90400000000000003</c:v>
                </c:pt>
                <c:pt idx="234">
                  <c:v>0.90400000000000003</c:v>
                </c:pt>
                <c:pt idx="235">
                  <c:v>0.90400000000000003</c:v>
                </c:pt>
                <c:pt idx="236">
                  <c:v>0.90400000000000003</c:v>
                </c:pt>
                <c:pt idx="237">
                  <c:v>0.90400000000000003</c:v>
                </c:pt>
                <c:pt idx="238">
                  <c:v>0.90400000000000003</c:v>
                </c:pt>
                <c:pt idx="239">
                  <c:v>0.90400000000000003</c:v>
                </c:pt>
                <c:pt idx="240">
                  <c:v>1.1020000000000001</c:v>
                </c:pt>
                <c:pt idx="241">
                  <c:v>1.1020000000000001</c:v>
                </c:pt>
                <c:pt idx="242">
                  <c:v>1.1020000000000001</c:v>
                </c:pt>
                <c:pt idx="243">
                  <c:v>1.1020000000000001</c:v>
                </c:pt>
                <c:pt idx="244">
                  <c:v>1.1020000000000001</c:v>
                </c:pt>
                <c:pt idx="245">
                  <c:v>1.411</c:v>
                </c:pt>
                <c:pt idx="246">
                  <c:v>1.411</c:v>
                </c:pt>
                <c:pt idx="247">
                  <c:v>1.411</c:v>
                </c:pt>
                <c:pt idx="248">
                  <c:v>1.411</c:v>
                </c:pt>
                <c:pt idx="249">
                  <c:v>1.411</c:v>
                </c:pt>
                <c:pt idx="250">
                  <c:v>1.411</c:v>
                </c:pt>
                <c:pt idx="251">
                  <c:v>1.411</c:v>
                </c:pt>
                <c:pt idx="252">
                  <c:v>1.411</c:v>
                </c:pt>
                <c:pt idx="253">
                  <c:v>1.411</c:v>
                </c:pt>
                <c:pt idx="254">
                  <c:v>1.411</c:v>
                </c:pt>
                <c:pt idx="255">
                  <c:v>1.411</c:v>
                </c:pt>
                <c:pt idx="256">
                  <c:v>1.411</c:v>
                </c:pt>
                <c:pt idx="257">
                  <c:v>1.411</c:v>
                </c:pt>
                <c:pt idx="258">
                  <c:v>1.411</c:v>
                </c:pt>
                <c:pt idx="259">
                  <c:v>1.411</c:v>
                </c:pt>
                <c:pt idx="260">
                  <c:v>1.389</c:v>
                </c:pt>
                <c:pt idx="261">
                  <c:v>1.389</c:v>
                </c:pt>
                <c:pt idx="262">
                  <c:v>1.389</c:v>
                </c:pt>
                <c:pt idx="263">
                  <c:v>1.389</c:v>
                </c:pt>
                <c:pt idx="264">
                  <c:v>1.389</c:v>
                </c:pt>
                <c:pt idx="265">
                  <c:v>1.389</c:v>
                </c:pt>
                <c:pt idx="266">
                  <c:v>1.389</c:v>
                </c:pt>
                <c:pt idx="267">
                  <c:v>1.389</c:v>
                </c:pt>
                <c:pt idx="268">
                  <c:v>1.389</c:v>
                </c:pt>
                <c:pt idx="269">
                  <c:v>1.389</c:v>
                </c:pt>
                <c:pt idx="270">
                  <c:v>1.7010000000000001</c:v>
                </c:pt>
                <c:pt idx="271">
                  <c:v>1.7010000000000001</c:v>
                </c:pt>
                <c:pt idx="272">
                  <c:v>1.7010000000000001</c:v>
                </c:pt>
                <c:pt idx="273">
                  <c:v>1.7010000000000001</c:v>
                </c:pt>
                <c:pt idx="274">
                  <c:v>1.7010000000000001</c:v>
                </c:pt>
                <c:pt idx="275">
                  <c:v>1.7010000000000001</c:v>
                </c:pt>
                <c:pt idx="276">
                  <c:v>1.7010000000000001</c:v>
                </c:pt>
                <c:pt idx="277">
                  <c:v>1.7010000000000001</c:v>
                </c:pt>
                <c:pt idx="278">
                  <c:v>1.7010000000000001</c:v>
                </c:pt>
                <c:pt idx="279">
                  <c:v>1.7010000000000001</c:v>
                </c:pt>
                <c:pt idx="280">
                  <c:v>1.7010000000000001</c:v>
                </c:pt>
                <c:pt idx="281">
                  <c:v>1.7010000000000001</c:v>
                </c:pt>
                <c:pt idx="282">
                  <c:v>1.7010000000000001</c:v>
                </c:pt>
                <c:pt idx="283">
                  <c:v>1.7010000000000001</c:v>
                </c:pt>
                <c:pt idx="284">
                  <c:v>1.08</c:v>
                </c:pt>
                <c:pt idx="285">
                  <c:v>1.08</c:v>
                </c:pt>
                <c:pt idx="286">
                  <c:v>1.08</c:v>
                </c:pt>
                <c:pt idx="287">
                  <c:v>1.08</c:v>
                </c:pt>
                <c:pt idx="288">
                  <c:v>1.08</c:v>
                </c:pt>
                <c:pt idx="289">
                  <c:v>1.08</c:v>
                </c:pt>
                <c:pt idx="290">
                  <c:v>1.08</c:v>
                </c:pt>
                <c:pt idx="291">
                  <c:v>1.08</c:v>
                </c:pt>
                <c:pt idx="292">
                  <c:v>1.08</c:v>
                </c:pt>
                <c:pt idx="293">
                  <c:v>1.08</c:v>
                </c:pt>
                <c:pt idx="294">
                  <c:v>1.08</c:v>
                </c:pt>
                <c:pt idx="295">
                  <c:v>1.08</c:v>
                </c:pt>
                <c:pt idx="296">
                  <c:v>1.08</c:v>
                </c:pt>
                <c:pt idx="297">
                  <c:v>1.08</c:v>
                </c:pt>
                <c:pt idx="298">
                  <c:v>1.08</c:v>
                </c:pt>
                <c:pt idx="299">
                  <c:v>1.08</c:v>
                </c:pt>
                <c:pt idx="300">
                  <c:v>1.3180000000000001</c:v>
                </c:pt>
                <c:pt idx="301">
                  <c:v>1.3180000000000001</c:v>
                </c:pt>
                <c:pt idx="302">
                  <c:v>1.3180000000000001</c:v>
                </c:pt>
                <c:pt idx="303">
                  <c:v>0.95499999999999996</c:v>
                </c:pt>
                <c:pt idx="304">
                  <c:v>0.95499999999999996</c:v>
                </c:pt>
                <c:pt idx="305">
                  <c:v>0.95499999999999996</c:v>
                </c:pt>
                <c:pt idx="306">
                  <c:v>0.95499999999999996</c:v>
                </c:pt>
                <c:pt idx="307">
                  <c:v>0.95499999999999996</c:v>
                </c:pt>
                <c:pt idx="308">
                  <c:v>0.95499999999999996</c:v>
                </c:pt>
                <c:pt idx="309">
                  <c:v>0.95499999999999996</c:v>
                </c:pt>
                <c:pt idx="310">
                  <c:v>0.95499999999999996</c:v>
                </c:pt>
                <c:pt idx="311">
                  <c:v>0.95499999999999996</c:v>
                </c:pt>
                <c:pt idx="312">
                  <c:v>0.95499999999999996</c:v>
                </c:pt>
                <c:pt idx="313">
                  <c:v>0.95499999999999996</c:v>
                </c:pt>
                <c:pt idx="314">
                  <c:v>0.95499999999999996</c:v>
                </c:pt>
                <c:pt idx="315">
                  <c:v>0.95499999999999996</c:v>
                </c:pt>
                <c:pt idx="316">
                  <c:v>0.95499999999999996</c:v>
                </c:pt>
                <c:pt idx="317">
                  <c:v>0.95499999999999996</c:v>
                </c:pt>
                <c:pt idx="318">
                  <c:v>0.95499999999999996</c:v>
                </c:pt>
                <c:pt idx="319">
                  <c:v>0.95499999999999996</c:v>
                </c:pt>
                <c:pt idx="320">
                  <c:v>0.95499999999999996</c:v>
                </c:pt>
                <c:pt idx="321">
                  <c:v>0.95499999999999996</c:v>
                </c:pt>
                <c:pt idx="322">
                  <c:v>0.95499999999999996</c:v>
                </c:pt>
                <c:pt idx="323">
                  <c:v>0.95499999999999996</c:v>
                </c:pt>
                <c:pt idx="324">
                  <c:v>0.95499999999999996</c:v>
                </c:pt>
                <c:pt idx="325">
                  <c:v>0.95499999999999996</c:v>
                </c:pt>
                <c:pt idx="326">
                  <c:v>0.95499999999999996</c:v>
                </c:pt>
                <c:pt idx="327">
                  <c:v>0.95499999999999996</c:v>
                </c:pt>
                <c:pt idx="328">
                  <c:v>0.95499999999999996</c:v>
                </c:pt>
                <c:pt idx="329">
                  <c:v>0.95499999999999996</c:v>
                </c:pt>
                <c:pt idx="330">
                  <c:v>1.07</c:v>
                </c:pt>
                <c:pt idx="331">
                  <c:v>1.07</c:v>
                </c:pt>
                <c:pt idx="332">
                  <c:v>1.07</c:v>
                </c:pt>
                <c:pt idx="333">
                  <c:v>1.07</c:v>
                </c:pt>
                <c:pt idx="334">
                  <c:v>1.07</c:v>
                </c:pt>
                <c:pt idx="335">
                  <c:v>1.07</c:v>
                </c:pt>
                <c:pt idx="336">
                  <c:v>1.07</c:v>
                </c:pt>
                <c:pt idx="337">
                  <c:v>1.07</c:v>
                </c:pt>
                <c:pt idx="338">
                  <c:v>1.07</c:v>
                </c:pt>
                <c:pt idx="339">
                  <c:v>1.07</c:v>
                </c:pt>
                <c:pt idx="340">
                  <c:v>1.07</c:v>
                </c:pt>
                <c:pt idx="341">
                  <c:v>1.07</c:v>
                </c:pt>
                <c:pt idx="342">
                  <c:v>1.07</c:v>
                </c:pt>
                <c:pt idx="343">
                  <c:v>1.07</c:v>
                </c:pt>
                <c:pt idx="344">
                  <c:v>1.07</c:v>
                </c:pt>
                <c:pt idx="345">
                  <c:v>1.07</c:v>
                </c:pt>
                <c:pt idx="346">
                  <c:v>1.07</c:v>
                </c:pt>
                <c:pt idx="347">
                  <c:v>1.07</c:v>
                </c:pt>
                <c:pt idx="348">
                  <c:v>1.07</c:v>
                </c:pt>
                <c:pt idx="349">
                  <c:v>1.07</c:v>
                </c:pt>
                <c:pt idx="350">
                  <c:v>1.07</c:v>
                </c:pt>
                <c:pt idx="351">
                  <c:v>1.07</c:v>
                </c:pt>
                <c:pt idx="352">
                  <c:v>1.07</c:v>
                </c:pt>
                <c:pt idx="353">
                  <c:v>1.07</c:v>
                </c:pt>
                <c:pt idx="354">
                  <c:v>1.07</c:v>
                </c:pt>
                <c:pt idx="355">
                  <c:v>1.07</c:v>
                </c:pt>
                <c:pt idx="356">
                  <c:v>0.997</c:v>
                </c:pt>
                <c:pt idx="357">
                  <c:v>0.997</c:v>
                </c:pt>
                <c:pt idx="358">
                  <c:v>0.997</c:v>
                </c:pt>
                <c:pt idx="359">
                  <c:v>0.997</c:v>
                </c:pt>
                <c:pt idx="360">
                  <c:v>1.0229999999999999</c:v>
                </c:pt>
                <c:pt idx="361">
                  <c:v>1.0229999999999999</c:v>
                </c:pt>
                <c:pt idx="362">
                  <c:v>1.0229999999999999</c:v>
                </c:pt>
                <c:pt idx="363">
                  <c:v>1.0229999999999999</c:v>
                </c:pt>
                <c:pt idx="364">
                  <c:v>1.0229999999999999</c:v>
                </c:pt>
                <c:pt idx="365">
                  <c:v>1.0229999999999999</c:v>
                </c:pt>
                <c:pt idx="366">
                  <c:v>1.0229999999999999</c:v>
                </c:pt>
                <c:pt idx="367">
                  <c:v>1.0229999999999999</c:v>
                </c:pt>
                <c:pt idx="368">
                  <c:v>1.0229999999999999</c:v>
                </c:pt>
                <c:pt idx="369">
                  <c:v>1.0229999999999999</c:v>
                </c:pt>
                <c:pt idx="370">
                  <c:v>1.0229999999999999</c:v>
                </c:pt>
                <c:pt idx="371">
                  <c:v>1.0229999999999999</c:v>
                </c:pt>
                <c:pt idx="372">
                  <c:v>1.0229999999999999</c:v>
                </c:pt>
                <c:pt idx="373">
                  <c:v>1.0229999999999999</c:v>
                </c:pt>
                <c:pt idx="374">
                  <c:v>1.0229999999999999</c:v>
                </c:pt>
                <c:pt idx="375">
                  <c:v>1.0229999999999999</c:v>
                </c:pt>
                <c:pt idx="376">
                  <c:v>1.0229999999999999</c:v>
                </c:pt>
                <c:pt idx="377">
                  <c:v>1.0229999999999999</c:v>
                </c:pt>
                <c:pt idx="378">
                  <c:v>1.0229999999999999</c:v>
                </c:pt>
                <c:pt idx="379">
                  <c:v>1.0229999999999999</c:v>
                </c:pt>
                <c:pt idx="380">
                  <c:v>1.0229999999999999</c:v>
                </c:pt>
                <c:pt idx="381">
                  <c:v>1.0229999999999999</c:v>
                </c:pt>
                <c:pt idx="382">
                  <c:v>1.0229999999999999</c:v>
                </c:pt>
                <c:pt idx="383">
                  <c:v>1.0229999999999999</c:v>
                </c:pt>
                <c:pt idx="384">
                  <c:v>1.0229999999999999</c:v>
                </c:pt>
                <c:pt idx="385">
                  <c:v>1.0229999999999999</c:v>
                </c:pt>
                <c:pt idx="386">
                  <c:v>1.0229999999999999</c:v>
                </c:pt>
                <c:pt idx="387">
                  <c:v>2.4630000000000001</c:v>
                </c:pt>
                <c:pt idx="388">
                  <c:v>2.4630000000000001</c:v>
                </c:pt>
                <c:pt idx="389">
                  <c:v>2.4630000000000001</c:v>
                </c:pt>
                <c:pt idx="390">
                  <c:v>2.335</c:v>
                </c:pt>
                <c:pt idx="391">
                  <c:v>2.335</c:v>
                </c:pt>
                <c:pt idx="392">
                  <c:v>2.335</c:v>
                </c:pt>
                <c:pt idx="393">
                  <c:v>2.335</c:v>
                </c:pt>
                <c:pt idx="394">
                  <c:v>2.335</c:v>
                </c:pt>
                <c:pt idx="395">
                  <c:v>2.335</c:v>
                </c:pt>
                <c:pt idx="396">
                  <c:v>2.335</c:v>
                </c:pt>
                <c:pt idx="397">
                  <c:v>2.335</c:v>
                </c:pt>
                <c:pt idx="398">
                  <c:v>2.335</c:v>
                </c:pt>
                <c:pt idx="399">
                  <c:v>2.335</c:v>
                </c:pt>
                <c:pt idx="400">
                  <c:v>2.335</c:v>
                </c:pt>
                <c:pt idx="401">
                  <c:v>2.335</c:v>
                </c:pt>
                <c:pt idx="402">
                  <c:v>2.335</c:v>
                </c:pt>
                <c:pt idx="403">
                  <c:v>2.335</c:v>
                </c:pt>
                <c:pt idx="404">
                  <c:v>2.335</c:v>
                </c:pt>
                <c:pt idx="405">
                  <c:v>2.335</c:v>
                </c:pt>
                <c:pt idx="406">
                  <c:v>2.335</c:v>
                </c:pt>
                <c:pt idx="407">
                  <c:v>2.335</c:v>
                </c:pt>
                <c:pt idx="408">
                  <c:v>2.335</c:v>
                </c:pt>
                <c:pt idx="409">
                  <c:v>2.335</c:v>
                </c:pt>
                <c:pt idx="410">
                  <c:v>2.335</c:v>
                </c:pt>
                <c:pt idx="411">
                  <c:v>2.335</c:v>
                </c:pt>
                <c:pt idx="412">
                  <c:v>2.335</c:v>
                </c:pt>
                <c:pt idx="413">
                  <c:v>2.335</c:v>
                </c:pt>
                <c:pt idx="414">
                  <c:v>2.335</c:v>
                </c:pt>
                <c:pt idx="415">
                  <c:v>2.335</c:v>
                </c:pt>
                <c:pt idx="416">
                  <c:v>2.335</c:v>
                </c:pt>
                <c:pt idx="417">
                  <c:v>2.335</c:v>
                </c:pt>
                <c:pt idx="418">
                  <c:v>2.335</c:v>
                </c:pt>
                <c:pt idx="419">
                  <c:v>2.335</c:v>
                </c:pt>
                <c:pt idx="420">
                  <c:v>0.83599999999999997</c:v>
                </c:pt>
                <c:pt idx="421">
                  <c:v>0.83599999999999997</c:v>
                </c:pt>
                <c:pt idx="422">
                  <c:v>0.83599999999999997</c:v>
                </c:pt>
                <c:pt idx="423">
                  <c:v>0.83599999999999997</c:v>
                </c:pt>
                <c:pt idx="424">
                  <c:v>0.83599999999999997</c:v>
                </c:pt>
                <c:pt idx="425">
                  <c:v>0.83599999999999997</c:v>
                </c:pt>
                <c:pt idx="426">
                  <c:v>0.83599999999999997</c:v>
                </c:pt>
                <c:pt idx="427">
                  <c:v>0.83599999999999997</c:v>
                </c:pt>
                <c:pt idx="428">
                  <c:v>0.83599999999999997</c:v>
                </c:pt>
                <c:pt idx="429">
                  <c:v>0.83599999999999997</c:v>
                </c:pt>
                <c:pt idx="430">
                  <c:v>0.83599999999999997</c:v>
                </c:pt>
                <c:pt idx="431">
                  <c:v>0.83599999999999997</c:v>
                </c:pt>
                <c:pt idx="432">
                  <c:v>0.83599999999999997</c:v>
                </c:pt>
                <c:pt idx="433">
                  <c:v>0.83599999999999997</c:v>
                </c:pt>
                <c:pt idx="434">
                  <c:v>0.83599999999999997</c:v>
                </c:pt>
                <c:pt idx="435">
                  <c:v>0.83599999999999997</c:v>
                </c:pt>
                <c:pt idx="436">
                  <c:v>0.83599999999999997</c:v>
                </c:pt>
                <c:pt idx="437">
                  <c:v>0.83599999999999997</c:v>
                </c:pt>
                <c:pt idx="438">
                  <c:v>0.83599999999999997</c:v>
                </c:pt>
                <c:pt idx="439">
                  <c:v>0.83599999999999997</c:v>
                </c:pt>
                <c:pt idx="440">
                  <c:v>0.83599999999999997</c:v>
                </c:pt>
                <c:pt idx="441">
                  <c:v>0.83599999999999997</c:v>
                </c:pt>
                <c:pt idx="442">
                  <c:v>0.83599999999999997</c:v>
                </c:pt>
                <c:pt idx="443">
                  <c:v>0.83599999999999997</c:v>
                </c:pt>
                <c:pt idx="444">
                  <c:v>0.83599999999999997</c:v>
                </c:pt>
                <c:pt idx="445">
                  <c:v>0.83599999999999997</c:v>
                </c:pt>
                <c:pt idx="446">
                  <c:v>0.83599999999999997</c:v>
                </c:pt>
                <c:pt idx="447">
                  <c:v>0.83599999999999997</c:v>
                </c:pt>
                <c:pt idx="448">
                  <c:v>0.83599999999999997</c:v>
                </c:pt>
                <c:pt idx="449">
                  <c:v>0.83599999999999997</c:v>
                </c:pt>
                <c:pt idx="450">
                  <c:v>0.72899999999999998</c:v>
                </c:pt>
                <c:pt idx="451">
                  <c:v>0.72899999999999998</c:v>
                </c:pt>
                <c:pt idx="452">
                  <c:v>0.72899999999999998</c:v>
                </c:pt>
                <c:pt idx="453">
                  <c:v>0.72899999999999998</c:v>
                </c:pt>
                <c:pt idx="454">
                  <c:v>0.72899999999999998</c:v>
                </c:pt>
                <c:pt idx="455">
                  <c:v>0.72899999999999998</c:v>
                </c:pt>
                <c:pt idx="456">
                  <c:v>0.72899999999999998</c:v>
                </c:pt>
                <c:pt idx="457">
                  <c:v>0.72899999999999998</c:v>
                </c:pt>
                <c:pt idx="458">
                  <c:v>0.72899999999999998</c:v>
                </c:pt>
                <c:pt idx="459">
                  <c:v>0.72899999999999998</c:v>
                </c:pt>
                <c:pt idx="460">
                  <c:v>0.72899999999999998</c:v>
                </c:pt>
                <c:pt idx="461">
                  <c:v>0.72899999999999998</c:v>
                </c:pt>
                <c:pt idx="462">
                  <c:v>0.72899999999999998</c:v>
                </c:pt>
                <c:pt idx="463">
                  <c:v>0.72899999999999998</c:v>
                </c:pt>
                <c:pt idx="464">
                  <c:v>0.72899999999999998</c:v>
                </c:pt>
                <c:pt idx="465">
                  <c:v>0.72899999999999998</c:v>
                </c:pt>
                <c:pt idx="466">
                  <c:v>0.72899999999999998</c:v>
                </c:pt>
                <c:pt idx="467">
                  <c:v>0.72899999999999998</c:v>
                </c:pt>
                <c:pt idx="468">
                  <c:v>0.72899999999999998</c:v>
                </c:pt>
                <c:pt idx="469">
                  <c:v>0.72899999999999998</c:v>
                </c:pt>
                <c:pt idx="470">
                  <c:v>0.72899999999999998</c:v>
                </c:pt>
                <c:pt idx="471">
                  <c:v>0.72899999999999998</c:v>
                </c:pt>
                <c:pt idx="472">
                  <c:v>0.72899999999999998</c:v>
                </c:pt>
                <c:pt idx="473">
                  <c:v>0.72899999999999998</c:v>
                </c:pt>
                <c:pt idx="474">
                  <c:v>0.72899999999999998</c:v>
                </c:pt>
                <c:pt idx="475">
                  <c:v>0.72899999999999998</c:v>
                </c:pt>
                <c:pt idx="476">
                  <c:v>0.72899999999999998</c:v>
                </c:pt>
                <c:pt idx="477">
                  <c:v>0.72899999999999998</c:v>
                </c:pt>
                <c:pt idx="478">
                  <c:v>0.72899999999999998</c:v>
                </c:pt>
                <c:pt idx="479">
                  <c:v>0.72899999999999998</c:v>
                </c:pt>
                <c:pt idx="480">
                  <c:v>0.622</c:v>
                </c:pt>
                <c:pt idx="481">
                  <c:v>0.622</c:v>
                </c:pt>
                <c:pt idx="482">
                  <c:v>0.622</c:v>
                </c:pt>
                <c:pt idx="483">
                  <c:v>0.622</c:v>
                </c:pt>
                <c:pt idx="484">
                  <c:v>0.622</c:v>
                </c:pt>
                <c:pt idx="485">
                  <c:v>0.622</c:v>
                </c:pt>
                <c:pt idx="486">
                  <c:v>0.622</c:v>
                </c:pt>
                <c:pt idx="487">
                  <c:v>0.622</c:v>
                </c:pt>
                <c:pt idx="488">
                  <c:v>0.622</c:v>
                </c:pt>
                <c:pt idx="489">
                  <c:v>0.622</c:v>
                </c:pt>
                <c:pt idx="490">
                  <c:v>0.622</c:v>
                </c:pt>
                <c:pt idx="491">
                  <c:v>0.622</c:v>
                </c:pt>
                <c:pt idx="492">
                  <c:v>0.622</c:v>
                </c:pt>
                <c:pt idx="493">
                  <c:v>0.622</c:v>
                </c:pt>
                <c:pt idx="494">
                  <c:v>0.622</c:v>
                </c:pt>
                <c:pt idx="495">
                  <c:v>0.622</c:v>
                </c:pt>
                <c:pt idx="496">
                  <c:v>0.622</c:v>
                </c:pt>
                <c:pt idx="497">
                  <c:v>0.622</c:v>
                </c:pt>
                <c:pt idx="498">
                  <c:v>0.622</c:v>
                </c:pt>
                <c:pt idx="499">
                  <c:v>0.622</c:v>
                </c:pt>
                <c:pt idx="500">
                  <c:v>0.622</c:v>
                </c:pt>
                <c:pt idx="501">
                  <c:v>0.622</c:v>
                </c:pt>
                <c:pt idx="502">
                  <c:v>0.622</c:v>
                </c:pt>
                <c:pt idx="503">
                  <c:v>0.622</c:v>
                </c:pt>
                <c:pt idx="504">
                  <c:v>0.622</c:v>
                </c:pt>
                <c:pt idx="505">
                  <c:v>0.622</c:v>
                </c:pt>
                <c:pt idx="506">
                  <c:v>0.622</c:v>
                </c:pt>
                <c:pt idx="507">
                  <c:v>0.622</c:v>
                </c:pt>
                <c:pt idx="508">
                  <c:v>0.622</c:v>
                </c:pt>
                <c:pt idx="509">
                  <c:v>0.622</c:v>
                </c:pt>
                <c:pt idx="510">
                  <c:v>0.51500000000000001</c:v>
                </c:pt>
                <c:pt idx="511">
                  <c:v>0.51500000000000001</c:v>
                </c:pt>
                <c:pt idx="512">
                  <c:v>0.51500000000000001</c:v>
                </c:pt>
                <c:pt idx="513">
                  <c:v>0.51500000000000001</c:v>
                </c:pt>
                <c:pt idx="514">
                  <c:v>0.51500000000000001</c:v>
                </c:pt>
                <c:pt idx="515">
                  <c:v>0.51500000000000001</c:v>
                </c:pt>
                <c:pt idx="516">
                  <c:v>0.51500000000000001</c:v>
                </c:pt>
                <c:pt idx="517">
                  <c:v>0.51500000000000001</c:v>
                </c:pt>
                <c:pt idx="518">
                  <c:v>0.51500000000000001</c:v>
                </c:pt>
                <c:pt idx="519">
                  <c:v>0.51500000000000001</c:v>
                </c:pt>
                <c:pt idx="520">
                  <c:v>0.51500000000000001</c:v>
                </c:pt>
                <c:pt idx="521">
                  <c:v>0.51500000000000001</c:v>
                </c:pt>
                <c:pt idx="522">
                  <c:v>0.51500000000000001</c:v>
                </c:pt>
                <c:pt idx="523">
                  <c:v>0.51500000000000001</c:v>
                </c:pt>
                <c:pt idx="524">
                  <c:v>0.51500000000000001</c:v>
                </c:pt>
                <c:pt idx="525">
                  <c:v>0.51500000000000001</c:v>
                </c:pt>
                <c:pt idx="526">
                  <c:v>0.51500000000000001</c:v>
                </c:pt>
                <c:pt idx="527">
                  <c:v>0.51500000000000001</c:v>
                </c:pt>
                <c:pt idx="528">
                  <c:v>0.51500000000000001</c:v>
                </c:pt>
                <c:pt idx="529">
                  <c:v>0.51500000000000001</c:v>
                </c:pt>
                <c:pt idx="530">
                  <c:v>0.51500000000000001</c:v>
                </c:pt>
                <c:pt idx="531">
                  <c:v>0.51500000000000001</c:v>
                </c:pt>
                <c:pt idx="532">
                  <c:v>0.51500000000000001</c:v>
                </c:pt>
                <c:pt idx="533">
                  <c:v>0.51500000000000001</c:v>
                </c:pt>
                <c:pt idx="534">
                  <c:v>0.51500000000000001</c:v>
                </c:pt>
                <c:pt idx="535">
                  <c:v>0.51500000000000001</c:v>
                </c:pt>
                <c:pt idx="536">
                  <c:v>0.51500000000000001</c:v>
                </c:pt>
                <c:pt idx="537">
                  <c:v>0.51500000000000001</c:v>
                </c:pt>
                <c:pt idx="538">
                  <c:v>0.51500000000000001</c:v>
                </c:pt>
                <c:pt idx="539">
                  <c:v>0.51500000000000001</c:v>
                </c:pt>
                <c:pt idx="540">
                  <c:v>0.46100000000000002</c:v>
                </c:pt>
                <c:pt idx="541">
                  <c:v>0.46100000000000002</c:v>
                </c:pt>
                <c:pt idx="542">
                  <c:v>0.46100000000000002</c:v>
                </c:pt>
                <c:pt idx="543">
                  <c:v>0.46100000000000002</c:v>
                </c:pt>
                <c:pt idx="544">
                  <c:v>0.46100000000000002</c:v>
                </c:pt>
                <c:pt idx="545">
                  <c:v>0.46100000000000002</c:v>
                </c:pt>
                <c:pt idx="546">
                  <c:v>0.46100000000000002</c:v>
                </c:pt>
                <c:pt idx="547">
                  <c:v>0.46100000000000002</c:v>
                </c:pt>
                <c:pt idx="548">
                  <c:v>0.46100000000000002</c:v>
                </c:pt>
                <c:pt idx="549">
                  <c:v>0.46100000000000002</c:v>
                </c:pt>
                <c:pt idx="550">
                  <c:v>0.46100000000000002</c:v>
                </c:pt>
                <c:pt idx="551">
                  <c:v>0.46100000000000002</c:v>
                </c:pt>
                <c:pt idx="552">
                  <c:v>0.46100000000000002</c:v>
                </c:pt>
                <c:pt idx="553">
                  <c:v>0.46100000000000002</c:v>
                </c:pt>
                <c:pt idx="554">
                  <c:v>0.46100000000000002</c:v>
                </c:pt>
                <c:pt idx="555">
                  <c:v>0.46100000000000002</c:v>
                </c:pt>
                <c:pt idx="556">
                  <c:v>0.46100000000000002</c:v>
                </c:pt>
                <c:pt idx="557">
                  <c:v>0.46100000000000002</c:v>
                </c:pt>
                <c:pt idx="558">
                  <c:v>0.46100000000000002</c:v>
                </c:pt>
                <c:pt idx="559">
                  <c:v>0.46100000000000002</c:v>
                </c:pt>
                <c:pt idx="560">
                  <c:v>0.46100000000000002</c:v>
                </c:pt>
                <c:pt idx="561">
                  <c:v>0.46100000000000002</c:v>
                </c:pt>
                <c:pt idx="562">
                  <c:v>0.46100000000000002</c:v>
                </c:pt>
                <c:pt idx="563">
                  <c:v>0.46100000000000002</c:v>
                </c:pt>
                <c:pt idx="564">
                  <c:v>0.46100000000000002</c:v>
                </c:pt>
                <c:pt idx="565">
                  <c:v>0.46100000000000002</c:v>
                </c:pt>
                <c:pt idx="566">
                  <c:v>0.46100000000000002</c:v>
                </c:pt>
                <c:pt idx="567">
                  <c:v>0.46100000000000002</c:v>
                </c:pt>
                <c:pt idx="568">
                  <c:v>0.46100000000000002</c:v>
                </c:pt>
                <c:pt idx="569">
                  <c:v>0.46100000000000002</c:v>
                </c:pt>
                <c:pt idx="570">
                  <c:v>0.48799999999999999</c:v>
                </c:pt>
                <c:pt idx="571">
                  <c:v>0.48799999999999999</c:v>
                </c:pt>
                <c:pt idx="572">
                  <c:v>0.48799999999999999</c:v>
                </c:pt>
                <c:pt idx="573">
                  <c:v>0.48799999999999999</c:v>
                </c:pt>
                <c:pt idx="574">
                  <c:v>0.48799999999999999</c:v>
                </c:pt>
                <c:pt idx="575">
                  <c:v>0.48799999999999999</c:v>
                </c:pt>
                <c:pt idx="576">
                  <c:v>0.48799999999999999</c:v>
                </c:pt>
                <c:pt idx="577">
                  <c:v>0.48799999999999999</c:v>
                </c:pt>
                <c:pt idx="578">
                  <c:v>0.48799999999999999</c:v>
                </c:pt>
                <c:pt idx="579">
                  <c:v>0.48799999999999999</c:v>
                </c:pt>
                <c:pt idx="580">
                  <c:v>0.48799999999999999</c:v>
                </c:pt>
                <c:pt idx="581">
                  <c:v>0.48799999999999999</c:v>
                </c:pt>
                <c:pt idx="582">
                  <c:v>0.48799999999999999</c:v>
                </c:pt>
                <c:pt idx="583">
                  <c:v>0.48799999999999999</c:v>
                </c:pt>
                <c:pt idx="584">
                  <c:v>0.48799999999999999</c:v>
                </c:pt>
                <c:pt idx="585">
                  <c:v>0.48799999999999999</c:v>
                </c:pt>
                <c:pt idx="586">
                  <c:v>0.48799999999999999</c:v>
                </c:pt>
                <c:pt idx="587">
                  <c:v>0.48799999999999999</c:v>
                </c:pt>
                <c:pt idx="588">
                  <c:v>0.48799999999999999</c:v>
                </c:pt>
                <c:pt idx="589">
                  <c:v>0.48799999999999999</c:v>
                </c:pt>
                <c:pt idx="590">
                  <c:v>0.48799999999999999</c:v>
                </c:pt>
                <c:pt idx="591">
                  <c:v>0.48799999999999999</c:v>
                </c:pt>
                <c:pt idx="592">
                  <c:v>0.48799999999999999</c:v>
                </c:pt>
                <c:pt idx="593">
                  <c:v>0.48799999999999999</c:v>
                </c:pt>
                <c:pt idx="594">
                  <c:v>0.48799999999999999</c:v>
                </c:pt>
                <c:pt idx="595">
                  <c:v>0.48799999999999999</c:v>
                </c:pt>
                <c:pt idx="596">
                  <c:v>0.48799999999999999</c:v>
                </c:pt>
                <c:pt idx="597">
                  <c:v>0.48799999999999999</c:v>
                </c:pt>
                <c:pt idx="598">
                  <c:v>0.48799999999999999</c:v>
                </c:pt>
                <c:pt idx="599">
                  <c:v>0.48799999999999999</c:v>
                </c:pt>
                <c:pt idx="600">
                  <c:v>0.59499999999999997</c:v>
                </c:pt>
                <c:pt idx="601">
                  <c:v>0.59499999999999997</c:v>
                </c:pt>
                <c:pt idx="602">
                  <c:v>0.59499999999999997</c:v>
                </c:pt>
                <c:pt idx="603">
                  <c:v>0.59499999999999997</c:v>
                </c:pt>
                <c:pt idx="604">
                  <c:v>0.59499999999999997</c:v>
                </c:pt>
                <c:pt idx="605">
                  <c:v>0.59499999999999997</c:v>
                </c:pt>
                <c:pt idx="606">
                  <c:v>0.59499999999999997</c:v>
                </c:pt>
                <c:pt idx="607">
                  <c:v>0.59499999999999997</c:v>
                </c:pt>
                <c:pt idx="608">
                  <c:v>0.59499999999999997</c:v>
                </c:pt>
                <c:pt idx="609">
                  <c:v>0.59499999999999997</c:v>
                </c:pt>
                <c:pt idx="610">
                  <c:v>0.59499999999999997</c:v>
                </c:pt>
                <c:pt idx="611">
                  <c:v>0.59499999999999997</c:v>
                </c:pt>
                <c:pt idx="612">
                  <c:v>0.59499999999999997</c:v>
                </c:pt>
                <c:pt idx="613">
                  <c:v>0.59499999999999997</c:v>
                </c:pt>
                <c:pt idx="614">
                  <c:v>0.59499999999999997</c:v>
                </c:pt>
                <c:pt idx="615">
                  <c:v>0.59499999999999997</c:v>
                </c:pt>
                <c:pt idx="616">
                  <c:v>0.59499999999999997</c:v>
                </c:pt>
                <c:pt idx="617">
                  <c:v>0.59499999999999997</c:v>
                </c:pt>
                <c:pt idx="618">
                  <c:v>0.59499999999999997</c:v>
                </c:pt>
                <c:pt idx="619">
                  <c:v>0.59499999999999997</c:v>
                </c:pt>
                <c:pt idx="620">
                  <c:v>0.59499999999999997</c:v>
                </c:pt>
                <c:pt idx="621">
                  <c:v>0.59499999999999997</c:v>
                </c:pt>
                <c:pt idx="622">
                  <c:v>0.59499999999999997</c:v>
                </c:pt>
                <c:pt idx="623">
                  <c:v>0.59499999999999997</c:v>
                </c:pt>
                <c:pt idx="624">
                  <c:v>0.59499999999999997</c:v>
                </c:pt>
                <c:pt idx="625">
                  <c:v>0.59499999999999997</c:v>
                </c:pt>
                <c:pt idx="626">
                  <c:v>0.59499999999999997</c:v>
                </c:pt>
                <c:pt idx="627">
                  <c:v>0.59499999999999997</c:v>
                </c:pt>
                <c:pt idx="628">
                  <c:v>0.59499999999999997</c:v>
                </c:pt>
                <c:pt idx="629">
                  <c:v>0.59499999999999997</c:v>
                </c:pt>
                <c:pt idx="630">
                  <c:v>0.72899999999999998</c:v>
                </c:pt>
                <c:pt idx="631">
                  <c:v>0.72899999999999998</c:v>
                </c:pt>
                <c:pt idx="632">
                  <c:v>0.72899999999999998</c:v>
                </c:pt>
                <c:pt idx="633">
                  <c:v>0.72899999999999998</c:v>
                </c:pt>
                <c:pt idx="634">
                  <c:v>0.72899999999999998</c:v>
                </c:pt>
                <c:pt idx="635">
                  <c:v>0.72899999999999998</c:v>
                </c:pt>
                <c:pt idx="636">
                  <c:v>0.72899999999999998</c:v>
                </c:pt>
                <c:pt idx="637">
                  <c:v>0.72899999999999998</c:v>
                </c:pt>
                <c:pt idx="638">
                  <c:v>0.72899999999999998</c:v>
                </c:pt>
                <c:pt idx="639">
                  <c:v>0.72899999999999998</c:v>
                </c:pt>
                <c:pt idx="640">
                  <c:v>0.72899999999999998</c:v>
                </c:pt>
                <c:pt idx="641">
                  <c:v>0.72899999999999998</c:v>
                </c:pt>
                <c:pt idx="642">
                  <c:v>0.72899999999999998</c:v>
                </c:pt>
                <c:pt idx="643">
                  <c:v>0.72899999999999998</c:v>
                </c:pt>
                <c:pt idx="644">
                  <c:v>0.72899999999999998</c:v>
                </c:pt>
                <c:pt idx="645">
                  <c:v>0.72899999999999998</c:v>
                </c:pt>
                <c:pt idx="646">
                  <c:v>0.72899999999999998</c:v>
                </c:pt>
                <c:pt idx="647">
                  <c:v>0.72899999999999998</c:v>
                </c:pt>
                <c:pt idx="648">
                  <c:v>0.72899999999999998</c:v>
                </c:pt>
                <c:pt idx="649">
                  <c:v>0.72899999999999998</c:v>
                </c:pt>
                <c:pt idx="650">
                  <c:v>0.72899999999999998</c:v>
                </c:pt>
                <c:pt idx="651">
                  <c:v>0.72899999999999998</c:v>
                </c:pt>
                <c:pt idx="652">
                  <c:v>0.72899999999999998</c:v>
                </c:pt>
                <c:pt idx="653">
                  <c:v>0.72899999999999998</c:v>
                </c:pt>
                <c:pt idx="654">
                  <c:v>0.72899999999999998</c:v>
                </c:pt>
                <c:pt idx="655">
                  <c:v>0.72899999999999998</c:v>
                </c:pt>
                <c:pt idx="656">
                  <c:v>0.72899999999999998</c:v>
                </c:pt>
                <c:pt idx="657">
                  <c:v>0.72899999999999998</c:v>
                </c:pt>
                <c:pt idx="658">
                  <c:v>0.72899999999999998</c:v>
                </c:pt>
                <c:pt idx="659">
                  <c:v>0.72899999999999998</c:v>
                </c:pt>
                <c:pt idx="660">
                  <c:v>0.89</c:v>
                </c:pt>
                <c:pt idx="661">
                  <c:v>0.89</c:v>
                </c:pt>
                <c:pt idx="662">
                  <c:v>0.89</c:v>
                </c:pt>
                <c:pt idx="663">
                  <c:v>0.89</c:v>
                </c:pt>
                <c:pt idx="664">
                  <c:v>0.89</c:v>
                </c:pt>
                <c:pt idx="665">
                  <c:v>0.89</c:v>
                </c:pt>
                <c:pt idx="666">
                  <c:v>0.89</c:v>
                </c:pt>
                <c:pt idx="667">
                  <c:v>0.89</c:v>
                </c:pt>
                <c:pt idx="668">
                  <c:v>0.89</c:v>
                </c:pt>
                <c:pt idx="669">
                  <c:v>0.89</c:v>
                </c:pt>
                <c:pt idx="670">
                  <c:v>0.89</c:v>
                </c:pt>
                <c:pt idx="671">
                  <c:v>0.89</c:v>
                </c:pt>
                <c:pt idx="672">
                  <c:v>0.89</c:v>
                </c:pt>
                <c:pt idx="673">
                  <c:v>0.89</c:v>
                </c:pt>
                <c:pt idx="674">
                  <c:v>0.89</c:v>
                </c:pt>
                <c:pt idx="675">
                  <c:v>0.89</c:v>
                </c:pt>
                <c:pt idx="676">
                  <c:v>0.89</c:v>
                </c:pt>
                <c:pt idx="677">
                  <c:v>0.89</c:v>
                </c:pt>
                <c:pt idx="678">
                  <c:v>0.89</c:v>
                </c:pt>
                <c:pt idx="679">
                  <c:v>0.89</c:v>
                </c:pt>
                <c:pt idx="680">
                  <c:v>0.89</c:v>
                </c:pt>
                <c:pt idx="681">
                  <c:v>0.89</c:v>
                </c:pt>
                <c:pt idx="682">
                  <c:v>0.89</c:v>
                </c:pt>
                <c:pt idx="683">
                  <c:v>0.89</c:v>
                </c:pt>
                <c:pt idx="684">
                  <c:v>0.89</c:v>
                </c:pt>
                <c:pt idx="685">
                  <c:v>0.89</c:v>
                </c:pt>
                <c:pt idx="686">
                  <c:v>0.89</c:v>
                </c:pt>
                <c:pt idx="687">
                  <c:v>0.89</c:v>
                </c:pt>
                <c:pt idx="688">
                  <c:v>0.89</c:v>
                </c:pt>
                <c:pt idx="689">
                  <c:v>0.89</c:v>
                </c:pt>
                <c:pt idx="690">
                  <c:v>0.997</c:v>
                </c:pt>
                <c:pt idx="691">
                  <c:v>0.997</c:v>
                </c:pt>
                <c:pt idx="692">
                  <c:v>0.997</c:v>
                </c:pt>
                <c:pt idx="693">
                  <c:v>0.997</c:v>
                </c:pt>
                <c:pt idx="694">
                  <c:v>0.997</c:v>
                </c:pt>
                <c:pt idx="695">
                  <c:v>0.997</c:v>
                </c:pt>
                <c:pt idx="696">
                  <c:v>0.997</c:v>
                </c:pt>
                <c:pt idx="697">
                  <c:v>0.997</c:v>
                </c:pt>
                <c:pt idx="698">
                  <c:v>0.997</c:v>
                </c:pt>
                <c:pt idx="699">
                  <c:v>0.997</c:v>
                </c:pt>
                <c:pt idx="700">
                  <c:v>0.997</c:v>
                </c:pt>
                <c:pt idx="701">
                  <c:v>0.997</c:v>
                </c:pt>
                <c:pt idx="702">
                  <c:v>0.997</c:v>
                </c:pt>
                <c:pt idx="703">
                  <c:v>0.997</c:v>
                </c:pt>
                <c:pt idx="704">
                  <c:v>0.997</c:v>
                </c:pt>
                <c:pt idx="705">
                  <c:v>0.997</c:v>
                </c:pt>
                <c:pt idx="706">
                  <c:v>0.997</c:v>
                </c:pt>
                <c:pt idx="707">
                  <c:v>0.997</c:v>
                </c:pt>
                <c:pt idx="708">
                  <c:v>0.997</c:v>
                </c:pt>
                <c:pt idx="709">
                  <c:v>0.997</c:v>
                </c:pt>
                <c:pt idx="710">
                  <c:v>0.997</c:v>
                </c:pt>
                <c:pt idx="711">
                  <c:v>0.997</c:v>
                </c:pt>
                <c:pt idx="712">
                  <c:v>0.997</c:v>
                </c:pt>
                <c:pt idx="713">
                  <c:v>0.997</c:v>
                </c:pt>
                <c:pt idx="714">
                  <c:v>0.997</c:v>
                </c:pt>
                <c:pt idx="715">
                  <c:v>0.997</c:v>
                </c:pt>
                <c:pt idx="716">
                  <c:v>0.997</c:v>
                </c:pt>
                <c:pt idx="717">
                  <c:v>0.997</c:v>
                </c:pt>
                <c:pt idx="718">
                  <c:v>0.997</c:v>
                </c:pt>
                <c:pt idx="719">
                  <c:v>0.997</c:v>
                </c:pt>
                <c:pt idx="720">
                  <c:v>1.0229999999999999</c:v>
                </c:pt>
                <c:pt idx="721">
                  <c:v>1.0229999999999999</c:v>
                </c:pt>
                <c:pt idx="722">
                  <c:v>1.0229999999999999</c:v>
                </c:pt>
                <c:pt idx="723">
                  <c:v>1.0229999999999999</c:v>
                </c:pt>
                <c:pt idx="724">
                  <c:v>1.0229999999999999</c:v>
                </c:pt>
                <c:pt idx="725">
                  <c:v>1.0229999999999999</c:v>
                </c:pt>
                <c:pt idx="726">
                  <c:v>1.0229999999999999</c:v>
                </c:pt>
                <c:pt idx="727">
                  <c:v>1.0229999999999999</c:v>
                </c:pt>
                <c:pt idx="728">
                  <c:v>1.0229999999999999</c:v>
                </c:pt>
                <c:pt idx="729">
                  <c:v>1.0229999999999999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9D-2C4D-BD49-C29A7555C79A}"/>
            </c:ext>
          </c:extLst>
        </c:ser>
        <c:ser>
          <c:idx val="2"/>
          <c:order val="2"/>
          <c:tx>
            <c:strRef>
              <c:f>Sheet5!$D$1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Sheet5!$A$2:$A$731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Sheet5!$D$2:$D$731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3.5920000000000001</c:v>
                </c:pt>
                <c:pt idx="46">
                  <c:v>3.5920000000000001</c:v>
                </c:pt>
                <c:pt idx="47">
                  <c:v>3.5920000000000001</c:v>
                </c:pt>
                <c:pt idx="48">
                  <c:v>3.5920000000000001</c:v>
                </c:pt>
                <c:pt idx="49">
                  <c:v>3.5920000000000001</c:v>
                </c:pt>
                <c:pt idx="50">
                  <c:v>3.5920000000000001</c:v>
                </c:pt>
                <c:pt idx="51">
                  <c:v>3.5920000000000001</c:v>
                </c:pt>
                <c:pt idx="52">
                  <c:v>3.5920000000000001</c:v>
                </c:pt>
                <c:pt idx="53">
                  <c:v>3.5920000000000001</c:v>
                </c:pt>
                <c:pt idx="54">
                  <c:v>3.5920000000000001</c:v>
                </c:pt>
                <c:pt idx="55">
                  <c:v>3.5920000000000001</c:v>
                </c:pt>
                <c:pt idx="56">
                  <c:v>3.5920000000000001</c:v>
                </c:pt>
                <c:pt idx="57">
                  <c:v>3.5920000000000001</c:v>
                </c:pt>
                <c:pt idx="58">
                  <c:v>2.335</c:v>
                </c:pt>
                <c:pt idx="59">
                  <c:v>2.335</c:v>
                </c:pt>
                <c:pt idx="60">
                  <c:v>2.0129999999999999</c:v>
                </c:pt>
                <c:pt idx="61">
                  <c:v>2.0129999999999999</c:v>
                </c:pt>
                <c:pt idx="62">
                  <c:v>2.0129999999999999</c:v>
                </c:pt>
                <c:pt idx="63">
                  <c:v>2.0129999999999999</c:v>
                </c:pt>
                <c:pt idx="64">
                  <c:v>2.0129999999999999</c:v>
                </c:pt>
                <c:pt idx="65">
                  <c:v>2.0129999999999999</c:v>
                </c:pt>
                <c:pt idx="66">
                  <c:v>2.0129999999999999</c:v>
                </c:pt>
                <c:pt idx="67">
                  <c:v>2.0129999999999999</c:v>
                </c:pt>
                <c:pt idx="68">
                  <c:v>2.0129999999999999</c:v>
                </c:pt>
                <c:pt idx="69">
                  <c:v>2.0129999999999999</c:v>
                </c:pt>
                <c:pt idx="70">
                  <c:v>2.0129999999999999</c:v>
                </c:pt>
                <c:pt idx="71">
                  <c:v>2.0129999999999999</c:v>
                </c:pt>
                <c:pt idx="72">
                  <c:v>2.0129999999999999</c:v>
                </c:pt>
                <c:pt idx="73">
                  <c:v>2.0129999999999999</c:v>
                </c:pt>
                <c:pt idx="74">
                  <c:v>2.0129999999999999</c:v>
                </c:pt>
                <c:pt idx="75">
                  <c:v>2.0129999999999999</c:v>
                </c:pt>
                <c:pt idx="76">
                  <c:v>0.92900000000000005</c:v>
                </c:pt>
                <c:pt idx="77">
                  <c:v>0.92900000000000005</c:v>
                </c:pt>
                <c:pt idx="78">
                  <c:v>0.92900000000000005</c:v>
                </c:pt>
                <c:pt idx="79">
                  <c:v>0.92900000000000005</c:v>
                </c:pt>
                <c:pt idx="80">
                  <c:v>0.92900000000000005</c:v>
                </c:pt>
                <c:pt idx="81">
                  <c:v>0.92900000000000005</c:v>
                </c:pt>
                <c:pt idx="82">
                  <c:v>0.92900000000000005</c:v>
                </c:pt>
                <c:pt idx="83">
                  <c:v>0.92900000000000005</c:v>
                </c:pt>
                <c:pt idx="84">
                  <c:v>0.92900000000000005</c:v>
                </c:pt>
                <c:pt idx="85">
                  <c:v>0.92900000000000005</c:v>
                </c:pt>
                <c:pt idx="86">
                  <c:v>0.92900000000000005</c:v>
                </c:pt>
                <c:pt idx="87">
                  <c:v>0.92900000000000005</c:v>
                </c:pt>
                <c:pt idx="88">
                  <c:v>0.92900000000000005</c:v>
                </c:pt>
                <c:pt idx="89">
                  <c:v>0.92900000000000005</c:v>
                </c:pt>
                <c:pt idx="90">
                  <c:v>0.81</c:v>
                </c:pt>
                <c:pt idx="91">
                  <c:v>0.81</c:v>
                </c:pt>
                <c:pt idx="92">
                  <c:v>0.81</c:v>
                </c:pt>
                <c:pt idx="93">
                  <c:v>0.81</c:v>
                </c:pt>
                <c:pt idx="94">
                  <c:v>0.81</c:v>
                </c:pt>
                <c:pt idx="95">
                  <c:v>0.81</c:v>
                </c:pt>
                <c:pt idx="96">
                  <c:v>0.81</c:v>
                </c:pt>
                <c:pt idx="97">
                  <c:v>0.81</c:v>
                </c:pt>
                <c:pt idx="98">
                  <c:v>0.81</c:v>
                </c:pt>
                <c:pt idx="99">
                  <c:v>0.81</c:v>
                </c:pt>
                <c:pt idx="100">
                  <c:v>0.78300000000000003</c:v>
                </c:pt>
                <c:pt idx="101">
                  <c:v>0.78300000000000003</c:v>
                </c:pt>
                <c:pt idx="102">
                  <c:v>0.78300000000000003</c:v>
                </c:pt>
                <c:pt idx="103">
                  <c:v>0.78300000000000003</c:v>
                </c:pt>
                <c:pt idx="104">
                  <c:v>0.78300000000000003</c:v>
                </c:pt>
                <c:pt idx="105">
                  <c:v>0.78300000000000003</c:v>
                </c:pt>
                <c:pt idx="106">
                  <c:v>0.78300000000000003</c:v>
                </c:pt>
                <c:pt idx="107">
                  <c:v>0.78300000000000003</c:v>
                </c:pt>
                <c:pt idx="108">
                  <c:v>0.78300000000000003</c:v>
                </c:pt>
                <c:pt idx="109">
                  <c:v>0.78300000000000003</c:v>
                </c:pt>
                <c:pt idx="110">
                  <c:v>0.78300000000000003</c:v>
                </c:pt>
                <c:pt idx="111">
                  <c:v>0.78300000000000003</c:v>
                </c:pt>
                <c:pt idx="112">
                  <c:v>0.78300000000000003</c:v>
                </c:pt>
                <c:pt idx="113">
                  <c:v>0.78300000000000003</c:v>
                </c:pt>
                <c:pt idx="114">
                  <c:v>0.78300000000000003</c:v>
                </c:pt>
                <c:pt idx="115">
                  <c:v>0.78300000000000003</c:v>
                </c:pt>
                <c:pt idx="116">
                  <c:v>0.78300000000000003</c:v>
                </c:pt>
                <c:pt idx="117">
                  <c:v>0.78300000000000003</c:v>
                </c:pt>
                <c:pt idx="118">
                  <c:v>0.78300000000000003</c:v>
                </c:pt>
                <c:pt idx="119">
                  <c:v>0.78300000000000003</c:v>
                </c:pt>
                <c:pt idx="120">
                  <c:v>0.66800000000000004</c:v>
                </c:pt>
                <c:pt idx="121">
                  <c:v>0.66800000000000004</c:v>
                </c:pt>
                <c:pt idx="122">
                  <c:v>0.66800000000000004</c:v>
                </c:pt>
                <c:pt idx="123">
                  <c:v>0.66800000000000004</c:v>
                </c:pt>
                <c:pt idx="124">
                  <c:v>0.66800000000000004</c:v>
                </c:pt>
                <c:pt idx="125">
                  <c:v>0.66800000000000004</c:v>
                </c:pt>
                <c:pt idx="126">
                  <c:v>0.66800000000000004</c:v>
                </c:pt>
                <c:pt idx="127">
                  <c:v>0.66800000000000004</c:v>
                </c:pt>
                <c:pt idx="128">
                  <c:v>0.66800000000000004</c:v>
                </c:pt>
                <c:pt idx="129">
                  <c:v>0.66800000000000004</c:v>
                </c:pt>
                <c:pt idx="130">
                  <c:v>0.66800000000000004</c:v>
                </c:pt>
                <c:pt idx="131">
                  <c:v>0.66800000000000004</c:v>
                </c:pt>
                <c:pt idx="132">
                  <c:v>0.80600000000000005</c:v>
                </c:pt>
                <c:pt idx="133">
                  <c:v>0.80600000000000005</c:v>
                </c:pt>
                <c:pt idx="134">
                  <c:v>0.80600000000000005</c:v>
                </c:pt>
                <c:pt idx="135">
                  <c:v>0.80600000000000005</c:v>
                </c:pt>
                <c:pt idx="136">
                  <c:v>0.80600000000000005</c:v>
                </c:pt>
                <c:pt idx="137">
                  <c:v>0.80600000000000005</c:v>
                </c:pt>
                <c:pt idx="138">
                  <c:v>0.80600000000000005</c:v>
                </c:pt>
                <c:pt idx="139">
                  <c:v>0.80600000000000005</c:v>
                </c:pt>
                <c:pt idx="140">
                  <c:v>0.80600000000000005</c:v>
                </c:pt>
                <c:pt idx="141">
                  <c:v>0.80600000000000005</c:v>
                </c:pt>
                <c:pt idx="142">
                  <c:v>0.80600000000000005</c:v>
                </c:pt>
                <c:pt idx="143">
                  <c:v>0.80600000000000005</c:v>
                </c:pt>
                <c:pt idx="144">
                  <c:v>0.80600000000000005</c:v>
                </c:pt>
                <c:pt idx="145">
                  <c:v>0.80600000000000005</c:v>
                </c:pt>
                <c:pt idx="146">
                  <c:v>0.80600000000000005</c:v>
                </c:pt>
                <c:pt idx="147">
                  <c:v>0.80600000000000005</c:v>
                </c:pt>
                <c:pt idx="148">
                  <c:v>0.80600000000000005</c:v>
                </c:pt>
                <c:pt idx="149">
                  <c:v>0.80600000000000005</c:v>
                </c:pt>
                <c:pt idx="150">
                  <c:v>0.66800000000000004</c:v>
                </c:pt>
                <c:pt idx="151">
                  <c:v>0.70599999999999996</c:v>
                </c:pt>
                <c:pt idx="152">
                  <c:v>0.70599999999999996</c:v>
                </c:pt>
                <c:pt idx="153">
                  <c:v>0.70599999999999996</c:v>
                </c:pt>
                <c:pt idx="154">
                  <c:v>0.70599999999999996</c:v>
                </c:pt>
                <c:pt idx="155">
                  <c:v>0.70599999999999996</c:v>
                </c:pt>
                <c:pt idx="156">
                  <c:v>0.70599999999999996</c:v>
                </c:pt>
                <c:pt idx="157">
                  <c:v>0.70599999999999996</c:v>
                </c:pt>
                <c:pt idx="158">
                  <c:v>0.70599999999999996</c:v>
                </c:pt>
                <c:pt idx="159">
                  <c:v>0.70599999999999996</c:v>
                </c:pt>
                <c:pt idx="160">
                  <c:v>0.70599999999999996</c:v>
                </c:pt>
                <c:pt idx="161">
                  <c:v>0.70599999999999996</c:v>
                </c:pt>
                <c:pt idx="162">
                  <c:v>0.70599999999999996</c:v>
                </c:pt>
                <c:pt idx="163">
                  <c:v>0.70599999999999996</c:v>
                </c:pt>
                <c:pt idx="164">
                  <c:v>0.70599999999999996</c:v>
                </c:pt>
                <c:pt idx="165">
                  <c:v>0.70599999999999996</c:v>
                </c:pt>
                <c:pt idx="166">
                  <c:v>0.70599999999999996</c:v>
                </c:pt>
                <c:pt idx="167">
                  <c:v>0.70599999999999996</c:v>
                </c:pt>
                <c:pt idx="168">
                  <c:v>0.70599999999999996</c:v>
                </c:pt>
                <c:pt idx="169">
                  <c:v>0.70599999999999996</c:v>
                </c:pt>
                <c:pt idx="170">
                  <c:v>0.70599999999999996</c:v>
                </c:pt>
                <c:pt idx="171">
                  <c:v>0.70599999999999996</c:v>
                </c:pt>
                <c:pt idx="172">
                  <c:v>0.70599999999999996</c:v>
                </c:pt>
                <c:pt idx="173">
                  <c:v>0.70599999999999996</c:v>
                </c:pt>
                <c:pt idx="174">
                  <c:v>0.95399999999999996</c:v>
                </c:pt>
                <c:pt idx="175">
                  <c:v>0.95399999999999996</c:v>
                </c:pt>
                <c:pt idx="176">
                  <c:v>0.95399999999999996</c:v>
                </c:pt>
                <c:pt idx="177">
                  <c:v>0.95399999999999996</c:v>
                </c:pt>
                <c:pt idx="178">
                  <c:v>0.95399999999999996</c:v>
                </c:pt>
                <c:pt idx="179">
                  <c:v>0.95399999999999996</c:v>
                </c:pt>
                <c:pt idx="180">
                  <c:v>0.85499999999999998</c:v>
                </c:pt>
                <c:pt idx="181">
                  <c:v>0.85499999999999998</c:v>
                </c:pt>
                <c:pt idx="182">
                  <c:v>0.85499999999999998</c:v>
                </c:pt>
                <c:pt idx="183">
                  <c:v>0.85499999999999998</c:v>
                </c:pt>
                <c:pt idx="184">
                  <c:v>0.85499999999999998</c:v>
                </c:pt>
                <c:pt idx="185">
                  <c:v>0.85499999999999998</c:v>
                </c:pt>
                <c:pt idx="186">
                  <c:v>0.85499999999999998</c:v>
                </c:pt>
                <c:pt idx="187">
                  <c:v>0.85499999999999998</c:v>
                </c:pt>
                <c:pt idx="188">
                  <c:v>0.85499999999999998</c:v>
                </c:pt>
                <c:pt idx="189">
                  <c:v>0.85499999999999998</c:v>
                </c:pt>
                <c:pt idx="190">
                  <c:v>0.85499999999999998</c:v>
                </c:pt>
                <c:pt idx="191">
                  <c:v>0.85499999999999998</c:v>
                </c:pt>
                <c:pt idx="192">
                  <c:v>0.85499999999999998</c:v>
                </c:pt>
                <c:pt idx="193">
                  <c:v>0.85499999999999998</c:v>
                </c:pt>
                <c:pt idx="194">
                  <c:v>0.85499999999999998</c:v>
                </c:pt>
                <c:pt idx="195">
                  <c:v>0.85499999999999998</c:v>
                </c:pt>
                <c:pt idx="196">
                  <c:v>0.85499999999999998</c:v>
                </c:pt>
                <c:pt idx="197">
                  <c:v>0.85499999999999998</c:v>
                </c:pt>
                <c:pt idx="198">
                  <c:v>0.85499999999999998</c:v>
                </c:pt>
                <c:pt idx="199">
                  <c:v>0.85499999999999998</c:v>
                </c:pt>
                <c:pt idx="200">
                  <c:v>0.85499999999999998</c:v>
                </c:pt>
                <c:pt idx="201">
                  <c:v>0.85499999999999998</c:v>
                </c:pt>
                <c:pt idx="202">
                  <c:v>0.85499999999999998</c:v>
                </c:pt>
                <c:pt idx="203">
                  <c:v>0.85499999999999998</c:v>
                </c:pt>
                <c:pt idx="204">
                  <c:v>0.85499999999999998</c:v>
                </c:pt>
                <c:pt idx="205">
                  <c:v>0.85499999999999998</c:v>
                </c:pt>
                <c:pt idx="206">
                  <c:v>0.85499999999999998</c:v>
                </c:pt>
                <c:pt idx="207">
                  <c:v>0.85499999999999998</c:v>
                </c:pt>
                <c:pt idx="208">
                  <c:v>0.85499999999999998</c:v>
                </c:pt>
                <c:pt idx="209">
                  <c:v>0.85499999999999998</c:v>
                </c:pt>
                <c:pt idx="210">
                  <c:v>0.90400000000000003</c:v>
                </c:pt>
                <c:pt idx="211">
                  <c:v>0.90400000000000003</c:v>
                </c:pt>
                <c:pt idx="212">
                  <c:v>0.90400000000000003</c:v>
                </c:pt>
                <c:pt idx="213">
                  <c:v>0.90400000000000003</c:v>
                </c:pt>
                <c:pt idx="214">
                  <c:v>0.90400000000000003</c:v>
                </c:pt>
                <c:pt idx="215">
                  <c:v>0.90400000000000003</c:v>
                </c:pt>
                <c:pt idx="216">
                  <c:v>0.90400000000000003</c:v>
                </c:pt>
                <c:pt idx="217">
                  <c:v>0.90400000000000003</c:v>
                </c:pt>
                <c:pt idx="218">
                  <c:v>0.90400000000000003</c:v>
                </c:pt>
                <c:pt idx="219">
                  <c:v>0.90400000000000003</c:v>
                </c:pt>
                <c:pt idx="220">
                  <c:v>0.90400000000000003</c:v>
                </c:pt>
                <c:pt idx="221">
                  <c:v>0.90400000000000003</c:v>
                </c:pt>
                <c:pt idx="222">
                  <c:v>0.90400000000000003</c:v>
                </c:pt>
                <c:pt idx="223">
                  <c:v>0.90400000000000003</c:v>
                </c:pt>
                <c:pt idx="224">
                  <c:v>0.90400000000000003</c:v>
                </c:pt>
                <c:pt idx="225">
                  <c:v>0.90400000000000003</c:v>
                </c:pt>
                <c:pt idx="226">
                  <c:v>0.90400000000000003</c:v>
                </c:pt>
                <c:pt idx="227">
                  <c:v>0.90400000000000003</c:v>
                </c:pt>
                <c:pt idx="228">
                  <c:v>0.90400000000000003</c:v>
                </c:pt>
                <c:pt idx="229">
                  <c:v>0.90400000000000003</c:v>
                </c:pt>
                <c:pt idx="230">
                  <c:v>0.90400000000000003</c:v>
                </c:pt>
                <c:pt idx="231">
                  <c:v>0.90400000000000003</c:v>
                </c:pt>
                <c:pt idx="232">
                  <c:v>0.90400000000000003</c:v>
                </c:pt>
                <c:pt idx="233">
                  <c:v>0.90400000000000003</c:v>
                </c:pt>
                <c:pt idx="234">
                  <c:v>0.90400000000000003</c:v>
                </c:pt>
                <c:pt idx="235">
                  <c:v>1.175</c:v>
                </c:pt>
                <c:pt idx="236">
                  <c:v>1.175</c:v>
                </c:pt>
                <c:pt idx="237">
                  <c:v>1.175</c:v>
                </c:pt>
                <c:pt idx="238">
                  <c:v>1.175</c:v>
                </c:pt>
                <c:pt idx="239">
                  <c:v>1.175</c:v>
                </c:pt>
                <c:pt idx="240">
                  <c:v>1.4330000000000001</c:v>
                </c:pt>
                <c:pt idx="241">
                  <c:v>1.4330000000000001</c:v>
                </c:pt>
                <c:pt idx="242">
                  <c:v>1.4330000000000001</c:v>
                </c:pt>
                <c:pt idx="243">
                  <c:v>1.4330000000000001</c:v>
                </c:pt>
                <c:pt idx="244">
                  <c:v>1.4330000000000001</c:v>
                </c:pt>
                <c:pt idx="245">
                  <c:v>1.4330000000000001</c:v>
                </c:pt>
                <c:pt idx="246">
                  <c:v>1.4330000000000001</c:v>
                </c:pt>
                <c:pt idx="247">
                  <c:v>1.4330000000000001</c:v>
                </c:pt>
                <c:pt idx="248">
                  <c:v>1.4330000000000001</c:v>
                </c:pt>
                <c:pt idx="249">
                  <c:v>1.4330000000000001</c:v>
                </c:pt>
                <c:pt idx="250">
                  <c:v>1.4330000000000001</c:v>
                </c:pt>
                <c:pt idx="251">
                  <c:v>1.4330000000000001</c:v>
                </c:pt>
                <c:pt idx="252">
                  <c:v>1.4330000000000001</c:v>
                </c:pt>
                <c:pt idx="253">
                  <c:v>1.4330000000000001</c:v>
                </c:pt>
                <c:pt idx="254">
                  <c:v>1.4330000000000001</c:v>
                </c:pt>
                <c:pt idx="255">
                  <c:v>1.4330000000000001</c:v>
                </c:pt>
                <c:pt idx="256">
                  <c:v>1.4330000000000001</c:v>
                </c:pt>
                <c:pt idx="257">
                  <c:v>1.4330000000000001</c:v>
                </c:pt>
                <c:pt idx="258">
                  <c:v>1.4330000000000001</c:v>
                </c:pt>
                <c:pt idx="259">
                  <c:v>1.4330000000000001</c:v>
                </c:pt>
                <c:pt idx="260">
                  <c:v>1.4330000000000001</c:v>
                </c:pt>
                <c:pt idx="261">
                  <c:v>1.4330000000000001</c:v>
                </c:pt>
                <c:pt idx="262">
                  <c:v>1.4330000000000001</c:v>
                </c:pt>
                <c:pt idx="263">
                  <c:v>1.4330000000000001</c:v>
                </c:pt>
                <c:pt idx="264">
                  <c:v>1.4330000000000001</c:v>
                </c:pt>
                <c:pt idx="265">
                  <c:v>1.4330000000000001</c:v>
                </c:pt>
                <c:pt idx="266">
                  <c:v>1.4330000000000001</c:v>
                </c:pt>
                <c:pt idx="267">
                  <c:v>1.4330000000000001</c:v>
                </c:pt>
                <c:pt idx="268">
                  <c:v>1.4330000000000001</c:v>
                </c:pt>
                <c:pt idx="269">
                  <c:v>1.4330000000000001</c:v>
                </c:pt>
                <c:pt idx="270">
                  <c:v>1.7549999999999999</c:v>
                </c:pt>
                <c:pt idx="271">
                  <c:v>1.7549999999999999</c:v>
                </c:pt>
                <c:pt idx="272">
                  <c:v>1.7549999999999999</c:v>
                </c:pt>
                <c:pt idx="273">
                  <c:v>1.7549999999999999</c:v>
                </c:pt>
                <c:pt idx="274">
                  <c:v>1.35</c:v>
                </c:pt>
                <c:pt idx="275">
                  <c:v>1.35</c:v>
                </c:pt>
                <c:pt idx="276">
                  <c:v>1.35</c:v>
                </c:pt>
                <c:pt idx="277">
                  <c:v>1.35</c:v>
                </c:pt>
                <c:pt idx="278">
                  <c:v>1.35</c:v>
                </c:pt>
                <c:pt idx="279">
                  <c:v>1.35</c:v>
                </c:pt>
                <c:pt idx="280">
                  <c:v>1.35</c:v>
                </c:pt>
                <c:pt idx="281">
                  <c:v>1.35</c:v>
                </c:pt>
                <c:pt idx="282">
                  <c:v>1.35</c:v>
                </c:pt>
                <c:pt idx="283">
                  <c:v>1.35</c:v>
                </c:pt>
                <c:pt idx="284">
                  <c:v>1.35</c:v>
                </c:pt>
                <c:pt idx="285">
                  <c:v>1.35</c:v>
                </c:pt>
                <c:pt idx="286">
                  <c:v>1.35</c:v>
                </c:pt>
                <c:pt idx="287">
                  <c:v>1.35</c:v>
                </c:pt>
                <c:pt idx="288">
                  <c:v>1.35</c:v>
                </c:pt>
                <c:pt idx="289">
                  <c:v>1.35</c:v>
                </c:pt>
                <c:pt idx="290">
                  <c:v>1.35</c:v>
                </c:pt>
                <c:pt idx="291">
                  <c:v>1.35</c:v>
                </c:pt>
                <c:pt idx="292">
                  <c:v>1.35</c:v>
                </c:pt>
                <c:pt idx="293">
                  <c:v>1.35</c:v>
                </c:pt>
                <c:pt idx="294">
                  <c:v>1.35</c:v>
                </c:pt>
                <c:pt idx="295">
                  <c:v>1.35</c:v>
                </c:pt>
                <c:pt idx="296">
                  <c:v>1.35</c:v>
                </c:pt>
                <c:pt idx="297">
                  <c:v>1.35</c:v>
                </c:pt>
                <c:pt idx="298">
                  <c:v>1.35</c:v>
                </c:pt>
                <c:pt idx="299">
                  <c:v>1.35</c:v>
                </c:pt>
                <c:pt idx="300">
                  <c:v>1.647</c:v>
                </c:pt>
                <c:pt idx="301">
                  <c:v>1.647</c:v>
                </c:pt>
                <c:pt idx="302">
                  <c:v>1.647</c:v>
                </c:pt>
                <c:pt idx="303">
                  <c:v>1.054</c:v>
                </c:pt>
                <c:pt idx="304">
                  <c:v>1.054</c:v>
                </c:pt>
                <c:pt idx="305">
                  <c:v>1.054</c:v>
                </c:pt>
                <c:pt idx="306">
                  <c:v>1.054</c:v>
                </c:pt>
                <c:pt idx="307">
                  <c:v>1.054</c:v>
                </c:pt>
                <c:pt idx="308">
                  <c:v>1.054</c:v>
                </c:pt>
                <c:pt idx="309">
                  <c:v>1.054</c:v>
                </c:pt>
                <c:pt idx="310">
                  <c:v>1.054</c:v>
                </c:pt>
                <c:pt idx="311">
                  <c:v>1.054</c:v>
                </c:pt>
                <c:pt idx="312">
                  <c:v>1.054</c:v>
                </c:pt>
                <c:pt idx="313">
                  <c:v>1.054</c:v>
                </c:pt>
                <c:pt idx="314">
                  <c:v>1.054</c:v>
                </c:pt>
                <c:pt idx="315">
                  <c:v>1.054</c:v>
                </c:pt>
                <c:pt idx="316">
                  <c:v>1.054</c:v>
                </c:pt>
                <c:pt idx="317">
                  <c:v>1.054</c:v>
                </c:pt>
                <c:pt idx="318">
                  <c:v>1.054</c:v>
                </c:pt>
                <c:pt idx="319">
                  <c:v>1.054</c:v>
                </c:pt>
                <c:pt idx="320">
                  <c:v>0.98799999999999999</c:v>
                </c:pt>
                <c:pt idx="321">
                  <c:v>0.98799999999999999</c:v>
                </c:pt>
                <c:pt idx="322">
                  <c:v>0.98799999999999999</c:v>
                </c:pt>
                <c:pt idx="323">
                  <c:v>0.98799999999999999</c:v>
                </c:pt>
                <c:pt idx="324">
                  <c:v>0.98799999999999999</c:v>
                </c:pt>
                <c:pt idx="325">
                  <c:v>0.98799999999999999</c:v>
                </c:pt>
                <c:pt idx="326">
                  <c:v>0.98799999999999999</c:v>
                </c:pt>
                <c:pt idx="327">
                  <c:v>0.98799999999999999</c:v>
                </c:pt>
                <c:pt idx="328">
                  <c:v>0.98799999999999999</c:v>
                </c:pt>
                <c:pt idx="329">
                  <c:v>0.98799999999999999</c:v>
                </c:pt>
                <c:pt idx="330">
                  <c:v>1.07</c:v>
                </c:pt>
                <c:pt idx="331">
                  <c:v>1.07</c:v>
                </c:pt>
                <c:pt idx="332">
                  <c:v>1.07</c:v>
                </c:pt>
                <c:pt idx="333">
                  <c:v>1.07</c:v>
                </c:pt>
                <c:pt idx="334">
                  <c:v>1.07</c:v>
                </c:pt>
                <c:pt idx="335">
                  <c:v>1.07</c:v>
                </c:pt>
                <c:pt idx="336">
                  <c:v>1.07</c:v>
                </c:pt>
                <c:pt idx="337">
                  <c:v>1.07</c:v>
                </c:pt>
                <c:pt idx="338">
                  <c:v>1.07</c:v>
                </c:pt>
                <c:pt idx="339">
                  <c:v>1.07</c:v>
                </c:pt>
                <c:pt idx="340">
                  <c:v>1.07</c:v>
                </c:pt>
                <c:pt idx="341">
                  <c:v>1.07</c:v>
                </c:pt>
                <c:pt idx="342">
                  <c:v>1.07</c:v>
                </c:pt>
                <c:pt idx="343">
                  <c:v>1.07</c:v>
                </c:pt>
                <c:pt idx="344">
                  <c:v>1.07</c:v>
                </c:pt>
                <c:pt idx="345">
                  <c:v>1.07</c:v>
                </c:pt>
                <c:pt idx="346">
                  <c:v>1.07</c:v>
                </c:pt>
                <c:pt idx="347">
                  <c:v>1.07</c:v>
                </c:pt>
                <c:pt idx="348">
                  <c:v>1.07</c:v>
                </c:pt>
                <c:pt idx="349">
                  <c:v>1.07</c:v>
                </c:pt>
                <c:pt idx="350">
                  <c:v>1.07</c:v>
                </c:pt>
                <c:pt idx="351">
                  <c:v>1.07</c:v>
                </c:pt>
                <c:pt idx="352">
                  <c:v>1.07</c:v>
                </c:pt>
                <c:pt idx="353">
                  <c:v>1.07</c:v>
                </c:pt>
                <c:pt idx="354">
                  <c:v>1.07</c:v>
                </c:pt>
                <c:pt idx="355">
                  <c:v>1.07</c:v>
                </c:pt>
                <c:pt idx="356">
                  <c:v>1.07</c:v>
                </c:pt>
                <c:pt idx="357">
                  <c:v>1.07</c:v>
                </c:pt>
                <c:pt idx="358">
                  <c:v>1.07</c:v>
                </c:pt>
                <c:pt idx="359">
                  <c:v>1.07</c:v>
                </c:pt>
                <c:pt idx="360">
                  <c:v>1.099</c:v>
                </c:pt>
                <c:pt idx="361">
                  <c:v>1.099</c:v>
                </c:pt>
                <c:pt idx="362">
                  <c:v>1.099</c:v>
                </c:pt>
                <c:pt idx="363">
                  <c:v>1.099</c:v>
                </c:pt>
                <c:pt idx="364">
                  <c:v>1.099</c:v>
                </c:pt>
                <c:pt idx="365">
                  <c:v>1.099</c:v>
                </c:pt>
                <c:pt idx="366">
                  <c:v>1.099</c:v>
                </c:pt>
                <c:pt idx="367">
                  <c:v>1.099</c:v>
                </c:pt>
                <c:pt idx="368">
                  <c:v>1.099</c:v>
                </c:pt>
                <c:pt idx="369">
                  <c:v>1.099</c:v>
                </c:pt>
                <c:pt idx="370">
                  <c:v>1.099</c:v>
                </c:pt>
                <c:pt idx="371">
                  <c:v>1.099</c:v>
                </c:pt>
                <c:pt idx="372">
                  <c:v>1.099</c:v>
                </c:pt>
                <c:pt idx="373">
                  <c:v>1.099</c:v>
                </c:pt>
                <c:pt idx="374">
                  <c:v>1.099</c:v>
                </c:pt>
                <c:pt idx="375">
                  <c:v>1.099</c:v>
                </c:pt>
                <c:pt idx="376">
                  <c:v>1.099</c:v>
                </c:pt>
                <c:pt idx="377">
                  <c:v>1.099</c:v>
                </c:pt>
                <c:pt idx="378">
                  <c:v>1.099</c:v>
                </c:pt>
                <c:pt idx="379">
                  <c:v>1.099</c:v>
                </c:pt>
                <c:pt idx="380">
                  <c:v>1.099</c:v>
                </c:pt>
                <c:pt idx="381">
                  <c:v>1.099</c:v>
                </c:pt>
                <c:pt idx="382">
                  <c:v>1.099</c:v>
                </c:pt>
                <c:pt idx="383">
                  <c:v>1.099</c:v>
                </c:pt>
                <c:pt idx="384">
                  <c:v>1.099</c:v>
                </c:pt>
                <c:pt idx="385">
                  <c:v>1.099</c:v>
                </c:pt>
                <c:pt idx="386">
                  <c:v>1.099</c:v>
                </c:pt>
                <c:pt idx="387">
                  <c:v>1.137</c:v>
                </c:pt>
                <c:pt idx="388">
                  <c:v>1.137</c:v>
                </c:pt>
                <c:pt idx="389">
                  <c:v>1.137</c:v>
                </c:pt>
                <c:pt idx="390">
                  <c:v>1.0780000000000001</c:v>
                </c:pt>
                <c:pt idx="391">
                  <c:v>1.0780000000000001</c:v>
                </c:pt>
                <c:pt idx="392">
                  <c:v>1.0780000000000001</c:v>
                </c:pt>
                <c:pt idx="393">
                  <c:v>1.0780000000000001</c:v>
                </c:pt>
                <c:pt idx="394">
                  <c:v>1.0780000000000001</c:v>
                </c:pt>
                <c:pt idx="395">
                  <c:v>1.0780000000000001</c:v>
                </c:pt>
                <c:pt idx="396">
                  <c:v>1.0780000000000001</c:v>
                </c:pt>
                <c:pt idx="397">
                  <c:v>1.0780000000000001</c:v>
                </c:pt>
                <c:pt idx="398">
                  <c:v>1.0780000000000001</c:v>
                </c:pt>
                <c:pt idx="399">
                  <c:v>1.0780000000000001</c:v>
                </c:pt>
                <c:pt idx="400">
                  <c:v>1.0780000000000001</c:v>
                </c:pt>
                <c:pt idx="401">
                  <c:v>1.0780000000000001</c:v>
                </c:pt>
                <c:pt idx="402">
                  <c:v>1.0780000000000001</c:v>
                </c:pt>
                <c:pt idx="403">
                  <c:v>1.0780000000000001</c:v>
                </c:pt>
                <c:pt idx="404">
                  <c:v>1.0780000000000001</c:v>
                </c:pt>
                <c:pt idx="405">
                  <c:v>1.0780000000000001</c:v>
                </c:pt>
                <c:pt idx="406">
                  <c:v>1.0780000000000001</c:v>
                </c:pt>
                <c:pt idx="407">
                  <c:v>1.0780000000000001</c:v>
                </c:pt>
                <c:pt idx="408">
                  <c:v>1.0780000000000001</c:v>
                </c:pt>
                <c:pt idx="409">
                  <c:v>1.0780000000000001</c:v>
                </c:pt>
                <c:pt idx="410">
                  <c:v>1.0780000000000001</c:v>
                </c:pt>
                <c:pt idx="411">
                  <c:v>1.0780000000000001</c:v>
                </c:pt>
                <c:pt idx="412">
                  <c:v>1.0780000000000001</c:v>
                </c:pt>
                <c:pt idx="413">
                  <c:v>1.0780000000000001</c:v>
                </c:pt>
                <c:pt idx="414">
                  <c:v>1.0780000000000001</c:v>
                </c:pt>
                <c:pt idx="415">
                  <c:v>1.0780000000000001</c:v>
                </c:pt>
                <c:pt idx="416">
                  <c:v>1.0780000000000001</c:v>
                </c:pt>
                <c:pt idx="417">
                  <c:v>1.0780000000000001</c:v>
                </c:pt>
                <c:pt idx="418">
                  <c:v>1.0780000000000001</c:v>
                </c:pt>
                <c:pt idx="419">
                  <c:v>1.0780000000000001</c:v>
                </c:pt>
                <c:pt idx="420">
                  <c:v>0.89800000000000002</c:v>
                </c:pt>
                <c:pt idx="421">
                  <c:v>0.89800000000000002</c:v>
                </c:pt>
                <c:pt idx="422">
                  <c:v>0.89800000000000002</c:v>
                </c:pt>
                <c:pt idx="423">
                  <c:v>0.89800000000000002</c:v>
                </c:pt>
                <c:pt idx="424">
                  <c:v>0.89800000000000002</c:v>
                </c:pt>
                <c:pt idx="425">
                  <c:v>0.89800000000000002</c:v>
                </c:pt>
                <c:pt idx="426">
                  <c:v>0.89800000000000002</c:v>
                </c:pt>
                <c:pt idx="427">
                  <c:v>0.89800000000000002</c:v>
                </c:pt>
                <c:pt idx="428">
                  <c:v>0.89800000000000002</c:v>
                </c:pt>
                <c:pt idx="429">
                  <c:v>0.89800000000000002</c:v>
                </c:pt>
                <c:pt idx="430">
                  <c:v>0.89800000000000002</c:v>
                </c:pt>
                <c:pt idx="431">
                  <c:v>0.89800000000000002</c:v>
                </c:pt>
                <c:pt idx="432">
                  <c:v>0.89800000000000002</c:v>
                </c:pt>
                <c:pt idx="433">
                  <c:v>0.89800000000000002</c:v>
                </c:pt>
                <c:pt idx="434">
                  <c:v>0.89800000000000002</c:v>
                </c:pt>
                <c:pt idx="435">
                  <c:v>0.89800000000000002</c:v>
                </c:pt>
                <c:pt idx="436">
                  <c:v>0.89800000000000002</c:v>
                </c:pt>
                <c:pt idx="437">
                  <c:v>0.89800000000000002</c:v>
                </c:pt>
                <c:pt idx="438">
                  <c:v>0.89800000000000002</c:v>
                </c:pt>
                <c:pt idx="439">
                  <c:v>0.89800000000000002</c:v>
                </c:pt>
                <c:pt idx="440">
                  <c:v>0.89800000000000002</c:v>
                </c:pt>
                <c:pt idx="441">
                  <c:v>0.89800000000000002</c:v>
                </c:pt>
                <c:pt idx="442">
                  <c:v>0.89800000000000002</c:v>
                </c:pt>
                <c:pt idx="443">
                  <c:v>0.89800000000000002</c:v>
                </c:pt>
                <c:pt idx="444">
                  <c:v>0.89800000000000002</c:v>
                </c:pt>
                <c:pt idx="445">
                  <c:v>0.89800000000000002</c:v>
                </c:pt>
                <c:pt idx="446">
                  <c:v>0.89800000000000002</c:v>
                </c:pt>
                <c:pt idx="447">
                  <c:v>0.89800000000000002</c:v>
                </c:pt>
                <c:pt idx="448">
                  <c:v>0.89800000000000002</c:v>
                </c:pt>
                <c:pt idx="449">
                  <c:v>0.89800000000000002</c:v>
                </c:pt>
                <c:pt idx="450">
                  <c:v>0.78300000000000003</c:v>
                </c:pt>
                <c:pt idx="451">
                  <c:v>0.78300000000000003</c:v>
                </c:pt>
                <c:pt idx="452">
                  <c:v>0.78300000000000003</c:v>
                </c:pt>
                <c:pt idx="453">
                  <c:v>0.78300000000000003</c:v>
                </c:pt>
                <c:pt idx="454">
                  <c:v>0.78300000000000003</c:v>
                </c:pt>
                <c:pt idx="455">
                  <c:v>0.78300000000000003</c:v>
                </c:pt>
                <c:pt idx="456">
                  <c:v>0.78300000000000003</c:v>
                </c:pt>
                <c:pt idx="457">
                  <c:v>0.78300000000000003</c:v>
                </c:pt>
                <c:pt idx="458">
                  <c:v>0.78300000000000003</c:v>
                </c:pt>
                <c:pt idx="459">
                  <c:v>0.78300000000000003</c:v>
                </c:pt>
                <c:pt idx="460">
                  <c:v>0.78300000000000003</c:v>
                </c:pt>
                <c:pt idx="461">
                  <c:v>0.78300000000000003</c:v>
                </c:pt>
                <c:pt idx="462">
                  <c:v>0.78300000000000003</c:v>
                </c:pt>
                <c:pt idx="463">
                  <c:v>0.78300000000000003</c:v>
                </c:pt>
                <c:pt idx="464">
                  <c:v>0.78300000000000003</c:v>
                </c:pt>
                <c:pt idx="465">
                  <c:v>0.78300000000000003</c:v>
                </c:pt>
                <c:pt idx="466">
                  <c:v>0.78300000000000003</c:v>
                </c:pt>
                <c:pt idx="467">
                  <c:v>0.78300000000000003</c:v>
                </c:pt>
                <c:pt idx="468">
                  <c:v>0.78300000000000003</c:v>
                </c:pt>
                <c:pt idx="469">
                  <c:v>0.78300000000000003</c:v>
                </c:pt>
                <c:pt idx="470">
                  <c:v>0.78300000000000003</c:v>
                </c:pt>
                <c:pt idx="471">
                  <c:v>0.78300000000000003</c:v>
                </c:pt>
                <c:pt idx="472">
                  <c:v>0.78300000000000003</c:v>
                </c:pt>
                <c:pt idx="473">
                  <c:v>0.78300000000000003</c:v>
                </c:pt>
                <c:pt idx="474">
                  <c:v>0.78300000000000003</c:v>
                </c:pt>
                <c:pt idx="475">
                  <c:v>0.78300000000000003</c:v>
                </c:pt>
                <c:pt idx="476">
                  <c:v>0.78300000000000003</c:v>
                </c:pt>
                <c:pt idx="477">
                  <c:v>0.78300000000000003</c:v>
                </c:pt>
                <c:pt idx="478">
                  <c:v>0.78300000000000003</c:v>
                </c:pt>
                <c:pt idx="479">
                  <c:v>0.78300000000000003</c:v>
                </c:pt>
                <c:pt idx="480">
                  <c:v>0.66800000000000004</c:v>
                </c:pt>
                <c:pt idx="481">
                  <c:v>0.66800000000000004</c:v>
                </c:pt>
                <c:pt idx="482">
                  <c:v>0.66800000000000004</c:v>
                </c:pt>
                <c:pt idx="483">
                  <c:v>0.66800000000000004</c:v>
                </c:pt>
                <c:pt idx="484">
                  <c:v>0.66800000000000004</c:v>
                </c:pt>
                <c:pt idx="485">
                  <c:v>0.66800000000000004</c:v>
                </c:pt>
                <c:pt idx="486">
                  <c:v>0.66800000000000004</c:v>
                </c:pt>
                <c:pt idx="487">
                  <c:v>0.66800000000000004</c:v>
                </c:pt>
                <c:pt idx="488">
                  <c:v>0.66800000000000004</c:v>
                </c:pt>
                <c:pt idx="489">
                  <c:v>0.66800000000000004</c:v>
                </c:pt>
                <c:pt idx="490">
                  <c:v>0.66800000000000004</c:v>
                </c:pt>
                <c:pt idx="491">
                  <c:v>0.66800000000000004</c:v>
                </c:pt>
                <c:pt idx="492">
                  <c:v>0.66800000000000004</c:v>
                </c:pt>
                <c:pt idx="493">
                  <c:v>0.66800000000000004</c:v>
                </c:pt>
                <c:pt idx="494">
                  <c:v>0.66800000000000004</c:v>
                </c:pt>
                <c:pt idx="495">
                  <c:v>0.66800000000000004</c:v>
                </c:pt>
                <c:pt idx="496">
                  <c:v>0.66800000000000004</c:v>
                </c:pt>
                <c:pt idx="497">
                  <c:v>0.66800000000000004</c:v>
                </c:pt>
                <c:pt idx="498">
                  <c:v>0.66800000000000004</c:v>
                </c:pt>
                <c:pt idx="499">
                  <c:v>0.66800000000000004</c:v>
                </c:pt>
                <c:pt idx="500">
                  <c:v>0.66800000000000004</c:v>
                </c:pt>
                <c:pt idx="501">
                  <c:v>0.66800000000000004</c:v>
                </c:pt>
                <c:pt idx="502">
                  <c:v>0.66800000000000004</c:v>
                </c:pt>
                <c:pt idx="503">
                  <c:v>0.66800000000000004</c:v>
                </c:pt>
                <c:pt idx="504">
                  <c:v>0.66800000000000004</c:v>
                </c:pt>
                <c:pt idx="505">
                  <c:v>0.66800000000000004</c:v>
                </c:pt>
                <c:pt idx="506">
                  <c:v>0.66800000000000004</c:v>
                </c:pt>
                <c:pt idx="507">
                  <c:v>0.66800000000000004</c:v>
                </c:pt>
                <c:pt idx="508">
                  <c:v>0.66800000000000004</c:v>
                </c:pt>
                <c:pt idx="509">
                  <c:v>0.66800000000000004</c:v>
                </c:pt>
                <c:pt idx="510">
                  <c:v>0.55300000000000005</c:v>
                </c:pt>
                <c:pt idx="511">
                  <c:v>0.55300000000000005</c:v>
                </c:pt>
                <c:pt idx="512">
                  <c:v>0.55300000000000005</c:v>
                </c:pt>
                <c:pt idx="513">
                  <c:v>0.55300000000000005</c:v>
                </c:pt>
                <c:pt idx="514">
                  <c:v>0.55300000000000005</c:v>
                </c:pt>
                <c:pt idx="515">
                  <c:v>0.55300000000000005</c:v>
                </c:pt>
                <c:pt idx="516">
                  <c:v>0.55300000000000005</c:v>
                </c:pt>
                <c:pt idx="517">
                  <c:v>0.55300000000000005</c:v>
                </c:pt>
                <c:pt idx="518">
                  <c:v>0.55300000000000005</c:v>
                </c:pt>
                <c:pt idx="519">
                  <c:v>0.55300000000000005</c:v>
                </c:pt>
                <c:pt idx="520">
                  <c:v>0.55300000000000005</c:v>
                </c:pt>
                <c:pt idx="521">
                  <c:v>0.55300000000000005</c:v>
                </c:pt>
                <c:pt idx="522">
                  <c:v>0.55300000000000005</c:v>
                </c:pt>
                <c:pt idx="523">
                  <c:v>0.55300000000000005</c:v>
                </c:pt>
                <c:pt idx="524">
                  <c:v>0.55300000000000005</c:v>
                </c:pt>
                <c:pt idx="525">
                  <c:v>0.55300000000000005</c:v>
                </c:pt>
                <c:pt idx="526">
                  <c:v>0.55300000000000005</c:v>
                </c:pt>
                <c:pt idx="527">
                  <c:v>0.55300000000000005</c:v>
                </c:pt>
                <c:pt idx="528">
                  <c:v>0.55300000000000005</c:v>
                </c:pt>
                <c:pt idx="529">
                  <c:v>0.55300000000000005</c:v>
                </c:pt>
                <c:pt idx="530">
                  <c:v>0.55300000000000005</c:v>
                </c:pt>
                <c:pt idx="531">
                  <c:v>0.55300000000000005</c:v>
                </c:pt>
                <c:pt idx="532">
                  <c:v>0.55300000000000005</c:v>
                </c:pt>
                <c:pt idx="533">
                  <c:v>0.55300000000000005</c:v>
                </c:pt>
                <c:pt idx="534">
                  <c:v>0.55300000000000005</c:v>
                </c:pt>
                <c:pt idx="535">
                  <c:v>0.55300000000000005</c:v>
                </c:pt>
                <c:pt idx="536">
                  <c:v>0.55300000000000005</c:v>
                </c:pt>
                <c:pt idx="537">
                  <c:v>0.55300000000000005</c:v>
                </c:pt>
                <c:pt idx="538">
                  <c:v>0.55300000000000005</c:v>
                </c:pt>
                <c:pt idx="539">
                  <c:v>0.55300000000000005</c:v>
                </c:pt>
                <c:pt idx="540">
                  <c:v>0.496</c:v>
                </c:pt>
                <c:pt idx="541">
                  <c:v>0.496</c:v>
                </c:pt>
                <c:pt idx="542">
                  <c:v>0.496</c:v>
                </c:pt>
                <c:pt idx="543">
                  <c:v>0.496</c:v>
                </c:pt>
                <c:pt idx="544">
                  <c:v>0.496</c:v>
                </c:pt>
                <c:pt idx="545">
                  <c:v>0.496</c:v>
                </c:pt>
                <c:pt idx="546">
                  <c:v>0.496</c:v>
                </c:pt>
                <c:pt idx="547">
                  <c:v>0.496</c:v>
                </c:pt>
                <c:pt idx="548">
                  <c:v>0.496</c:v>
                </c:pt>
                <c:pt idx="549">
                  <c:v>0.496</c:v>
                </c:pt>
                <c:pt idx="550">
                  <c:v>0.496</c:v>
                </c:pt>
                <c:pt idx="551">
                  <c:v>0.496</c:v>
                </c:pt>
                <c:pt idx="552">
                  <c:v>0.496</c:v>
                </c:pt>
                <c:pt idx="553">
                  <c:v>0.496</c:v>
                </c:pt>
                <c:pt idx="554">
                  <c:v>0.496</c:v>
                </c:pt>
                <c:pt idx="555">
                  <c:v>0.496</c:v>
                </c:pt>
                <c:pt idx="556">
                  <c:v>0.496</c:v>
                </c:pt>
                <c:pt idx="557">
                  <c:v>0.496</c:v>
                </c:pt>
                <c:pt idx="558">
                  <c:v>0.496</c:v>
                </c:pt>
                <c:pt idx="559">
                  <c:v>0.496</c:v>
                </c:pt>
                <c:pt idx="560">
                  <c:v>0.496</c:v>
                </c:pt>
                <c:pt idx="561">
                  <c:v>0.496</c:v>
                </c:pt>
                <c:pt idx="562">
                  <c:v>0.496</c:v>
                </c:pt>
                <c:pt idx="563">
                  <c:v>0.496</c:v>
                </c:pt>
                <c:pt idx="564">
                  <c:v>0.496</c:v>
                </c:pt>
                <c:pt idx="565">
                  <c:v>0.496</c:v>
                </c:pt>
                <c:pt idx="566">
                  <c:v>0.496</c:v>
                </c:pt>
                <c:pt idx="567">
                  <c:v>0.496</c:v>
                </c:pt>
                <c:pt idx="568">
                  <c:v>0.496</c:v>
                </c:pt>
                <c:pt idx="569">
                  <c:v>0.496</c:v>
                </c:pt>
                <c:pt idx="570">
                  <c:v>0.52400000000000002</c:v>
                </c:pt>
                <c:pt idx="571">
                  <c:v>0.52400000000000002</c:v>
                </c:pt>
                <c:pt idx="572">
                  <c:v>0.52400000000000002</c:v>
                </c:pt>
                <c:pt idx="573">
                  <c:v>0.52400000000000002</c:v>
                </c:pt>
                <c:pt idx="574">
                  <c:v>0.52400000000000002</c:v>
                </c:pt>
                <c:pt idx="575">
                  <c:v>0.52400000000000002</c:v>
                </c:pt>
                <c:pt idx="576">
                  <c:v>0.52400000000000002</c:v>
                </c:pt>
                <c:pt idx="577">
                  <c:v>0.52400000000000002</c:v>
                </c:pt>
                <c:pt idx="578">
                  <c:v>0.52400000000000002</c:v>
                </c:pt>
                <c:pt idx="579">
                  <c:v>0.52400000000000002</c:v>
                </c:pt>
                <c:pt idx="580">
                  <c:v>0.52400000000000002</c:v>
                </c:pt>
                <c:pt idx="581">
                  <c:v>0.52400000000000002</c:v>
                </c:pt>
                <c:pt idx="582">
                  <c:v>0.52400000000000002</c:v>
                </c:pt>
                <c:pt idx="583">
                  <c:v>0.52400000000000002</c:v>
                </c:pt>
                <c:pt idx="584">
                  <c:v>0.52400000000000002</c:v>
                </c:pt>
                <c:pt idx="585">
                  <c:v>0.52400000000000002</c:v>
                </c:pt>
                <c:pt idx="586">
                  <c:v>0.52400000000000002</c:v>
                </c:pt>
                <c:pt idx="587">
                  <c:v>0.52400000000000002</c:v>
                </c:pt>
                <c:pt idx="588">
                  <c:v>0.52400000000000002</c:v>
                </c:pt>
                <c:pt idx="589">
                  <c:v>0.52400000000000002</c:v>
                </c:pt>
                <c:pt idx="590">
                  <c:v>0.52400000000000002</c:v>
                </c:pt>
                <c:pt idx="591">
                  <c:v>0.52400000000000002</c:v>
                </c:pt>
                <c:pt idx="592">
                  <c:v>0.52400000000000002</c:v>
                </c:pt>
                <c:pt idx="593">
                  <c:v>0.52400000000000002</c:v>
                </c:pt>
                <c:pt idx="594">
                  <c:v>0.52400000000000002</c:v>
                </c:pt>
                <c:pt idx="595">
                  <c:v>0.52400000000000002</c:v>
                </c:pt>
                <c:pt idx="596">
                  <c:v>0.52400000000000002</c:v>
                </c:pt>
                <c:pt idx="597">
                  <c:v>0.52400000000000002</c:v>
                </c:pt>
                <c:pt idx="598">
                  <c:v>0.52400000000000002</c:v>
                </c:pt>
                <c:pt idx="599">
                  <c:v>0.52400000000000002</c:v>
                </c:pt>
                <c:pt idx="600">
                  <c:v>0.63900000000000001</c:v>
                </c:pt>
                <c:pt idx="601">
                  <c:v>0.63900000000000001</c:v>
                </c:pt>
                <c:pt idx="602">
                  <c:v>0.63900000000000001</c:v>
                </c:pt>
                <c:pt idx="603">
                  <c:v>0.63900000000000001</c:v>
                </c:pt>
                <c:pt idx="604">
                  <c:v>0.63900000000000001</c:v>
                </c:pt>
                <c:pt idx="605">
                  <c:v>0.63900000000000001</c:v>
                </c:pt>
                <c:pt idx="606">
                  <c:v>0.63900000000000001</c:v>
                </c:pt>
                <c:pt idx="607">
                  <c:v>0.63900000000000001</c:v>
                </c:pt>
                <c:pt idx="608">
                  <c:v>0.63900000000000001</c:v>
                </c:pt>
                <c:pt idx="609">
                  <c:v>0.63900000000000001</c:v>
                </c:pt>
                <c:pt idx="610">
                  <c:v>0.63900000000000001</c:v>
                </c:pt>
                <c:pt idx="611">
                  <c:v>0.63900000000000001</c:v>
                </c:pt>
                <c:pt idx="612">
                  <c:v>0.63900000000000001</c:v>
                </c:pt>
                <c:pt idx="613">
                  <c:v>0.63900000000000001</c:v>
                </c:pt>
                <c:pt idx="614">
                  <c:v>0.63900000000000001</c:v>
                </c:pt>
                <c:pt idx="615">
                  <c:v>0.63900000000000001</c:v>
                </c:pt>
                <c:pt idx="616">
                  <c:v>0.63900000000000001</c:v>
                </c:pt>
                <c:pt idx="617">
                  <c:v>0.63900000000000001</c:v>
                </c:pt>
                <c:pt idx="618">
                  <c:v>0.63900000000000001</c:v>
                </c:pt>
                <c:pt idx="619">
                  <c:v>0.63900000000000001</c:v>
                </c:pt>
                <c:pt idx="620">
                  <c:v>0.63900000000000001</c:v>
                </c:pt>
                <c:pt idx="621">
                  <c:v>0.63900000000000001</c:v>
                </c:pt>
                <c:pt idx="622">
                  <c:v>0.63900000000000001</c:v>
                </c:pt>
                <c:pt idx="623">
                  <c:v>0.63900000000000001</c:v>
                </c:pt>
                <c:pt idx="624">
                  <c:v>0.63900000000000001</c:v>
                </c:pt>
                <c:pt idx="625">
                  <c:v>0.63900000000000001</c:v>
                </c:pt>
                <c:pt idx="626">
                  <c:v>0.63900000000000001</c:v>
                </c:pt>
                <c:pt idx="627">
                  <c:v>0.63900000000000001</c:v>
                </c:pt>
                <c:pt idx="628">
                  <c:v>0.63900000000000001</c:v>
                </c:pt>
                <c:pt idx="629">
                  <c:v>0.63900000000000001</c:v>
                </c:pt>
                <c:pt idx="630">
                  <c:v>0.78300000000000003</c:v>
                </c:pt>
                <c:pt idx="631">
                  <c:v>0.78300000000000003</c:v>
                </c:pt>
                <c:pt idx="632">
                  <c:v>0.78300000000000003</c:v>
                </c:pt>
                <c:pt idx="633">
                  <c:v>0.78300000000000003</c:v>
                </c:pt>
                <c:pt idx="634">
                  <c:v>0.78300000000000003</c:v>
                </c:pt>
                <c:pt idx="635">
                  <c:v>0.78300000000000003</c:v>
                </c:pt>
                <c:pt idx="636">
                  <c:v>0.78300000000000003</c:v>
                </c:pt>
                <c:pt idx="637">
                  <c:v>0.78300000000000003</c:v>
                </c:pt>
                <c:pt idx="638">
                  <c:v>0.78300000000000003</c:v>
                </c:pt>
                <c:pt idx="639">
                  <c:v>0.78300000000000003</c:v>
                </c:pt>
                <c:pt idx="640">
                  <c:v>0.78300000000000003</c:v>
                </c:pt>
                <c:pt idx="641">
                  <c:v>0.78300000000000003</c:v>
                </c:pt>
                <c:pt idx="642">
                  <c:v>0.78300000000000003</c:v>
                </c:pt>
                <c:pt idx="643">
                  <c:v>0.78300000000000003</c:v>
                </c:pt>
                <c:pt idx="644">
                  <c:v>0.78300000000000003</c:v>
                </c:pt>
                <c:pt idx="645">
                  <c:v>0.78300000000000003</c:v>
                </c:pt>
                <c:pt idx="646">
                  <c:v>0.78300000000000003</c:v>
                </c:pt>
                <c:pt idx="647">
                  <c:v>0.78300000000000003</c:v>
                </c:pt>
                <c:pt idx="648">
                  <c:v>0.78300000000000003</c:v>
                </c:pt>
                <c:pt idx="649">
                  <c:v>0.78300000000000003</c:v>
                </c:pt>
                <c:pt idx="650">
                  <c:v>0.78300000000000003</c:v>
                </c:pt>
                <c:pt idx="651">
                  <c:v>0.78300000000000003</c:v>
                </c:pt>
                <c:pt idx="652">
                  <c:v>0.78300000000000003</c:v>
                </c:pt>
                <c:pt idx="653">
                  <c:v>0.78300000000000003</c:v>
                </c:pt>
                <c:pt idx="654">
                  <c:v>0.78300000000000003</c:v>
                </c:pt>
                <c:pt idx="655">
                  <c:v>0.78300000000000003</c:v>
                </c:pt>
                <c:pt idx="656">
                  <c:v>0.78300000000000003</c:v>
                </c:pt>
                <c:pt idx="657">
                  <c:v>0.78300000000000003</c:v>
                </c:pt>
                <c:pt idx="658">
                  <c:v>0.78300000000000003</c:v>
                </c:pt>
                <c:pt idx="659">
                  <c:v>0.78300000000000003</c:v>
                </c:pt>
                <c:pt idx="660">
                  <c:v>0.95499999999999996</c:v>
                </c:pt>
                <c:pt idx="661">
                  <c:v>0.95499999999999996</c:v>
                </c:pt>
                <c:pt idx="662">
                  <c:v>0.95499999999999996</c:v>
                </c:pt>
                <c:pt idx="663">
                  <c:v>0.95499999999999996</c:v>
                </c:pt>
                <c:pt idx="664">
                  <c:v>0.95499999999999996</c:v>
                </c:pt>
                <c:pt idx="665">
                  <c:v>0.95499999999999996</c:v>
                </c:pt>
                <c:pt idx="666">
                  <c:v>0.95499999999999996</c:v>
                </c:pt>
                <c:pt idx="667">
                  <c:v>0.95499999999999996</c:v>
                </c:pt>
                <c:pt idx="668">
                  <c:v>0.95499999999999996</c:v>
                </c:pt>
                <c:pt idx="669">
                  <c:v>0.95499999999999996</c:v>
                </c:pt>
                <c:pt idx="670">
                  <c:v>0.95499999999999996</c:v>
                </c:pt>
                <c:pt idx="671">
                  <c:v>0.95499999999999996</c:v>
                </c:pt>
                <c:pt idx="672">
                  <c:v>0.95499999999999996</c:v>
                </c:pt>
                <c:pt idx="673">
                  <c:v>0.95499999999999996</c:v>
                </c:pt>
                <c:pt idx="674">
                  <c:v>0.95499999999999996</c:v>
                </c:pt>
                <c:pt idx="675">
                  <c:v>0.95499999999999996</c:v>
                </c:pt>
                <c:pt idx="676">
                  <c:v>0.95499999999999996</c:v>
                </c:pt>
                <c:pt idx="677">
                  <c:v>0.95499999999999996</c:v>
                </c:pt>
                <c:pt idx="678">
                  <c:v>0.95499999999999996</c:v>
                </c:pt>
                <c:pt idx="679">
                  <c:v>0.95499999999999996</c:v>
                </c:pt>
                <c:pt idx="680">
                  <c:v>0.95499999999999996</c:v>
                </c:pt>
                <c:pt idx="681">
                  <c:v>0.95499999999999996</c:v>
                </c:pt>
                <c:pt idx="682">
                  <c:v>0.95499999999999996</c:v>
                </c:pt>
                <c:pt idx="683">
                  <c:v>0.95499999999999996</c:v>
                </c:pt>
                <c:pt idx="684">
                  <c:v>0.95499999999999996</c:v>
                </c:pt>
                <c:pt idx="685">
                  <c:v>0.95499999999999996</c:v>
                </c:pt>
                <c:pt idx="686">
                  <c:v>0.95499999999999996</c:v>
                </c:pt>
                <c:pt idx="687">
                  <c:v>0.95499999999999996</c:v>
                </c:pt>
                <c:pt idx="688">
                  <c:v>0.95499999999999996</c:v>
                </c:pt>
                <c:pt idx="689">
                  <c:v>0.95499999999999996</c:v>
                </c:pt>
                <c:pt idx="690">
                  <c:v>1.07</c:v>
                </c:pt>
                <c:pt idx="691">
                  <c:v>1.07</c:v>
                </c:pt>
                <c:pt idx="692">
                  <c:v>1.07</c:v>
                </c:pt>
                <c:pt idx="693">
                  <c:v>1.07</c:v>
                </c:pt>
                <c:pt idx="694">
                  <c:v>1.07</c:v>
                </c:pt>
                <c:pt idx="695">
                  <c:v>1.07</c:v>
                </c:pt>
                <c:pt idx="696">
                  <c:v>1.07</c:v>
                </c:pt>
                <c:pt idx="697">
                  <c:v>1.07</c:v>
                </c:pt>
                <c:pt idx="698">
                  <c:v>1.07</c:v>
                </c:pt>
                <c:pt idx="699">
                  <c:v>1.07</c:v>
                </c:pt>
                <c:pt idx="700">
                  <c:v>1.07</c:v>
                </c:pt>
                <c:pt idx="701">
                  <c:v>1.07</c:v>
                </c:pt>
                <c:pt idx="702">
                  <c:v>1.07</c:v>
                </c:pt>
                <c:pt idx="703">
                  <c:v>1.07</c:v>
                </c:pt>
                <c:pt idx="704">
                  <c:v>1.07</c:v>
                </c:pt>
                <c:pt idx="705">
                  <c:v>1.07</c:v>
                </c:pt>
                <c:pt idx="706">
                  <c:v>1.07</c:v>
                </c:pt>
                <c:pt idx="707">
                  <c:v>1.07</c:v>
                </c:pt>
                <c:pt idx="708">
                  <c:v>1.07</c:v>
                </c:pt>
                <c:pt idx="709">
                  <c:v>1.07</c:v>
                </c:pt>
                <c:pt idx="710">
                  <c:v>1.07</c:v>
                </c:pt>
                <c:pt idx="711">
                  <c:v>1.07</c:v>
                </c:pt>
                <c:pt idx="712">
                  <c:v>1.07</c:v>
                </c:pt>
                <c:pt idx="713">
                  <c:v>1.07</c:v>
                </c:pt>
                <c:pt idx="714">
                  <c:v>1.07</c:v>
                </c:pt>
                <c:pt idx="715">
                  <c:v>1.07</c:v>
                </c:pt>
                <c:pt idx="716">
                  <c:v>1.07</c:v>
                </c:pt>
                <c:pt idx="717">
                  <c:v>1.07</c:v>
                </c:pt>
                <c:pt idx="718">
                  <c:v>1.07</c:v>
                </c:pt>
                <c:pt idx="719">
                  <c:v>1.07</c:v>
                </c:pt>
                <c:pt idx="720">
                  <c:v>1.099</c:v>
                </c:pt>
                <c:pt idx="721">
                  <c:v>1.099</c:v>
                </c:pt>
                <c:pt idx="722">
                  <c:v>1.099</c:v>
                </c:pt>
                <c:pt idx="723">
                  <c:v>1.099</c:v>
                </c:pt>
                <c:pt idx="724">
                  <c:v>1.099</c:v>
                </c:pt>
                <c:pt idx="725">
                  <c:v>1.099</c:v>
                </c:pt>
                <c:pt idx="726">
                  <c:v>1.099</c:v>
                </c:pt>
                <c:pt idx="727">
                  <c:v>1.099</c:v>
                </c:pt>
                <c:pt idx="728">
                  <c:v>1.099</c:v>
                </c:pt>
                <c:pt idx="729">
                  <c:v>1.099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9D-2C4D-BD49-C29A7555C79A}"/>
            </c:ext>
          </c:extLst>
        </c:ser>
        <c:ser>
          <c:idx val="3"/>
          <c:order val="3"/>
          <c:tx>
            <c:strRef>
              <c:f>Sheet5!$E$1</c:f>
              <c:strCache>
                <c:ptCount val="1"/>
                <c:pt idx="0">
                  <c:v>CRW_50%_M(t)=0.7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Sheet5!$A$2:$A$731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Sheet5!$E$2:$E$731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3.5920000000000001</c:v>
                </c:pt>
                <c:pt idx="46">
                  <c:v>3.5920000000000001</c:v>
                </c:pt>
                <c:pt idx="47">
                  <c:v>3.5920000000000001</c:v>
                </c:pt>
                <c:pt idx="48">
                  <c:v>3.5920000000000001</c:v>
                </c:pt>
                <c:pt idx="49">
                  <c:v>3.5920000000000001</c:v>
                </c:pt>
                <c:pt idx="50">
                  <c:v>3.5920000000000001</c:v>
                </c:pt>
                <c:pt idx="51">
                  <c:v>3.5920000000000001</c:v>
                </c:pt>
                <c:pt idx="52">
                  <c:v>3.5920000000000001</c:v>
                </c:pt>
                <c:pt idx="53">
                  <c:v>3.5920000000000001</c:v>
                </c:pt>
                <c:pt idx="54">
                  <c:v>3.5920000000000001</c:v>
                </c:pt>
                <c:pt idx="55">
                  <c:v>3.5920000000000001</c:v>
                </c:pt>
                <c:pt idx="56">
                  <c:v>3.5920000000000001</c:v>
                </c:pt>
                <c:pt idx="57">
                  <c:v>3.5920000000000001</c:v>
                </c:pt>
                <c:pt idx="58">
                  <c:v>2.335</c:v>
                </c:pt>
                <c:pt idx="59">
                  <c:v>2.335</c:v>
                </c:pt>
                <c:pt idx="60">
                  <c:v>2.0129999999999999</c:v>
                </c:pt>
                <c:pt idx="61">
                  <c:v>2.0129999999999999</c:v>
                </c:pt>
                <c:pt idx="62">
                  <c:v>2.0129999999999999</c:v>
                </c:pt>
                <c:pt idx="63">
                  <c:v>2.0129999999999999</c:v>
                </c:pt>
                <c:pt idx="64">
                  <c:v>2.0129999999999999</c:v>
                </c:pt>
                <c:pt idx="65">
                  <c:v>2.0129999999999999</c:v>
                </c:pt>
                <c:pt idx="66">
                  <c:v>2.0129999999999999</c:v>
                </c:pt>
                <c:pt idx="67">
                  <c:v>2.0129999999999999</c:v>
                </c:pt>
                <c:pt idx="68">
                  <c:v>2.0129999999999999</c:v>
                </c:pt>
                <c:pt idx="69">
                  <c:v>2.0129999999999999</c:v>
                </c:pt>
                <c:pt idx="70">
                  <c:v>2.0129999999999999</c:v>
                </c:pt>
                <c:pt idx="71">
                  <c:v>2.0129999999999999</c:v>
                </c:pt>
                <c:pt idx="72">
                  <c:v>2.0129999999999999</c:v>
                </c:pt>
                <c:pt idx="73">
                  <c:v>2.0129999999999999</c:v>
                </c:pt>
                <c:pt idx="74">
                  <c:v>2.0129999999999999</c:v>
                </c:pt>
                <c:pt idx="75">
                  <c:v>2.0129999999999999</c:v>
                </c:pt>
                <c:pt idx="76">
                  <c:v>0.92900000000000005</c:v>
                </c:pt>
                <c:pt idx="77">
                  <c:v>0.92900000000000005</c:v>
                </c:pt>
                <c:pt idx="78">
                  <c:v>0.92900000000000005</c:v>
                </c:pt>
                <c:pt idx="79">
                  <c:v>0.92900000000000005</c:v>
                </c:pt>
                <c:pt idx="80">
                  <c:v>0.92900000000000005</c:v>
                </c:pt>
                <c:pt idx="81">
                  <c:v>0.92900000000000005</c:v>
                </c:pt>
                <c:pt idx="82">
                  <c:v>0.92900000000000005</c:v>
                </c:pt>
                <c:pt idx="83">
                  <c:v>0.92900000000000005</c:v>
                </c:pt>
                <c:pt idx="84">
                  <c:v>0.92900000000000005</c:v>
                </c:pt>
                <c:pt idx="85">
                  <c:v>0.92900000000000005</c:v>
                </c:pt>
                <c:pt idx="86">
                  <c:v>0.92900000000000005</c:v>
                </c:pt>
                <c:pt idx="87">
                  <c:v>0.92900000000000005</c:v>
                </c:pt>
                <c:pt idx="88">
                  <c:v>0.92900000000000005</c:v>
                </c:pt>
                <c:pt idx="89">
                  <c:v>0.92900000000000005</c:v>
                </c:pt>
                <c:pt idx="90">
                  <c:v>0.81</c:v>
                </c:pt>
                <c:pt idx="91">
                  <c:v>0.81</c:v>
                </c:pt>
                <c:pt idx="92">
                  <c:v>0.81</c:v>
                </c:pt>
                <c:pt idx="93">
                  <c:v>0.81</c:v>
                </c:pt>
                <c:pt idx="94">
                  <c:v>0.81</c:v>
                </c:pt>
                <c:pt idx="95">
                  <c:v>0.81</c:v>
                </c:pt>
                <c:pt idx="96">
                  <c:v>0.81</c:v>
                </c:pt>
                <c:pt idx="97">
                  <c:v>0.81</c:v>
                </c:pt>
                <c:pt idx="98">
                  <c:v>0.81</c:v>
                </c:pt>
                <c:pt idx="99">
                  <c:v>0.81</c:v>
                </c:pt>
                <c:pt idx="100">
                  <c:v>0.78300000000000003</c:v>
                </c:pt>
                <c:pt idx="101">
                  <c:v>0.78300000000000003</c:v>
                </c:pt>
                <c:pt idx="102">
                  <c:v>0.78300000000000003</c:v>
                </c:pt>
                <c:pt idx="103">
                  <c:v>0.78300000000000003</c:v>
                </c:pt>
                <c:pt idx="104">
                  <c:v>0.78300000000000003</c:v>
                </c:pt>
                <c:pt idx="105">
                  <c:v>0.78300000000000003</c:v>
                </c:pt>
                <c:pt idx="106">
                  <c:v>0.78300000000000003</c:v>
                </c:pt>
                <c:pt idx="107">
                  <c:v>0.78300000000000003</c:v>
                </c:pt>
                <c:pt idx="108">
                  <c:v>0.78300000000000003</c:v>
                </c:pt>
                <c:pt idx="109">
                  <c:v>0.78300000000000003</c:v>
                </c:pt>
                <c:pt idx="110">
                  <c:v>0.78300000000000003</c:v>
                </c:pt>
                <c:pt idx="111">
                  <c:v>0.78300000000000003</c:v>
                </c:pt>
                <c:pt idx="112">
                  <c:v>0.78300000000000003</c:v>
                </c:pt>
                <c:pt idx="113">
                  <c:v>0.78300000000000003</c:v>
                </c:pt>
                <c:pt idx="114">
                  <c:v>0.78300000000000003</c:v>
                </c:pt>
                <c:pt idx="115">
                  <c:v>0.78300000000000003</c:v>
                </c:pt>
                <c:pt idx="116">
                  <c:v>0.78300000000000003</c:v>
                </c:pt>
                <c:pt idx="117">
                  <c:v>0.78300000000000003</c:v>
                </c:pt>
                <c:pt idx="118">
                  <c:v>0.78300000000000003</c:v>
                </c:pt>
                <c:pt idx="119">
                  <c:v>0.78300000000000003</c:v>
                </c:pt>
                <c:pt idx="120">
                  <c:v>0.66800000000000004</c:v>
                </c:pt>
                <c:pt idx="121">
                  <c:v>0.66800000000000004</c:v>
                </c:pt>
                <c:pt idx="122">
                  <c:v>0.66800000000000004</c:v>
                </c:pt>
                <c:pt idx="123">
                  <c:v>0.66800000000000004</c:v>
                </c:pt>
                <c:pt idx="124">
                  <c:v>0.66800000000000004</c:v>
                </c:pt>
                <c:pt idx="125">
                  <c:v>0.66800000000000004</c:v>
                </c:pt>
                <c:pt idx="126">
                  <c:v>0.66800000000000004</c:v>
                </c:pt>
                <c:pt idx="127">
                  <c:v>0.66800000000000004</c:v>
                </c:pt>
                <c:pt idx="128">
                  <c:v>0.66800000000000004</c:v>
                </c:pt>
                <c:pt idx="129">
                  <c:v>0.66800000000000004</c:v>
                </c:pt>
                <c:pt idx="130">
                  <c:v>0.66800000000000004</c:v>
                </c:pt>
                <c:pt idx="131">
                  <c:v>0.66800000000000004</c:v>
                </c:pt>
                <c:pt idx="132">
                  <c:v>0.80600000000000005</c:v>
                </c:pt>
                <c:pt idx="133">
                  <c:v>0.80600000000000005</c:v>
                </c:pt>
                <c:pt idx="134">
                  <c:v>0.80600000000000005</c:v>
                </c:pt>
                <c:pt idx="135">
                  <c:v>0.80600000000000005</c:v>
                </c:pt>
                <c:pt idx="136">
                  <c:v>0.80600000000000005</c:v>
                </c:pt>
                <c:pt idx="137">
                  <c:v>0.80600000000000005</c:v>
                </c:pt>
                <c:pt idx="138">
                  <c:v>0.80600000000000005</c:v>
                </c:pt>
                <c:pt idx="139">
                  <c:v>0.80600000000000005</c:v>
                </c:pt>
                <c:pt idx="140">
                  <c:v>0.80600000000000005</c:v>
                </c:pt>
                <c:pt idx="141">
                  <c:v>0.80600000000000005</c:v>
                </c:pt>
                <c:pt idx="142">
                  <c:v>0.80600000000000005</c:v>
                </c:pt>
                <c:pt idx="143">
                  <c:v>0.80600000000000005</c:v>
                </c:pt>
                <c:pt idx="144">
                  <c:v>0.80600000000000005</c:v>
                </c:pt>
                <c:pt idx="145">
                  <c:v>0.80600000000000005</c:v>
                </c:pt>
                <c:pt idx="146">
                  <c:v>0.80600000000000005</c:v>
                </c:pt>
                <c:pt idx="147">
                  <c:v>0.80600000000000005</c:v>
                </c:pt>
                <c:pt idx="148">
                  <c:v>0.80600000000000005</c:v>
                </c:pt>
                <c:pt idx="149">
                  <c:v>0.80600000000000005</c:v>
                </c:pt>
                <c:pt idx="150">
                  <c:v>0.66800000000000004</c:v>
                </c:pt>
                <c:pt idx="151">
                  <c:v>0.70599999999999996</c:v>
                </c:pt>
                <c:pt idx="152">
                  <c:v>0.70599999999999996</c:v>
                </c:pt>
                <c:pt idx="153">
                  <c:v>0.70599999999999996</c:v>
                </c:pt>
                <c:pt idx="154">
                  <c:v>0.70599999999999996</c:v>
                </c:pt>
                <c:pt idx="155">
                  <c:v>0.70599999999999996</c:v>
                </c:pt>
                <c:pt idx="156">
                  <c:v>0.70599999999999996</c:v>
                </c:pt>
                <c:pt idx="157">
                  <c:v>0.70599999999999996</c:v>
                </c:pt>
                <c:pt idx="158">
                  <c:v>0.70599999999999996</c:v>
                </c:pt>
                <c:pt idx="159">
                  <c:v>0.70599999999999996</c:v>
                </c:pt>
                <c:pt idx="160">
                  <c:v>0.70599999999999996</c:v>
                </c:pt>
                <c:pt idx="161">
                  <c:v>0.70599999999999996</c:v>
                </c:pt>
                <c:pt idx="162">
                  <c:v>0.70599999999999996</c:v>
                </c:pt>
                <c:pt idx="163">
                  <c:v>0.70599999999999996</c:v>
                </c:pt>
                <c:pt idx="164">
                  <c:v>0.70599999999999996</c:v>
                </c:pt>
                <c:pt idx="165">
                  <c:v>0.70599999999999996</c:v>
                </c:pt>
                <c:pt idx="166">
                  <c:v>0.70599999999999996</c:v>
                </c:pt>
                <c:pt idx="167">
                  <c:v>0.70599999999999996</c:v>
                </c:pt>
                <c:pt idx="168">
                  <c:v>0.70599999999999996</c:v>
                </c:pt>
                <c:pt idx="169">
                  <c:v>0.70599999999999996</c:v>
                </c:pt>
                <c:pt idx="170">
                  <c:v>0.70599999999999996</c:v>
                </c:pt>
                <c:pt idx="171">
                  <c:v>0.70599999999999996</c:v>
                </c:pt>
                <c:pt idx="172">
                  <c:v>0.70599999999999996</c:v>
                </c:pt>
                <c:pt idx="173">
                  <c:v>0.70599999999999996</c:v>
                </c:pt>
                <c:pt idx="174">
                  <c:v>0.95399999999999996</c:v>
                </c:pt>
                <c:pt idx="175">
                  <c:v>0.95399999999999996</c:v>
                </c:pt>
                <c:pt idx="176">
                  <c:v>0.95399999999999996</c:v>
                </c:pt>
                <c:pt idx="177">
                  <c:v>0.95399999999999996</c:v>
                </c:pt>
                <c:pt idx="178">
                  <c:v>0.95399999999999996</c:v>
                </c:pt>
                <c:pt idx="179">
                  <c:v>0.95399999999999996</c:v>
                </c:pt>
                <c:pt idx="180">
                  <c:v>0.85499999999999998</c:v>
                </c:pt>
                <c:pt idx="181">
                  <c:v>0.85499999999999998</c:v>
                </c:pt>
                <c:pt idx="182">
                  <c:v>0.85499999999999998</c:v>
                </c:pt>
                <c:pt idx="183">
                  <c:v>0.85499999999999998</c:v>
                </c:pt>
                <c:pt idx="184">
                  <c:v>0.85499999999999998</c:v>
                </c:pt>
                <c:pt idx="185">
                  <c:v>0.85499999999999998</c:v>
                </c:pt>
                <c:pt idx="186">
                  <c:v>0.85499999999999998</c:v>
                </c:pt>
                <c:pt idx="187">
                  <c:v>0.85499999999999998</c:v>
                </c:pt>
                <c:pt idx="188">
                  <c:v>0.85499999999999998</c:v>
                </c:pt>
                <c:pt idx="189">
                  <c:v>0.85499999999999998</c:v>
                </c:pt>
                <c:pt idx="190">
                  <c:v>0.85499999999999998</c:v>
                </c:pt>
                <c:pt idx="191">
                  <c:v>0.85499999999999998</c:v>
                </c:pt>
                <c:pt idx="192">
                  <c:v>0.85499999999999998</c:v>
                </c:pt>
                <c:pt idx="193">
                  <c:v>0.85499999999999998</c:v>
                </c:pt>
                <c:pt idx="194">
                  <c:v>0.85499999999999998</c:v>
                </c:pt>
                <c:pt idx="195">
                  <c:v>0.85499999999999998</c:v>
                </c:pt>
                <c:pt idx="196">
                  <c:v>0.85499999999999998</c:v>
                </c:pt>
                <c:pt idx="197">
                  <c:v>0.85499999999999998</c:v>
                </c:pt>
                <c:pt idx="198">
                  <c:v>0.85499999999999998</c:v>
                </c:pt>
                <c:pt idx="199">
                  <c:v>0.85499999999999998</c:v>
                </c:pt>
                <c:pt idx="200">
                  <c:v>0.85499999999999998</c:v>
                </c:pt>
                <c:pt idx="201">
                  <c:v>0.85499999999999998</c:v>
                </c:pt>
                <c:pt idx="202">
                  <c:v>0.85499999999999998</c:v>
                </c:pt>
                <c:pt idx="203">
                  <c:v>0.85499999999999998</c:v>
                </c:pt>
                <c:pt idx="204">
                  <c:v>0.85499999999999998</c:v>
                </c:pt>
                <c:pt idx="205">
                  <c:v>0.85499999999999998</c:v>
                </c:pt>
                <c:pt idx="206">
                  <c:v>0.85499999999999998</c:v>
                </c:pt>
                <c:pt idx="207">
                  <c:v>0.85499999999999998</c:v>
                </c:pt>
                <c:pt idx="208">
                  <c:v>0.85499999999999998</c:v>
                </c:pt>
                <c:pt idx="209">
                  <c:v>0.85499999999999998</c:v>
                </c:pt>
                <c:pt idx="210">
                  <c:v>0.90400000000000003</c:v>
                </c:pt>
                <c:pt idx="211">
                  <c:v>0.90400000000000003</c:v>
                </c:pt>
                <c:pt idx="212">
                  <c:v>0.90400000000000003</c:v>
                </c:pt>
                <c:pt idx="213">
                  <c:v>0.90400000000000003</c:v>
                </c:pt>
                <c:pt idx="214">
                  <c:v>0.90400000000000003</c:v>
                </c:pt>
                <c:pt idx="215">
                  <c:v>0.90400000000000003</c:v>
                </c:pt>
                <c:pt idx="216">
                  <c:v>0.90400000000000003</c:v>
                </c:pt>
                <c:pt idx="217">
                  <c:v>0.90400000000000003</c:v>
                </c:pt>
                <c:pt idx="218">
                  <c:v>0.90400000000000003</c:v>
                </c:pt>
                <c:pt idx="219">
                  <c:v>0.90400000000000003</c:v>
                </c:pt>
                <c:pt idx="220">
                  <c:v>0.90400000000000003</c:v>
                </c:pt>
                <c:pt idx="221">
                  <c:v>0.90400000000000003</c:v>
                </c:pt>
                <c:pt idx="222">
                  <c:v>0.90400000000000003</c:v>
                </c:pt>
                <c:pt idx="223">
                  <c:v>0.90400000000000003</c:v>
                </c:pt>
                <c:pt idx="224">
                  <c:v>0.90400000000000003</c:v>
                </c:pt>
                <c:pt idx="225">
                  <c:v>0.90400000000000003</c:v>
                </c:pt>
                <c:pt idx="226">
                  <c:v>0.90400000000000003</c:v>
                </c:pt>
                <c:pt idx="227">
                  <c:v>0.90400000000000003</c:v>
                </c:pt>
                <c:pt idx="228">
                  <c:v>0.90400000000000003</c:v>
                </c:pt>
                <c:pt idx="229">
                  <c:v>0.90400000000000003</c:v>
                </c:pt>
                <c:pt idx="230">
                  <c:v>0.90400000000000003</c:v>
                </c:pt>
                <c:pt idx="231">
                  <c:v>0.90400000000000003</c:v>
                </c:pt>
                <c:pt idx="232">
                  <c:v>0.90400000000000003</c:v>
                </c:pt>
                <c:pt idx="233">
                  <c:v>0.90400000000000003</c:v>
                </c:pt>
                <c:pt idx="234">
                  <c:v>0.90400000000000003</c:v>
                </c:pt>
                <c:pt idx="235">
                  <c:v>1.175</c:v>
                </c:pt>
                <c:pt idx="236">
                  <c:v>1.175</c:v>
                </c:pt>
                <c:pt idx="237">
                  <c:v>1.175</c:v>
                </c:pt>
                <c:pt idx="238">
                  <c:v>1.175</c:v>
                </c:pt>
                <c:pt idx="239">
                  <c:v>1.175</c:v>
                </c:pt>
                <c:pt idx="240">
                  <c:v>1.4330000000000001</c:v>
                </c:pt>
                <c:pt idx="241">
                  <c:v>1.4330000000000001</c:v>
                </c:pt>
                <c:pt idx="242">
                  <c:v>1.4330000000000001</c:v>
                </c:pt>
                <c:pt idx="243">
                  <c:v>1.4330000000000001</c:v>
                </c:pt>
                <c:pt idx="244">
                  <c:v>1.4330000000000001</c:v>
                </c:pt>
                <c:pt idx="245">
                  <c:v>1.4330000000000001</c:v>
                </c:pt>
                <c:pt idx="246">
                  <c:v>1.4330000000000001</c:v>
                </c:pt>
                <c:pt idx="247">
                  <c:v>1.4330000000000001</c:v>
                </c:pt>
                <c:pt idx="248">
                  <c:v>1.4330000000000001</c:v>
                </c:pt>
                <c:pt idx="249">
                  <c:v>1.4330000000000001</c:v>
                </c:pt>
                <c:pt idx="250">
                  <c:v>1.4330000000000001</c:v>
                </c:pt>
                <c:pt idx="251">
                  <c:v>1.4330000000000001</c:v>
                </c:pt>
                <c:pt idx="252">
                  <c:v>1.4330000000000001</c:v>
                </c:pt>
                <c:pt idx="253">
                  <c:v>1.4330000000000001</c:v>
                </c:pt>
                <c:pt idx="254">
                  <c:v>1.4330000000000001</c:v>
                </c:pt>
                <c:pt idx="255">
                  <c:v>1.4330000000000001</c:v>
                </c:pt>
                <c:pt idx="256">
                  <c:v>1.4330000000000001</c:v>
                </c:pt>
                <c:pt idx="257">
                  <c:v>1.4330000000000001</c:v>
                </c:pt>
                <c:pt idx="258">
                  <c:v>1.4330000000000001</c:v>
                </c:pt>
                <c:pt idx="259">
                  <c:v>1.4330000000000001</c:v>
                </c:pt>
                <c:pt idx="260">
                  <c:v>1.4330000000000001</c:v>
                </c:pt>
                <c:pt idx="261">
                  <c:v>1.4330000000000001</c:v>
                </c:pt>
                <c:pt idx="262">
                  <c:v>1.4330000000000001</c:v>
                </c:pt>
                <c:pt idx="263">
                  <c:v>1.4330000000000001</c:v>
                </c:pt>
                <c:pt idx="264">
                  <c:v>1.4330000000000001</c:v>
                </c:pt>
                <c:pt idx="265">
                  <c:v>1.4330000000000001</c:v>
                </c:pt>
                <c:pt idx="266">
                  <c:v>1.4330000000000001</c:v>
                </c:pt>
                <c:pt idx="267">
                  <c:v>1.4330000000000001</c:v>
                </c:pt>
                <c:pt idx="268">
                  <c:v>1.4330000000000001</c:v>
                </c:pt>
                <c:pt idx="269">
                  <c:v>1.4330000000000001</c:v>
                </c:pt>
                <c:pt idx="270">
                  <c:v>1.7549999999999999</c:v>
                </c:pt>
                <c:pt idx="271">
                  <c:v>1.7549999999999999</c:v>
                </c:pt>
                <c:pt idx="272">
                  <c:v>1.7549999999999999</c:v>
                </c:pt>
                <c:pt idx="273">
                  <c:v>1.7549999999999999</c:v>
                </c:pt>
                <c:pt idx="274">
                  <c:v>1.35</c:v>
                </c:pt>
                <c:pt idx="275">
                  <c:v>1.35</c:v>
                </c:pt>
                <c:pt idx="276">
                  <c:v>1.35</c:v>
                </c:pt>
                <c:pt idx="277">
                  <c:v>1.35</c:v>
                </c:pt>
                <c:pt idx="278">
                  <c:v>1.35</c:v>
                </c:pt>
                <c:pt idx="279">
                  <c:v>1.35</c:v>
                </c:pt>
                <c:pt idx="280">
                  <c:v>1.35</c:v>
                </c:pt>
                <c:pt idx="281">
                  <c:v>1.35</c:v>
                </c:pt>
                <c:pt idx="282">
                  <c:v>1.35</c:v>
                </c:pt>
                <c:pt idx="283">
                  <c:v>1.35</c:v>
                </c:pt>
                <c:pt idx="284">
                  <c:v>1.35</c:v>
                </c:pt>
                <c:pt idx="285">
                  <c:v>1.35</c:v>
                </c:pt>
                <c:pt idx="286">
                  <c:v>1.35</c:v>
                </c:pt>
                <c:pt idx="287">
                  <c:v>1.35</c:v>
                </c:pt>
                <c:pt idx="288">
                  <c:v>1.35</c:v>
                </c:pt>
                <c:pt idx="289">
                  <c:v>1.35</c:v>
                </c:pt>
                <c:pt idx="290">
                  <c:v>1.35</c:v>
                </c:pt>
                <c:pt idx="291">
                  <c:v>1.35</c:v>
                </c:pt>
                <c:pt idx="292">
                  <c:v>1.35</c:v>
                </c:pt>
                <c:pt idx="293">
                  <c:v>1.35</c:v>
                </c:pt>
                <c:pt idx="294">
                  <c:v>1.35</c:v>
                </c:pt>
                <c:pt idx="295">
                  <c:v>1.35</c:v>
                </c:pt>
                <c:pt idx="296">
                  <c:v>1.35</c:v>
                </c:pt>
                <c:pt idx="297">
                  <c:v>1.35</c:v>
                </c:pt>
                <c:pt idx="298">
                  <c:v>1.35</c:v>
                </c:pt>
                <c:pt idx="299">
                  <c:v>1.35</c:v>
                </c:pt>
                <c:pt idx="300">
                  <c:v>1.647</c:v>
                </c:pt>
                <c:pt idx="301">
                  <c:v>1.647</c:v>
                </c:pt>
                <c:pt idx="302">
                  <c:v>1.647</c:v>
                </c:pt>
                <c:pt idx="303">
                  <c:v>1.054</c:v>
                </c:pt>
                <c:pt idx="304">
                  <c:v>1.054</c:v>
                </c:pt>
                <c:pt idx="305">
                  <c:v>1.054</c:v>
                </c:pt>
                <c:pt idx="306">
                  <c:v>1.054</c:v>
                </c:pt>
                <c:pt idx="307">
                  <c:v>1.054</c:v>
                </c:pt>
                <c:pt idx="308">
                  <c:v>1.054</c:v>
                </c:pt>
                <c:pt idx="309">
                  <c:v>1.054</c:v>
                </c:pt>
                <c:pt idx="310">
                  <c:v>1.054</c:v>
                </c:pt>
                <c:pt idx="311">
                  <c:v>1.054</c:v>
                </c:pt>
                <c:pt idx="312">
                  <c:v>1.054</c:v>
                </c:pt>
                <c:pt idx="313">
                  <c:v>1.054</c:v>
                </c:pt>
                <c:pt idx="314">
                  <c:v>1.054</c:v>
                </c:pt>
                <c:pt idx="315">
                  <c:v>1.054</c:v>
                </c:pt>
                <c:pt idx="316">
                  <c:v>1.054</c:v>
                </c:pt>
                <c:pt idx="317">
                  <c:v>1.054</c:v>
                </c:pt>
                <c:pt idx="318">
                  <c:v>1.054</c:v>
                </c:pt>
                <c:pt idx="319">
                  <c:v>1.054</c:v>
                </c:pt>
                <c:pt idx="320">
                  <c:v>0.98799999999999999</c:v>
                </c:pt>
                <c:pt idx="321">
                  <c:v>0.98799999999999999</c:v>
                </c:pt>
                <c:pt idx="322">
                  <c:v>0.98799999999999999</c:v>
                </c:pt>
                <c:pt idx="323">
                  <c:v>0.98799999999999999</c:v>
                </c:pt>
                <c:pt idx="324">
                  <c:v>0.98799999999999999</c:v>
                </c:pt>
                <c:pt idx="325">
                  <c:v>0.98799999999999999</c:v>
                </c:pt>
                <c:pt idx="326">
                  <c:v>0.98799999999999999</c:v>
                </c:pt>
                <c:pt idx="327">
                  <c:v>0.98799999999999999</c:v>
                </c:pt>
                <c:pt idx="328">
                  <c:v>0.98799999999999999</c:v>
                </c:pt>
                <c:pt idx="329">
                  <c:v>0.98799999999999999</c:v>
                </c:pt>
                <c:pt idx="330">
                  <c:v>1.07</c:v>
                </c:pt>
                <c:pt idx="331">
                  <c:v>1.07</c:v>
                </c:pt>
                <c:pt idx="332">
                  <c:v>1.07</c:v>
                </c:pt>
                <c:pt idx="333">
                  <c:v>1.07</c:v>
                </c:pt>
                <c:pt idx="334">
                  <c:v>1.07</c:v>
                </c:pt>
                <c:pt idx="335">
                  <c:v>1.07</c:v>
                </c:pt>
                <c:pt idx="336">
                  <c:v>1.07</c:v>
                </c:pt>
                <c:pt idx="337">
                  <c:v>1.07</c:v>
                </c:pt>
                <c:pt idx="338">
                  <c:v>1.07</c:v>
                </c:pt>
                <c:pt idx="339">
                  <c:v>1.07</c:v>
                </c:pt>
                <c:pt idx="340">
                  <c:v>1.07</c:v>
                </c:pt>
                <c:pt idx="341">
                  <c:v>1.07</c:v>
                </c:pt>
                <c:pt idx="342">
                  <c:v>1.07</c:v>
                </c:pt>
                <c:pt idx="343">
                  <c:v>1.07</c:v>
                </c:pt>
                <c:pt idx="344">
                  <c:v>1.07</c:v>
                </c:pt>
                <c:pt idx="345">
                  <c:v>1.07</c:v>
                </c:pt>
                <c:pt idx="346">
                  <c:v>1.07</c:v>
                </c:pt>
                <c:pt idx="347">
                  <c:v>1.07</c:v>
                </c:pt>
                <c:pt idx="348">
                  <c:v>1.07</c:v>
                </c:pt>
                <c:pt idx="349">
                  <c:v>1.07</c:v>
                </c:pt>
                <c:pt idx="350">
                  <c:v>1.07</c:v>
                </c:pt>
                <c:pt idx="351">
                  <c:v>1.07</c:v>
                </c:pt>
                <c:pt idx="352">
                  <c:v>1.07</c:v>
                </c:pt>
                <c:pt idx="353">
                  <c:v>1.07</c:v>
                </c:pt>
                <c:pt idx="354">
                  <c:v>1.07</c:v>
                </c:pt>
                <c:pt idx="355">
                  <c:v>1.07</c:v>
                </c:pt>
                <c:pt idx="356">
                  <c:v>1.07</c:v>
                </c:pt>
                <c:pt idx="357">
                  <c:v>1.07</c:v>
                </c:pt>
                <c:pt idx="358">
                  <c:v>1.07</c:v>
                </c:pt>
                <c:pt idx="359">
                  <c:v>1.07</c:v>
                </c:pt>
                <c:pt idx="360">
                  <c:v>1.099</c:v>
                </c:pt>
                <c:pt idx="361">
                  <c:v>1.099</c:v>
                </c:pt>
                <c:pt idx="362">
                  <c:v>1.099</c:v>
                </c:pt>
                <c:pt idx="363">
                  <c:v>1.099</c:v>
                </c:pt>
                <c:pt idx="364">
                  <c:v>1.099</c:v>
                </c:pt>
                <c:pt idx="365">
                  <c:v>1.099</c:v>
                </c:pt>
                <c:pt idx="366">
                  <c:v>1.099</c:v>
                </c:pt>
                <c:pt idx="367">
                  <c:v>1.099</c:v>
                </c:pt>
                <c:pt idx="368">
                  <c:v>1.099</c:v>
                </c:pt>
                <c:pt idx="369">
                  <c:v>1.099</c:v>
                </c:pt>
                <c:pt idx="370">
                  <c:v>1.099</c:v>
                </c:pt>
                <c:pt idx="371">
                  <c:v>1.099</c:v>
                </c:pt>
                <c:pt idx="372">
                  <c:v>1.099</c:v>
                </c:pt>
                <c:pt idx="373">
                  <c:v>1.099</c:v>
                </c:pt>
                <c:pt idx="374">
                  <c:v>1.099</c:v>
                </c:pt>
                <c:pt idx="375">
                  <c:v>1.099</c:v>
                </c:pt>
                <c:pt idx="376">
                  <c:v>1.099</c:v>
                </c:pt>
                <c:pt idx="377">
                  <c:v>1.099</c:v>
                </c:pt>
                <c:pt idx="378">
                  <c:v>1.099</c:v>
                </c:pt>
                <c:pt idx="379">
                  <c:v>1.099</c:v>
                </c:pt>
                <c:pt idx="380">
                  <c:v>1.099</c:v>
                </c:pt>
                <c:pt idx="381">
                  <c:v>1.099</c:v>
                </c:pt>
                <c:pt idx="382">
                  <c:v>1.099</c:v>
                </c:pt>
                <c:pt idx="383">
                  <c:v>1.099</c:v>
                </c:pt>
                <c:pt idx="384">
                  <c:v>1.099</c:v>
                </c:pt>
                <c:pt idx="385">
                  <c:v>1.099</c:v>
                </c:pt>
                <c:pt idx="386">
                  <c:v>1.099</c:v>
                </c:pt>
                <c:pt idx="387">
                  <c:v>2.4630000000000001</c:v>
                </c:pt>
                <c:pt idx="388">
                  <c:v>2.4630000000000001</c:v>
                </c:pt>
                <c:pt idx="389">
                  <c:v>2.4630000000000001</c:v>
                </c:pt>
                <c:pt idx="390">
                  <c:v>2.335</c:v>
                </c:pt>
                <c:pt idx="391">
                  <c:v>2.335</c:v>
                </c:pt>
                <c:pt idx="392">
                  <c:v>2.335</c:v>
                </c:pt>
                <c:pt idx="393">
                  <c:v>2.335</c:v>
                </c:pt>
                <c:pt idx="394">
                  <c:v>2.335</c:v>
                </c:pt>
                <c:pt idx="395">
                  <c:v>2.335</c:v>
                </c:pt>
                <c:pt idx="396">
                  <c:v>2.335</c:v>
                </c:pt>
                <c:pt idx="397">
                  <c:v>2.335</c:v>
                </c:pt>
                <c:pt idx="398">
                  <c:v>2.335</c:v>
                </c:pt>
                <c:pt idx="399">
                  <c:v>2.335</c:v>
                </c:pt>
                <c:pt idx="400">
                  <c:v>2.335</c:v>
                </c:pt>
                <c:pt idx="401">
                  <c:v>2.335</c:v>
                </c:pt>
                <c:pt idx="402">
                  <c:v>2.335</c:v>
                </c:pt>
                <c:pt idx="403">
                  <c:v>2.335</c:v>
                </c:pt>
                <c:pt idx="404">
                  <c:v>2.335</c:v>
                </c:pt>
                <c:pt idx="405">
                  <c:v>2.335</c:v>
                </c:pt>
                <c:pt idx="406">
                  <c:v>2.335</c:v>
                </c:pt>
                <c:pt idx="407">
                  <c:v>2.335</c:v>
                </c:pt>
                <c:pt idx="408">
                  <c:v>2.335</c:v>
                </c:pt>
                <c:pt idx="409">
                  <c:v>2.335</c:v>
                </c:pt>
                <c:pt idx="410">
                  <c:v>2.335</c:v>
                </c:pt>
                <c:pt idx="411">
                  <c:v>2.335</c:v>
                </c:pt>
                <c:pt idx="412">
                  <c:v>2.335</c:v>
                </c:pt>
                <c:pt idx="413">
                  <c:v>2.335</c:v>
                </c:pt>
                <c:pt idx="414">
                  <c:v>2.335</c:v>
                </c:pt>
                <c:pt idx="415">
                  <c:v>2.335</c:v>
                </c:pt>
                <c:pt idx="416">
                  <c:v>2.335</c:v>
                </c:pt>
                <c:pt idx="417">
                  <c:v>2.335</c:v>
                </c:pt>
                <c:pt idx="418">
                  <c:v>2.335</c:v>
                </c:pt>
                <c:pt idx="419">
                  <c:v>2.335</c:v>
                </c:pt>
                <c:pt idx="420">
                  <c:v>0.89800000000000002</c:v>
                </c:pt>
                <c:pt idx="421">
                  <c:v>0.89800000000000002</c:v>
                </c:pt>
                <c:pt idx="422">
                  <c:v>0.89800000000000002</c:v>
                </c:pt>
                <c:pt idx="423">
                  <c:v>0.89800000000000002</c:v>
                </c:pt>
                <c:pt idx="424">
                  <c:v>0.89800000000000002</c:v>
                </c:pt>
                <c:pt idx="425">
                  <c:v>0.89800000000000002</c:v>
                </c:pt>
                <c:pt idx="426">
                  <c:v>0.89800000000000002</c:v>
                </c:pt>
                <c:pt idx="427">
                  <c:v>0.89800000000000002</c:v>
                </c:pt>
                <c:pt idx="428">
                  <c:v>0.89800000000000002</c:v>
                </c:pt>
                <c:pt idx="429">
                  <c:v>0.89800000000000002</c:v>
                </c:pt>
                <c:pt idx="430">
                  <c:v>0.89800000000000002</c:v>
                </c:pt>
                <c:pt idx="431">
                  <c:v>0.89800000000000002</c:v>
                </c:pt>
                <c:pt idx="432">
                  <c:v>0.89800000000000002</c:v>
                </c:pt>
                <c:pt idx="433">
                  <c:v>0.89800000000000002</c:v>
                </c:pt>
                <c:pt idx="434">
                  <c:v>0.89800000000000002</c:v>
                </c:pt>
                <c:pt idx="435">
                  <c:v>0.89800000000000002</c:v>
                </c:pt>
                <c:pt idx="436">
                  <c:v>0.89800000000000002</c:v>
                </c:pt>
                <c:pt idx="437">
                  <c:v>0.89800000000000002</c:v>
                </c:pt>
                <c:pt idx="438">
                  <c:v>0.89800000000000002</c:v>
                </c:pt>
                <c:pt idx="439">
                  <c:v>0.89800000000000002</c:v>
                </c:pt>
                <c:pt idx="440">
                  <c:v>0.89800000000000002</c:v>
                </c:pt>
                <c:pt idx="441">
                  <c:v>0.89800000000000002</c:v>
                </c:pt>
                <c:pt idx="442">
                  <c:v>0.89800000000000002</c:v>
                </c:pt>
                <c:pt idx="443">
                  <c:v>0.89800000000000002</c:v>
                </c:pt>
                <c:pt idx="444">
                  <c:v>0.89800000000000002</c:v>
                </c:pt>
                <c:pt idx="445">
                  <c:v>0.89800000000000002</c:v>
                </c:pt>
                <c:pt idx="446">
                  <c:v>0.89800000000000002</c:v>
                </c:pt>
                <c:pt idx="447">
                  <c:v>0.89800000000000002</c:v>
                </c:pt>
                <c:pt idx="448">
                  <c:v>0.89800000000000002</c:v>
                </c:pt>
                <c:pt idx="449">
                  <c:v>0.89800000000000002</c:v>
                </c:pt>
                <c:pt idx="450">
                  <c:v>0.78300000000000003</c:v>
                </c:pt>
                <c:pt idx="451">
                  <c:v>0.78300000000000003</c:v>
                </c:pt>
                <c:pt idx="452">
                  <c:v>0.78300000000000003</c:v>
                </c:pt>
                <c:pt idx="453">
                  <c:v>0.78300000000000003</c:v>
                </c:pt>
                <c:pt idx="454">
                  <c:v>0.78300000000000003</c:v>
                </c:pt>
                <c:pt idx="455">
                  <c:v>0.78300000000000003</c:v>
                </c:pt>
                <c:pt idx="456">
                  <c:v>0.78300000000000003</c:v>
                </c:pt>
                <c:pt idx="457">
                  <c:v>0.78300000000000003</c:v>
                </c:pt>
                <c:pt idx="458">
                  <c:v>0.78300000000000003</c:v>
                </c:pt>
                <c:pt idx="459">
                  <c:v>0.78300000000000003</c:v>
                </c:pt>
                <c:pt idx="460">
                  <c:v>0.78300000000000003</c:v>
                </c:pt>
                <c:pt idx="461">
                  <c:v>0.78300000000000003</c:v>
                </c:pt>
                <c:pt idx="462">
                  <c:v>0.78300000000000003</c:v>
                </c:pt>
                <c:pt idx="463">
                  <c:v>0.78300000000000003</c:v>
                </c:pt>
                <c:pt idx="464">
                  <c:v>0.78300000000000003</c:v>
                </c:pt>
                <c:pt idx="465">
                  <c:v>0.78300000000000003</c:v>
                </c:pt>
                <c:pt idx="466">
                  <c:v>0.78300000000000003</c:v>
                </c:pt>
                <c:pt idx="467">
                  <c:v>0.78300000000000003</c:v>
                </c:pt>
                <c:pt idx="468">
                  <c:v>0.78300000000000003</c:v>
                </c:pt>
                <c:pt idx="469">
                  <c:v>0.78300000000000003</c:v>
                </c:pt>
                <c:pt idx="470">
                  <c:v>0.78300000000000003</c:v>
                </c:pt>
                <c:pt idx="471">
                  <c:v>0.78300000000000003</c:v>
                </c:pt>
                <c:pt idx="472">
                  <c:v>0.78300000000000003</c:v>
                </c:pt>
                <c:pt idx="473">
                  <c:v>0.78300000000000003</c:v>
                </c:pt>
                <c:pt idx="474">
                  <c:v>0.78300000000000003</c:v>
                </c:pt>
                <c:pt idx="475">
                  <c:v>0.78300000000000003</c:v>
                </c:pt>
                <c:pt idx="476">
                  <c:v>0.78300000000000003</c:v>
                </c:pt>
                <c:pt idx="477">
                  <c:v>0.78300000000000003</c:v>
                </c:pt>
                <c:pt idx="478">
                  <c:v>0.78300000000000003</c:v>
                </c:pt>
                <c:pt idx="479">
                  <c:v>0.78300000000000003</c:v>
                </c:pt>
                <c:pt idx="480">
                  <c:v>0.66800000000000004</c:v>
                </c:pt>
                <c:pt idx="481">
                  <c:v>0.66800000000000004</c:v>
                </c:pt>
                <c:pt idx="482">
                  <c:v>0.66800000000000004</c:v>
                </c:pt>
                <c:pt idx="483">
                  <c:v>0.66800000000000004</c:v>
                </c:pt>
                <c:pt idx="484">
                  <c:v>0.66800000000000004</c:v>
                </c:pt>
                <c:pt idx="485">
                  <c:v>0.66800000000000004</c:v>
                </c:pt>
                <c:pt idx="486">
                  <c:v>0.66800000000000004</c:v>
                </c:pt>
                <c:pt idx="487">
                  <c:v>0.66800000000000004</c:v>
                </c:pt>
                <c:pt idx="488">
                  <c:v>0.66800000000000004</c:v>
                </c:pt>
                <c:pt idx="489">
                  <c:v>0.66800000000000004</c:v>
                </c:pt>
                <c:pt idx="490">
                  <c:v>0.66800000000000004</c:v>
                </c:pt>
                <c:pt idx="491">
                  <c:v>0.66800000000000004</c:v>
                </c:pt>
                <c:pt idx="492">
                  <c:v>0.66800000000000004</c:v>
                </c:pt>
                <c:pt idx="493">
                  <c:v>0.66800000000000004</c:v>
                </c:pt>
                <c:pt idx="494">
                  <c:v>0.66800000000000004</c:v>
                </c:pt>
                <c:pt idx="495">
                  <c:v>0.66800000000000004</c:v>
                </c:pt>
                <c:pt idx="496">
                  <c:v>0.66800000000000004</c:v>
                </c:pt>
                <c:pt idx="497">
                  <c:v>0.66800000000000004</c:v>
                </c:pt>
                <c:pt idx="498">
                  <c:v>0.66800000000000004</c:v>
                </c:pt>
                <c:pt idx="499">
                  <c:v>0.66800000000000004</c:v>
                </c:pt>
                <c:pt idx="500">
                  <c:v>0.66800000000000004</c:v>
                </c:pt>
                <c:pt idx="501">
                  <c:v>0.66800000000000004</c:v>
                </c:pt>
                <c:pt idx="502">
                  <c:v>0.66800000000000004</c:v>
                </c:pt>
                <c:pt idx="503">
                  <c:v>0.66800000000000004</c:v>
                </c:pt>
                <c:pt idx="504">
                  <c:v>0.66800000000000004</c:v>
                </c:pt>
                <c:pt idx="505">
                  <c:v>0.66800000000000004</c:v>
                </c:pt>
                <c:pt idx="506">
                  <c:v>0.66800000000000004</c:v>
                </c:pt>
                <c:pt idx="507">
                  <c:v>0.66800000000000004</c:v>
                </c:pt>
                <c:pt idx="508">
                  <c:v>0.66800000000000004</c:v>
                </c:pt>
                <c:pt idx="509">
                  <c:v>0.66800000000000004</c:v>
                </c:pt>
                <c:pt idx="510">
                  <c:v>0.55300000000000005</c:v>
                </c:pt>
                <c:pt idx="511">
                  <c:v>0.55300000000000005</c:v>
                </c:pt>
                <c:pt idx="512">
                  <c:v>0.55300000000000005</c:v>
                </c:pt>
                <c:pt idx="513">
                  <c:v>0.55300000000000005</c:v>
                </c:pt>
                <c:pt idx="514">
                  <c:v>0.55300000000000005</c:v>
                </c:pt>
                <c:pt idx="515">
                  <c:v>0.55300000000000005</c:v>
                </c:pt>
                <c:pt idx="516">
                  <c:v>0.55300000000000005</c:v>
                </c:pt>
                <c:pt idx="517">
                  <c:v>0.55300000000000005</c:v>
                </c:pt>
                <c:pt idx="518">
                  <c:v>0.55300000000000005</c:v>
                </c:pt>
                <c:pt idx="519">
                  <c:v>0.55300000000000005</c:v>
                </c:pt>
                <c:pt idx="520">
                  <c:v>0.55300000000000005</c:v>
                </c:pt>
                <c:pt idx="521">
                  <c:v>0.55300000000000005</c:v>
                </c:pt>
                <c:pt idx="522">
                  <c:v>0.55300000000000005</c:v>
                </c:pt>
                <c:pt idx="523">
                  <c:v>0.55300000000000005</c:v>
                </c:pt>
                <c:pt idx="524">
                  <c:v>0.55300000000000005</c:v>
                </c:pt>
                <c:pt idx="525">
                  <c:v>0.55300000000000005</c:v>
                </c:pt>
                <c:pt idx="526">
                  <c:v>0.55300000000000005</c:v>
                </c:pt>
                <c:pt idx="527">
                  <c:v>0.55300000000000005</c:v>
                </c:pt>
                <c:pt idx="528">
                  <c:v>0.55300000000000005</c:v>
                </c:pt>
                <c:pt idx="529">
                  <c:v>0.55300000000000005</c:v>
                </c:pt>
                <c:pt idx="530">
                  <c:v>0.55300000000000005</c:v>
                </c:pt>
                <c:pt idx="531">
                  <c:v>0.55300000000000005</c:v>
                </c:pt>
                <c:pt idx="532">
                  <c:v>0.55300000000000005</c:v>
                </c:pt>
                <c:pt idx="533">
                  <c:v>0.55300000000000005</c:v>
                </c:pt>
                <c:pt idx="534">
                  <c:v>0.55300000000000005</c:v>
                </c:pt>
                <c:pt idx="535">
                  <c:v>0.55300000000000005</c:v>
                </c:pt>
                <c:pt idx="536">
                  <c:v>0.55300000000000005</c:v>
                </c:pt>
                <c:pt idx="537">
                  <c:v>0.55300000000000005</c:v>
                </c:pt>
                <c:pt idx="538">
                  <c:v>0.55300000000000005</c:v>
                </c:pt>
                <c:pt idx="539">
                  <c:v>0.55300000000000005</c:v>
                </c:pt>
                <c:pt idx="540">
                  <c:v>0.496</c:v>
                </c:pt>
                <c:pt idx="541">
                  <c:v>0.496</c:v>
                </c:pt>
                <c:pt idx="542">
                  <c:v>0.496</c:v>
                </c:pt>
                <c:pt idx="543">
                  <c:v>0.496</c:v>
                </c:pt>
                <c:pt idx="544">
                  <c:v>0.496</c:v>
                </c:pt>
                <c:pt idx="545">
                  <c:v>0.496</c:v>
                </c:pt>
                <c:pt idx="546">
                  <c:v>0.496</c:v>
                </c:pt>
                <c:pt idx="547">
                  <c:v>0.496</c:v>
                </c:pt>
                <c:pt idx="548">
                  <c:v>0.496</c:v>
                </c:pt>
                <c:pt idx="549">
                  <c:v>0.496</c:v>
                </c:pt>
                <c:pt idx="550">
                  <c:v>0.496</c:v>
                </c:pt>
                <c:pt idx="551">
                  <c:v>0.496</c:v>
                </c:pt>
                <c:pt idx="552">
                  <c:v>0.496</c:v>
                </c:pt>
                <c:pt idx="553">
                  <c:v>0.496</c:v>
                </c:pt>
                <c:pt idx="554">
                  <c:v>0.496</c:v>
                </c:pt>
                <c:pt idx="555">
                  <c:v>0.496</c:v>
                </c:pt>
                <c:pt idx="556">
                  <c:v>0.496</c:v>
                </c:pt>
                <c:pt idx="557">
                  <c:v>0.496</c:v>
                </c:pt>
                <c:pt idx="558">
                  <c:v>0.496</c:v>
                </c:pt>
                <c:pt idx="559">
                  <c:v>0.496</c:v>
                </c:pt>
                <c:pt idx="560">
                  <c:v>0.496</c:v>
                </c:pt>
                <c:pt idx="561">
                  <c:v>0.496</c:v>
                </c:pt>
                <c:pt idx="562">
                  <c:v>0.496</c:v>
                </c:pt>
                <c:pt idx="563">
                  <c:v>0.496</c:v>
                </c:pt>
                <c:pt idx="564">
                  <c:v>0.496</c:v>
                </c:pt>
                <c:pt idx="565">
                  <c:v>0.496</c:v>
                </c:pt>
                <c:pt idx="566">
                  <c:v>0.496</c:v>
                </c:pt>
                <c:pt idx="567">
                  <c:v>0.496</c:v>
                </c:pt>
                <c:pt idx="568">
                  <c:v>0.496</c:v>
                </c:pt>
                <c:pt idx="569">
                  <c:v>0.496</c:v>
                </c:pt>
                <c:pt idx="570">
                  <c:v>0.52400000000000002</c:v>
                </c:pt>
                <c:pt idx="571">
                  <c:v>0.52400000000000002</c:v>
                </c:pt>
                <c:pt idx="572">
                  <c:v>0.52400000000000002</c:v>
                </c:pt>
                <c:pt idx="573">
                  <c:v>0.52400000000000002</c:v>
                </c:pt>
                <c:pt idx="574">
                  <c:v>0.52400000000000002</c:v>
                </c:pt>
                <c:pt idx="575">
                  <c:v>0.52400000000000002</c:v>
                </c:pt>
                <c:pt idx="576">
                  <c:v>0.52400000000000002</c:v>
                </c:pt>
                <c:pt idx="577">
                  <c:v>0.52400000000000002</c:v>
                </c:pt>
                <c:pt idx="578">
                  <c:v>0.52400000000000002</c:v>
                </c:pt>
                <c:pt idx="579">
                  <c:v>0.52400000000000002</c:v>
                </c:pt>
                <c:pt idx="580">
                  <c:v>0.52400000000000002</c:v>
                </c:pt>
                <c:pt idx="581">
                  <c:v>0.52400000000000002</c:v>
                </c:pt>
                <c:pt idx="582">
                  <c:v>0.52400000000000002</c:v>
                </c:pt>
                <c:pt idx="583">
                  <c:v>0.52400000000000002</c:v>
                </c:pt>
                <c:pt idx="584">
                  <c:v>0.52400000000000002</c:v>
                </c:pt>
                <c:pt idx="585">
                  <c:v>0.52400000000000002</c:v>
                </c:pt>
                <c:pt idx="586">
                  <c:v>0.52400000000000002</c:v>
                </c:pt>
                <c:pt idx="587">
                  <c:v>0.52400000000000002</c:v>
                </c:pt>
                <c:pt idx="588">
                  <c:v>0.52400000000000002</c:v>
                </c:pt>
                <c:pt idx="589">
                  <c:v>0.52400000000000002</c:v>
                </c:pt>
                <c:pt idx="590">
                  <c:v>0.52400000000000002</c:v>
                </c:pt>
                <c:pt idx="591">
                  <c:v>0.52400000000000002</c:v>
                </c:pt>
                <c:pt idx="592">
                  <c:v>0.52400000000000002</c:v>
                </c:pt>
                <c:pt idx="593">
                  <c:v>0.52400000000000002</c:v>
                </c:pt>
                <c:pt idx="594">
                  <c:v>0.52400000000000002</c:v>
                </c:pt>
                <c:pt idx="595">
                  <c:v>0.52400000000000002</c:v>
                </c:pt>
                <c:pt idx="596">
                  <c:v>0.52400000000000002</c:v>
                </c:pt>
                <c:pt idx="597">
                  <c:v>0.52400000000000002</c:v>
                </c:pt>
                <c:pt idx="598">
                  <c:v>0.52400000000000002</c:v>
                </c:pt>
                <c:pt idx="599">
                  <c:v>0.52400000000000002</c:v>
                </c:pt>
                <c:pt idx="600">
                  <c:v>0.63900000000000001</c:v>
                </c:pt>
                <c:pt idx="601">
                  <c:v>0.63900000000000001</c:v>
                </c:pt>
                <c:pt idx="602">
                  <c:v>0.63900000000000001</c:v>
                </c:pt>
                <c:pt idx="603">
                  <c:v>0.63900000000000001</c:v>
                </c:pt>
                <c:pt idx="604">
                  <c:v>0.63900000000000001</c:v>
                </c:pt>
                <c:pt idx="605">
                  <c:v>0.63900000000000001</c:v>
                </c:pt>
                <c:pt idx="606">
                  <c:v>0.63900000000000001</c:v>
                </c:pt>
                <c:pt idx="607">
                  <c:v>0.63900000000000001</c:v>
                </c:pt>
                <c:pt idx="608">
                  <c:v>0.63900000000000001</c:v>
                </c:pt>
                <c:pt idx="609">
                  <c:v>0.63900000000000001</c:v>
                </c:pt>
                <c:pt idx="610">
                  <c:v>0.63900000000000001</c:v>
                </c:pt>
                <c:pt idx="611">
                  <c:v>0.63900000000000001</c:v>
                </c:pt>
                <c:pt idx="612">
                  <c:v>0.63900000000000001</c:v>
                </c:pt>
                <c:pt idx="613">
                  <c:v>0.63900000000000001</c:v>
                </c:pt>
                <c:pt idx="614">
                  <c:v>0.63900000000000001</c:v>
                </c:pt>
                <c:pt idx="615">
                  <c:v>0.63900000000000001</c:v>
                </c:pt>
                <c:pt idx="616">
                  <c:v>0.63900000000000001</c:v>
                </c:pt>
                <c:pt idx="617">
                  <c:v>0.63900000000000001</c:v>
                </c:pt>
                <c:pt idx="618">
                  <c:v>0.63900000000000001</c:v>
                </c:pt>
                <c:pt idx="619">
                  <c:v>0.63900000000000001</c:v>
                </c:pt>
                <c:pt idx="620">
                  <c:v>0.63900000000000001</c:v>
                </c:pt>
                <c:pt idx="621">
                  <c:v>0.63900000000000001</c:v>
                </c:pt>
                <c:pt idx="622">
                  <c:v>0.63900000000000001</c:v>
                </c:pt>
                <c:pt idx="623">
                  <c:v>0.63900000000000001</c:v>
                </c:pt>
                <c:pt idx="624">
                  <c:v>0.63900000000000001</c:v>
                </c:pt>
                <c:pt idx="625">
                  <c:v>0.63900000000000001</c:v>
                </c:pt>
                <c:pt idx="626">
                  <c:v>0.63900000000000001</c:v>
                </c:pt>
                <c:pt idx="627">
                  <c:v>0.63900000000000001</c:v>
                </c:pt>
                <c:pt idx="628">
                  <c:v>0.63900000000000001</c:v>
                </c:pt>
                <c:pt idx="629">
                  <c:v>0.63900000000000001</c:v>
                </c:pt>
                <c:pt idx="630">
                  <c:v>0.78300000000000003</c:v>
                </c:pt>
                <c:pt idx="631">
                  <c:v>0.78300000000000003</c:v>
                </c:pt>
                <c:pt idx="632">
                  <c:v>0.78300000000000003</c:v>
                </c:pt>
                <c:pt idx="633">
                  <c:v>0.78300000000000003</c:v>
                </c:pt>
                <c:pt idx="634">
                  <c:v>0.78300000000000003</c:v>
                </c:pt>
                <c:pt idx="635">
                  <c:v>0.78300000000000003</c:v>
                </c:pt>
                <c:pt idx="636">
                  <c:v>0.78300000000000003</c:v>
                </c:pt>
                <c:pt idx="637">
                  <c:v>0.78300000000000003</c:v>
                </c:pt>
                <c:pt idx="638">
                  <c:v>0.78300000000000003</c:v>
                </c:pt>
                <c:pt idx="639">
                  <c:v>0.78300000000000003</c:v>
                </c:pt>
                <c:pt idx="640">
                  <c:v>0.78300000000000003</c:v>
                </c:pt>
                <c:pt idx="641">
                  <c:v>0.78300000000000003</c:v>
                </c:pt>
                <c:pt idx="642">
                  <c:v>0.78300000000000003</c:v>
                </c:pt>
                <c:pt idx="643">
                  <c:v>0.78300000000000003</c:v>
                </c:pt>
                <c:pt idx="644">
                  <c:v>0.78300000000000003</c:v>
                </c:pt>
                <c:pt idx="645">
                  <c:v>0.78300000000000003</c:v>
                </c:pt>
                <c:pt idx="646">
                  <c:v>0.78300000000000003</c:v>
                </c:pt>
                <c:pt idx="647">
                  <c:v>0.78300000000000003</c:v>
                </c:pt>
                <c:pt idx="648">
                  <c:v>0.78300000000000003</c:v>
                </c:pt>
                <c:pt idx="649">
                  <c:v>0.78300000000000003</c:v>
                </c:pt>
                <c:pt idx="650">
                  <c:v>0.78300000000000003</c:v>
                </c:pt>
                <c:pt idx="651">
                  <c:v>0.78300000000000003</c:v>
                </c:pt>
                <c:pt idx="652">
                  <c:v>0.78300000000000003</c:v>
                </c:pt>
                <c:pt idx="653">
                  <c:v>0.78300000000000003</c:v>
                </c:pt>
                <c:pt idx="654">
                  <c:v>0.78300000000000003</c:v>
                </c:pt>
                <c:pt idx="655">
                  <c:v>0.78300000000000003</c:v>
                </c:pt>
                <c:pt idx="656">
                  <c:v>0.78300000000000003</c:v>
                </c:pt>
                <c:pt idx="657">
                  <c:v>0.78300000000000003</c:v>
                </c:pt>
                <c:pt idx="658">
                  <c:v>0.78300000000000003</c:v>
                </c:pt>
                <c:pt idx="659">
                  <c:v>0.78300000000000003</c:v>
                </c:pt>
                <c:pt idx="660">
                  <c:v>0.95499999999999996</c:v>
                </c:pt>
                <c:pt idx="661">
                  <c:v>0.95499999999999996</c:v>
                </c:pt>
                <c:pt idx="662">
                  <c:v>0.95499999999999996</c:v>
                </c:pt>
                <c:pt idx="663">
                  <c:v>0.95499999999999996</c:v>
                </c:pt>
                <c:pt idx="664">
                  <c:v>0.95499999999999996</c:v>
                </c:pt>
                <c:pt idx="665">
                  <c:v>0.95499999999999996</c:v>
                </c:pt>
                <c:pt idx="666">
                  <c:v>0.95499999999999996</c:v>
                </c:pt>
                <c:pt idx="667">
                  <c:v>0.95499999999999996</c:v>
                </c:pt>
                <c:pt idx="668">
                  <c:v>0.95499999999999996</c:v>
                </c:pt>
                <c:pt idx="669">
                  <c:v>0.95499999999999996</c:v>
                </c:pt>
                <c:pt idx="670">
                  <c:v>0.95499999999999996</c:v>
                </c:pt>
                <c:pt idx="671">
                  <c:v>0.95499999999999996</c:v>
                </c:pt>
                <c:pt idx="672">
                  <c:v>0.95499999999999996</c:v>
                </c:pt>
                <c:pt idx="673">
                  <c:v>0.95499999999999996</c:v>
                </c:pt>
                <c:pt idx="674">
                  <c:v>0.95499999999999996</c:v>
                </c:pt>
                <c:pt idx="675">
                  <c:v>0.95499999999999996</c:v>
                </c:pt>
                <c:pt idx="676">
                  <c:v>0.95499999999999996</c:v>
                </c:pt>
                <c:pt idx="677">
                  <c:v>0.95499999999999996</c:v>
                </c:pt>
                <c:pt idx="678">
                  <c:v>0.95499999999999996</c:v>
                </c:pt>
                <c:pt idx="679">
                  <c:v>0.95499999999999996</c:v>
                </c:pt>
                <c:pt idx="680">
                  <c:v>0.95499999999999996</c:v>
                </c:pt>
                <c:pt idx="681">
                  <c:v>0.95499999999999996</c:v>
                </c:pt>
                <c:pt idx="682">
                  <c:v>0.95499999999999996</c:v>
                </c:pt>
                <c:pt idx="683">
                  <c:v>0.95499999999999996</c:v>
                </c:pt>
                <c:pt idx="684">
                  <c:v>0.95499999999999996</c:v>
                </c:pt>
                <c:pt idx="685">
                  <c:v>0.95499999999999996</c:v>
                </c:pt>
                <c:pt idx="686">
                  <c:v>0.95499999999999996</c:v>
                </c:pt>
                <c:pt idx="687">
                  <c:v>0.95499999999999996</c:v>
                </c:pt>
                <c:pt idx="688">
                  <c:v>0.95499999999999996</c:v>
                </c:pt>
                <c:pt idx="689">
                  <c:v>0.95499999999999996</c:v>
                </c:pt>
                <c:pt idx="690">
                  <c:v>1.07</c:v>
                </c:pt>
                <c:pt idx="691">
                  <c:v>1.07</c:v>
                </c:pt>
                <c:pt idx="692">
                  <c:v>1.07</c:v>
                </c:pt>
                <c:pt idx="693">
                  <c:v>1.07</c:v>
                </c:pt>
                <c:pt idx="694">
                  <c:v>1.07</c:v>
                </c:pt>
                <c:pt idx="695">
                  <c:v>1.07</c:v>
                </c:pt>
                <c:pt idx="696">
                  <c:v>1.07</c:v>
                </c:pt>
                <c:pt idx="697">
                  <c:v>1.07</c:v>
                </c:pt>
                <c:pt idx="698">
                  <c:v>1.07</c:v>
                </c:pt>
                <c:pt idx="699">
                  <c:v>1.07</c:v>
                </c:pt>
                <c:pt idx="700">
                  <c:v>1.07</c:v>
                </c:pt>
                <c:pt idx="701">
                  <c:v>1.07</c:v>
                </c:pt>
                <c:pt idx="702">
                  <c:v>1.07</c:v>
                </c:pt>
                <c:pt idx="703">
                  <c:v>1.07</c:v>
                </c:pt>
                <c:pt idx="704">
                  <c:v>1.07</c:v>
                </c:pt>
                <c:pt idx="705">
                  <c:v>1.07</c:v>
                </c:pt>
                <c:pt idx="706">
                  <c:v>1.07</c:v>
                </c:pt>
                <c:pt idx="707">
                  <c:v>1.07</c:v>
                </c:pt>
                <c:pt idx="708">
                  <c:v>1.07</c:v>
                </c:pt>
                <c:pt idx="709">
                  <c:v>1.07</c:v>
                </c:pt>
                <c:pt idx="710">
                  <c:v>1.07</c:v>
                </c:pt>
                <c:pt idx="711">
                  <c:v>1.07</c:v>
                </c:pt>
                <c:pt idx="712">
                  <c:v>1.07</c:v>
                </c:pt>
                <c:pt idx="713">
                  <c:v>1.07</c:v>
                </c:pt>
                <c:pt idx="714">
                  <c:v>1.07</c:v>
                </c:pt>
                <c:pt idx="715">
                  <c:v>1.07</c:v>
                </c:pt>
                <c:pt idx="716">
                  <c:v>1.07</c:v>
                </c:pt>
                <c:pt idx="717">
                  <c:v>1.07</c:v>
                </c:pt>
                <c:pt idx="718">
                  <c:v>1.07</c:v>
                </c:pt>
                <c:pt idx="719">
                  <c:v>1.07</c:v>
                </c:pt>
                <c:pt idx="720">
                  <c:v>1.099</c:v>
                </c:pt>
                <c:pt idx="721">
                  <c:v>1.099</c:v>
                </c:pt>
                <c:pt idx="722">
                  <c:v>1.099</c:v>
                </c:pt>
                <c:pt idx="723">
                  <c:v>1.099</c:v>
                </c:pt>
                <c:pt idx="724">
                  <c:v>1.099</c:v>
                </c:pt>
                <c:pt idx="725">
                  <c:v>1.099</c:v>
                </c:pt>
                <c:pt idx="726">
                  <c:v>1.099</c:v>
                </c:pt>
                <c:pt idx="727">
                  <c:v>1.099</c:v>
                </c:pt>
                <c:pt idx="728">
                  <c:v>1.099</c:v>
                </c:pt>
                <c:pt idx="729">
                  <c:v>1.099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F9D-2C4D-BD49-C29A7555C79A}"/>
            </c:ext>
          </c:extLst>
        </c:ser>
        <c:ser>
          <c:idx val="4"/>
          <c:order val="4"/>
          <c:tx>
            <c:strRef>
              <c:f>Sheet5!$F$1</c:f>
              <c:strCache>
                <c:ptCount val="1"/>
                <c:pt idx="0">
                  <c:v>CTC_100%_M(t)=0.35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Sheet5!$A$2:$A$731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Sheet5!$F$2:$F$731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3.5920000000000001</c:v>
                </c:pt>
                <c:pt idx="46">
                  <c:v>3.5920000000000001</c:v>
                </c:pt>
                <c:pt idx="47">
                  <c:v>3.5920000000000001</c:v>
                </c:pt>
                <c:pt idx="48">
                  <c:v>3.5920000000000001</c:v>
                </c:pt>
                <c:pt idx="49">
                  <c:v>3.5920000000000001</c:v>
                </c:pt>
                <c:pt idx="50">
                  <c:v>3.5920000000000001</c:v>
                </c:pt>
                <c:pt idx="51">
                  <c:v>3.5920000000000001</c:v>
                </c:pt>
                <c:pt idx="52">
                  <c:v>3.5920000000000001</c:v>
                </c:pt>
                <c:pt idx="53">
                  <c:v>3.5920000000000001</c:v>
                </c:pt>
                <c:pt idx="54">
                  <c:v>3.5920000000000001</c:v>
                </c:pt>
                <c:pt idx="55">
                  <c:v>3.5920000000000001</c:v>
                </c:pt>
                <c:pt idx="56">
                  <c:v>3.5920000000000001</c:v>
                </c:pt>
                <c:pt idx="57">
                  <c:v>3.5920000000000001</c:v>
                </c:pt>
                <c:pt idx="58">
                  <c:v>1.9750000000000001</c:v>
                </c:pt>
                <c:pt idx="59">
                  <c:v>1.9750000000000001</c:v>
                </c:pt>
                <c:pt idx="60">
                  <c:v>1.7030000000000001</c:v>
                </c:pt>
                <c:pt idx="61">
                  <c:v>1.7030000000000001</c:v>
                </c:pt>
                <c:pt idx="62">
                  <c:v>1.7030000000000001</c:v>
                </c:pt>
                <c:pt idx="63">
                  <c:v>1.7030000000000001</c:v>
                </c:pt>
                <c:pt idx="64">
                  <c:v>1.7030000000000001</c:v>
                </c:pt>
                <c:pt idx="65">
                  <c:v>1.7030000000000001</c:v>
                </c:pt>
                <c:pt idx="66">
                  <c:v>1.7030000000000001</c:v>
                </c:pt>
                <c:pt idx="67">
                  <c:v>1.7030000000000001</c:v>
                </c:pt>
                <c:pt idx="68">
                  <c:v>1.7030000000000001</c:v>
                </c:pt>
                <c:pt idx="69">
                  <c:v>1.7030000000000001</c:v>
                </c:pt>
                <c:pt idx="70">
                  <c:v>1.7030000000000001</c:v>
                </c:pt>
                <c:pt idx="71">
                  <c:v>1.7030000000000001</c:v>
                </c:pt>
                <c:pt idx="72">
                  <c:v>1.7030000000000001</c:v>
                </c:pt>
                <c:pt idx="73">
                  <c:v>1.7030000000000001</c:v>
                </c:pt>
                <c:pt idx="74">
                  <c:v>1.7030000000000001</c:v>
                </c:pt>
                <c:pt idx="75">
                  <c:v>1.7030000000000001</c:v>
                </c:pt>
                <c:pt idx="76">
                  <c:v>1.7030000000000001</c:v>
                </c:pt>
                <c:pt idx="77">
                  <c:v>0.92900000000000005</c:v>
                </c:pt>
                <c:pt idx="78">
                  <c:v>0.92900000000000005</c:v>
                </c:pt>
                <c:pt idx="79">
                  <c:v>0.92900000000000005</c:v>
                </c:pt>
                <c:pt idx="80">
                  <c:v>0.92900000000000005</c:v>
                </c:pt>
                <c:pt idx="81">
                  <c:v>0.92900000000000005</c:v>
                </c:pt>
                <c:pt idx="82">
                  <c:v>0.92900000000000005</c:v>
                </c:pt>
                <c:pt idx="83">
                  <c:v>0.92900000000000005</c:v>
                </c:pt>
                <c:pt idx="84">
                  <c:v>0.92900000000000005</c:v>
                </c:pt>
                <c:pt idx="85">
                  <c:v>0.92900000000000005</c:v>
                </c:pt>
                <c:pt idx="86">
                  <c:v>0.92900000000000005</c:v>
                </c:pt>
                <c:pt idx="87">
                  <c:v>0.92900000000000005</c:v>
                </c:pt>
                <c:pt idx="88">
                  <c:v>0.92900000000000005</c:v>
                </c:pt>
                <c:pt idx="89">
                  <c:v>0.92900000000000005</c:v>
                </c:pt>
                <c:pt idx="90">
                  <c:v>0.81</c:v>
                </c:pt>
                <c:pt idx="91">
                  <c:v>0.81</c:v>
                </c:pt>
                <c:pt idx="92">
                  <c:v>0.81</c:v>
                </c:pt>
                <c:pt idx="93">
                  <c:v>0.81</c:v>
                </c:pt>
                <c:pt idx="94">
                  <c:v>0.81</c:v>
                </c:pt>
                <c:pt idx="95">
                  <c:v>0.81</c:v>
                </c:pt>
                <c:pt idx="96">
                  <c:v>0.81</c:v>
                </c:pt>
                <c:pt idx="97">
                  <c:v>0.81</c:v>
                </c:pt>
                <c:pt idx="98">
                  <c:v>0.81</c:v>
                </c:pt>
                <c:pt idx="99">
                  <c:v>0.81</c:v>
                </c:pt>
                <c:pt idx="100">
                  <c:v>0.81</c:v>
                </c:pt>
                <c:pt idx="101">
                  <c:v>0.81</c:v>
                </c:pt>
                <c:pt idx="102">
                  <c:v>0.81</c:v>
                </c:pt>
                <c:pt idx="103">
                  <c:v>0.81</c:v>
                </c:pt>
                <c:pt idx="104">
                  <c:v>0.81</c:v>
                </c:pt>
                <c:pt idx="105">
                  <c:v>0.81</c:v>
                </c:pt>
                <c:pt idx="106">
                  <c:v>0.81</c:v>
                </c:pt>
                <c:pt idx="107">
                  <c:v>0.81</c:v>
                </c:pt>
                <c:pt idx="108">
                  <c:v>0.81</c:v>
                </c:pt>
                <c:pt idx="109">
                  <c:v>0.81</c:v>
                </c:pt>
                <c:pt idx="110">
                  <c:v>0.81</c:v>
                </c:pt>
                <c:pt idx="111">
                  <c:v>0.81</c:v>
                </c:pt>
                <c:pt idx="112">
                  <c:v>0.81</c:v>
                </c:pt>
                <c:pt idx="113">
                  <c:v>0.81</c:v>
                </c:pt>
                <c:pt idx="114">
                  <c:v>0.81</c:v>
                </c:pt>
                <c:pt idx="115">
                  <c:v>0.81</c:v>
                </c:pt>
                <c:pt idx="116">
                  <c:v>0.81</c:v>
                </c:pt>
                <c:pt idx="117">
                  <c:v>0.81</c:v>
                </c:pt>
                <c:pt idx="118">
                  <c:v>0.81</c:v>
                </c:pt>
                <c:pt idx="119">
                  <c:v>0.81</c:v>
                </c:pt>
                <c:pt idx="120">
                  <c:v>0.69099999999999995</c:v>
                </c:pt>
                <c:pt idx="121">
                  <c:v>0.69099999999999995</c:v>
                </c:pt>
                <c:pt idx="122">
                  <c:v>0.69099999999999995</c:v>
                </c:pt>
                <c:pt idx="123">
                  <c:v>0.69099999999999995</c:v>
                </c:pt>
                <c:pt idx="124">
                  <c:v>0.69099999999999995</c:v>
                </c:pt>
                <c:pt idx="125">
                  <c:v>0.69099999999999995</c:v>
                </c:pt>
                <c:pt idx="126">
                  <c:v>0.69099999999999995</c:v>
                </c:pt>
                <c:pt idx="127">
                  <c:v>0.69099999999999995</c:v>
                </c:pt>
                <c:pt idx="128">
                  <c:v>0.69099999999999995</c:v>
                </c:pt>
                <c:pt idx="129">
                  <c:v>0.69099999999999995</c:v>
                </c:pt>
                <c:pt idx="130">
                  <c:v>0.69099999999999995</c:v>
                </c:pt>
                <c:pt idx="131">
                  <c:v>0.69099999999999995</c:v>
                </c:pt>
                <c:pt idx="132">
                  <c:v>0.80600000000000005</c:v>
                </c:pt>
                <c:pt idx="133">
                  <c:v>0.80600000000000005</c:v>
                </c:pt>
                <c:pt idx="134">
                  <c:v>0.80600000000000005</c:v>
                </c:pt>
                <c:pt idx="135">
                  <c:v>0.80600000000000005</c:v>
                </c:pt>
                <c:pt idx="136">
                  <c:v>0.80600000000000005</c:v>
                </c:pt>
                <c:pt idx="137">
                  <c:v>0.80600000000000005</c:v>
                </c:pt>
                <c:pt idx="138">
                  <c:v>0.80600000000000005</c:v>
                </c:pt>
                <c:pt idx="139">
                  <c:v>0.80600000000000005</c:v>
                </c:pt>
                <c:pt idx="140">
                  <c:v>0.80600000000000005</c:v>
                </c:pt>
                <c:pt idx="141">
                  <c:v>0.80600000000000005</c:v>
                </c:pt>
                <c:pt idx="142">
                  <c:v>0.80600000000000005</c:v>
                </c:pt>
                <c:pt idx="143">
                  <c:v>0.80600000000000005</c:v>
                </c:pt>
                <c:pt idx="144">
                  <c:v>0.80600000000000005</c:v>
                </c:pt>
                <c:pt idx="145">
                  <c:v>0.80600000000000005</c:v>
                </c:pt>
                <c:pt idx="146">
                  <c:v>0.80600000000000005</c:v>
                </c:pt>
                <c:pt idx="147">
                  <c:v>0.80600000000000005</c:v>
                </c:pt>
                <c:pt idx="148">
                  <c:v>0.80600000000000005</c:v>
                </c:pt>
                <c:pt idx="149">
                  <c:v>0.80600000000000005</c:v>
                </c:pt>
                <c:pt idx="150">
                  <c:v>0.66800000000000004</c:v>
                </c:pt>
                <c:pt idx="151">
                  <c:v>0.70599999999999996</c:v>
                </c:pt>
                <c:pt idx="152">
                  <c:v>0.70599999999999996</c:v>
                </c:pt>
                <c:pt idx="153">
                  <c:v>0.70599999999999996</c:v>
                </c:pt>
                <c:pt idx="154">
                  <c:v>0.70599999999999996</c:v>
                </c:pt>
                <c:pt idx="155">
                  <c:v>0.70599999999999996</c:v>
                </c:pt>
                <c:pt idx="156">
                  <c:v>0.70599999999999996</c:v>
                </c:pt>
                <c:pt idx="157">
                  <c:v>0.70599999999999996</c:v>
                </c:pt>
                <c:pt idx="158">
                  <c:v>0.70599999999999996</c:v>
                </c:pt>
                <c:pt idx="159">
                  <c:v>0.70599999999999996</c:v>
                </c:pt>
                <c:pt idx="160">
                  <c:v>0.70599999999999996</c:v>
                </c:pt>
                <c:pt idx="161">
                  <c:v>0.70599999999999996</c:v>
                </c:pt>
                <c:pt idx="162">
                  <c:v>0.70599999999999996</c:v>
                </c:pt>
                <c:pt idx="163">
                  <c:v>0.70599999999999996</c:v>
                </c:pt>
                <c:pt idx="164">
                  <c:v>0.70599999999999996</c:v>
                </c:pt>
                <c:pt idx="165">
                  <c:v>0.70599999999999996</c:v>
                </c:pt>
                <c:pt idx="166">
                  <c:v>0.70599999999999996</c:v>
                </c:pt>
                <c:pt idx="167">
                  <c:v>0.70599999999999996</c:v>
                </c:pt>
                <c:pt idx="168">
                  <c:v>0.70599999999999996</c:v>
                </c:pt>
                <c:pt idx="169">
                  <c:v>0.70599999999999996</c:v>
                </c:pt>
                <c:pt idx="170">
                  <c:v>0.70599999999999996</c:v>
                </c:pt>
                <c:pt idx="171">
                  <c:v>0.70599999999999996</c:v>
                </c:pt>
                <c:pt idx="172">
                  <c:v>0.70599999999999996</c:v>
                </c:pt>
                <c:pt idx="173">
                  <c:v>0.70599999999999996</c:v>
                </c:pt>
                <c:pt idx="174">
                  <c:v>0.95399999999999996</c:v>
                </c:pt>
                <c:pt idx="175">
                  <c:v>0.95399999999999996</c:v>
                </c:pt>
                <c:pt idx="176">
                  <c:v>0.95399999999999996</c:v>
                </c:pt>
                <c:pt idx="177">
                  <c:v>0.95399999999999996</c:v>
                </c:pt>
                <c:pt idx="178">
                  <c:v>0.95399999999999996</c:v>
                </c:pt>
                <c:pt idx="179">
                  <c:v>0.95399999999999996</c:v>
                </c:pt>
                <c:pt idx="180">
                  <c:v>0.85499999999999998</c:v>
                </c:pt>
                <c:pt idx="181">
                  <c:v>0.85499999999999998</c:v>
                </c:pt>
                <c:pt idx="182">
                  <c:v>0.85499999999999998</c:v>
                </c:pt>
                <c:pt idx="183">
                  <c:v>0.85499999999999998</c:v>
                </c:pt>
                <c:pt idx="184">
                  <c:v>0.85499999999999998</c:v>
                </c:pt>
                <c:pt idx="185">
                  <c:v>0.85499999999999998</c:v>
                </c:pt>
                <c:pt idx="186">
                  <c:v>0.85499999999999998</c:v>
                </c:pt>
                <c:pt idx="187">
                  <c:v>0.85499999999999998</c:v>
                </c:pt>
                <c:pt idx="188">
                  <c:v>0.85499999999999998</c:v>
                </c:pt>
                <c:pt idx="189">
                  <c:v>0.85499999999999998</c:v>
                </c:pt>
                <c:pt idx="190">
                  <c:v>0.85499999999999998</c:v>
                </c:pt>
                <c:pt idx="191">
                  <c:v>0.85499999999999998</c:v>
                </c:pt>
                <c:pt idx="192">
                  <c:v>0.85499999999999998</c:v>
                </c:pt>
                <c:pt idx="193">
                  <c:v>0.85499999999999998</c:v>
                </c:pt>
                <c:pt idx="194">
                  <c:v>0.85499999999999998</c:v>
                </c:pt>
                <c:pt idx="195">
                  <c:v>0.85499999999999998</c:v>
                </c:pt>
                <c:pt idx="196">
                  <c:v>0.85499999999999998</c:v>
                </c:pt>
                <c:pt idx="197">
                  <c:v>0.85499999999999998</c:v>
                </c:pt>
                <c:pt idx="198">
                  <c:v>0.85499999999999998</c:v>
                </c:pt>
                <c:pt idx="199">
                  <c:v>0.85499999999999998</c:v>
                </c:pt>
                <c:pt idx="200">
                  <c:v>0.85499999999999998</c:v>
                </c:pt>
                <c:pt idx="201">
                  <c:v>0.85499999999999998</c:v>
                </c:pt>
                <c:pt idx="202">
                  <c:v>0.85499999999999998</c:v>
                </c:pt>
                <c:pt idx="203">
                  <c:v>0.85499999999999998</c:v>
                </c:pt>
                <c:pt idx="204">
                  <c:v>0.85499999999999998</c:v>
                </c:pt>
                <c:pt idx="205">
                  <c:v>0.85499999999999998</c:v>
                </c:pt>
                <c:pt idx="206">
                  <c:v>0.85499999999999998</c:v>
                </c:pt>
                <c:pt idx="207">
                  <c:v>0.85499999999999998</c:v>
                </c:pt>
                <c:pt idx="208">
                  <c:v>0.85499999999999998</c:v>
                </c:pt>
                <c:pt idx="209">
                  <c:v>0.85499999999999998</c:v>
                </c:pt>
                <c:pt idx="210">
                  <c:v>0.90400000000000003</c:v>
                </c:pt>
                <c:pt idx="211">
                  <c:v>0.90400000000000003</c:v>
                </c:pt>
                <c:pt idx="212">
                  <c:v>0.90400000000000003</c:v>
                </c:pt>
                <c:pt idx="213">
                  <c:v>0.90400000000000003</c:v>
                </c:pt>
                <c:pt idx="214">
                  <c:v>0.90400000000000003</c:v>
                </c:pt>
                <c:pt idx="215">
                  <c:v>0.90400000000000003</c:v>
                </c:pt>
                <c:pt idx="216">
                  <c:v>0.90400000000000003</c:v>
                </c:pt>
                <c:pt idx="217">
                  <c:v>0.90400000000000003</c:v>
                </c:pt>
                <c:pt idx="218">
                  <c:v>0.90400000000000003</c:v>
                </c:pt>
                <c:pt idx="219">
                  <c:v>0.90400000000000003</c:v>
                </c:pt>
                <c:pt idx="220">
                  <c:v>0.90400000000000003</c:v>
                </c:pt>
                <c:pt idx="221">
                  <c:v>0.90400000000000003</c:v>
                </c:pt>
                <c:pt idx="222">
                  <c:v>0.90400000000000003</c:v>
                </c:pt>
                <c:pt idx="223">
                  <c:v>0.90400000000000003</c:v>
                </c:pt>
                <c:pt idx="224">
                  <c:v>0.90400000000000003</c:v>
                </c:pt>
                <c:pt idx="225">
                  <c:v>0.90400000000000003</c:v>
                </c:pt>
                <c:pt idx="226">
                  <c:v>0.90400000000000003</c:v>
                </c:pt>
                <c:pt idx="227">
                  <c:v>0.90400000000000003</c:v>
                </c:pt>
                <c:pt idx="228">
                  <c:v>0.90400000000000003</c:v>
                </c:pt>
                <c:pt idx="229">
                  <c:v>0.90400000000000003</c:v>
                </c:pt>
                <c:pt idx="230">
                  <c:v>0.90400000000000003</c:v>
                </c:pt>
                <c:pt idx="231">
                  <c:v>0.90400000000000003</c:v>
                </c:pt>
                <c:pt idx="232">
                  <c:v>0.90400000000000003</c:v>
                </c:pt>
                <c:pt idx="233">
                  <c:v>0.90400000000000003</c:v>
                </c:pt>
                <c:pt idx="234">
                  <c:v>0.90400000000000003</c:v>
                </c:pt>
                <c:pt idx="235">
                  <c:v>0.90400000000000003</c:v>
                </c:pt>
                <c:pt idx="236">
                  <c:v>0.90400000000000003</c:v>
                </c:pt>
                <c:pt idx="237">
                  <c:v>0.90400000000000003</c:v>
                </c:pt>
                <c:pt idx="238">
                  <c:v>0.90400000000000003</c:v>
                </c:pt>
                <c:pt idx="239">
                  <c:v>0.90400000000000003</c:v>
                </c:pt>
                <c:pt idx="240">
                  <c:v>1.1020000000000001</c:v>
                </c:pt>
                <c:pt idx="241">
                  <c:v>1.1020000000000001</c:v>
                </c:pt>
                <c:pt idx="242">
                  <c:v>1.1020000000000001</c:v>
                </c:pt>
                <c:pt idx="243">
                  <c:v>1.1020000000000001</c:v>
                </c:pt>
                <c:pt idx="244">
                  <c:v>1.1020000000000001</c:v>
                </c:pt>
                <c:pt idx="245">
                  <c:v>1.4330000000000001</c:v>
                </c:pt>
                <c:pt idx="246">
                  <c:v>1.4330000000000001</c:v>
                </c:pt>
                <c:pt idx="247">
                  <c:v>1.4330000000000001</c:v>
                </c:pt>
                <c:pt idx="248">
                  <c:v>1.4330000000000001</c:v>
                </c:pt>
                <c:pt idx="249">
                  <c:v>1.4330000000000001</c:v>
                </c:pt>
                <c:pt idx="250">
                  <c:v>1.4330000000000001</c:v>
                </c:pt>
                <c:pt idx="251">
                  <c:v>1.4330000000000001</c:v>
                </c:pt>
                <c:pt idx="252">
                  <c:v>1.4330000000000001</c:v>
                </c:pt>
                <c:pt idx="253">
                  <c:v>1.4330000000000001</c:v>
                </c:pt>
                <c:pt idx="254">
                  <c:v>1.4330000000000001</c:v>
                </c:pt>
                <c:pt idx="255">
                  <c:v>1.4330000000000001</c:v>
                </c:pt>
                <c:pt idx="256">
                  <c:v>1.4330000000000001</c:v>
                </c:pt>
                <c:pt idx="257">
                  <c:v>1.4330000000000001</c:v>
                </c:pt>
                <c:pt idx="258">
                  <c:v>1.4330000000000001</c:v>
                </c:pt>
                <c:pt idx="259">
                  <c:v>1.4330000000000001</c:v>
                </c:pt>
                <c:pt idx="260">
                  <c:v>1.4330000000000001</c:v>
                </c:pt>
                <c:pt idx="261">
                  <c:v>1.4330000000000001</c:v>
                </c:pt>
                <c:pt idx="262">
                  <c:v>1.4330000000000001</c:v>
                </c:pt>
                <c:pt idx="263">
                  <c:v>1.4330000000000001</c:v>
                </c:pt>
                <c:pt idx="264">
                  <c:v>1.4330000000000001</c:v>
                </c:pt>
                <c:pt idx="265">
                  <c:v>1.4330000000000001</c:v>
                </c:pt>
                <c:pt idx="266">
                  <c:v>1.4330000000000001</c:v>
                </c:pt>
                <c:pt idx="267">
                  <c:v>1.4330000000000001</c:v>
                </c:pt>
                <c:pt idx="268">
                  <c:v>1.4330000000000001</c:v>
                </c:pt>
                <c:pt idx="269">
                  <c:v>1.4330000000000001</c:v>
                </c:pt>
                <c:pt idx="270">
                  <c:v>1.7549999999999999</c:v>
                </c:pt>
                <c:pt idx="271">
                  <c:v>1.7549999999999999</c:v>
                </c:pt>
                <c:pt idx="272">
                  <c:v>1.7549999999999999</c:v>
                </c:pt>
                <c:pt idx="273">
                  <c:v>1.7549999999999999</c:v>
                </c:pt>
                <c:pt idx="274">
                  <c:v>1.7549999999999999</c:v>
                </c:pt>
                <c:pt idx="275">
                  <c:v>1.7549999999999999</c:v>
                </c:pt>
                <c:pt idx="276">
                  <c:v>1.7549999999999999</c:v>
                </c:pt>
                <c:pt idx="277">
                  <c:v>1.7549999999999999</c:v>
                </c:pt>
                <c:pt idx="278">
                  <c:v>1.7549999999999999</c:v>
                </c:pt>
                <c:pt idx="279">
                  <c:v>1.7549999999999999</c:v>
                </c:pt>
                <c:pt idx="280">
                  <c:v>1.7549999999999999</c:v>
                </c:pt>
                <c:pt idx="281">
                  <c:v>1.7549999999999999</c:v>
                </c:pt>
                <c:pt idx="282">
                  <c:v>1.7549999999999999</c:v>
                </c:pt>
                <c:pt idx="283">
                  <c:v>1.7549999999999999</c:v>
                </c:pt>
                <c:pt idx="284">
                  <c:v>1.08</c:v>
                </c:pt>
                <c:pt idx="285">
                  <c:v>1.08</c:v>
                </c:pt>
                <c:pt idx="286">
                  <c:v>1.08</c:v>
                </c:pt>
                <c:pt idx="287">
                  <c:v>1.08</c:v>
                </c:pt>
                <c:pt idx="288">
                  <c:v>1.08</c:v>
                </c:pt>
                <c:pt idx="289">
                  <c:v>1.08</c:v>
                </c:pt>
                <c:pt idx="290">
                  <c:v>1.08</c:v>
                </c:pt>
                <c:pt idx="291">
                  <c:v>1.08</c:v>
                </c:pt>
                <c:pt idx="292">
                  <c:v>1.08</c:v>
                </c:pt>
                <c:pt idx="293">
                  <c:v>1.08</c:v>
                </c:pt>
                <c:pt idx="294">
                  <c:v>1.08</c:v>
                </c:pt>
                <c:pt idx="295">
                  <c:v>1.08</c:v>
                </c:pt>
                <c:pt idx="296">
                  <c:v>1.08</c:v>
                </c:pt>
                <c:pt idx="297">
                  <c:v>1.08</c:v>
                </c:pt>
                <c:pt idx="298">
                  <c:v>1.08</c:v>
                </c:pt>
                <c:pt idx="299">
                  <c:v>1.08</c:v>
                </c:pt>
                <c:pt idx="300">
                  <c:v>1.3180000000000001</c:v>
                </c:pt>
                <c:pt idx="301">
                  <c:v>1.3180000000000001</c:v>
                </c:pt>
                <c:pt idx="302">
                  <c:v>1.3180000000000001</c:v>
                </c:pt>
                <c:pt idx="303">
                  <c:v>0.98799999999999999</c:v>
                </c:pt>
                <c:pt idx="304">
                  <c:v>0.98799999999999999</c:v>
                </c:pt>
                <c:pt idx="305">
                  <c:v>0.98799999999999999</c:v>
                </c:pt>
                <c:pt idx="306">
                  <c:v>0.98799999999999999</c:v>
                </c:pt>
                <c:pt idx="307">
                  <c:v>0.98799999999999999</c:v>
                </c:pt>
                <c:pt idx="308">
                  <c:v>0.98799999999999999</c:v>
                </c:pt>
                <c:pt idx="309">
                  <c:v>0.98799999999999999</c:v>
                </c:pt>
                <c:pt idx="310">
                  <c:v>0.98799999999999999</c:v>
                </c:pt>
                <c:pt idx="311">
                  <c:v>0.98799999999999999</c:v>
                </c:pt>
                <c:pt idx="312">
                  <c:v>0.98799999999999999</c:v>
                </c:pt>
                <c:pt idx="313">
                  <c:v>0.98799999999999999</c:v>
                </c:pt>
                <c:pt idx="314">
                  <c:v>0.98799999999999999</c:v>
                </c:pt>
                <c:pt idx="315">
                  <c:v>0.98799999999999999</c:v>
                </c:pt>
                <c:pt idx="316">
                  <c:v>0.98799999999999999</c:v>
                </c:pt>
                <c:pt idx="317">
                  <c:v>0.98799999999999999</c:v>
                </c:pt>
                <c:pt idx="318">
                  <c:v>0.98799999999999999</c:v>
                </c:pt>
                <c:pt idx="319">
                  <c:v>0.98799999999999999</c:v>
                </c:pt>
                <c:pt idx="320">
                  <c:v>0.98799999999999999</c:v>
                </c:pt>
                <c:pt idx="321">
                  <c:v>0.98799999999999999</c:v>
                </c:pt>
                <c:pt idx="322">
                  <c:v>0.98799999999999999</c:v>
                </c:pt>
                <c:pt idx="323">
                  <c:v>0.98799999999999999</c:v>
                </c:pt>
                <c:pt idx="324">
                  <c:v>0.98799999999999999</c:v>
                </c:pt>
                <c:pt idx="325">
                  <c:v>0.98799999999999999</c:v>
                </c:pt>
                <c:pt idx="326">
                  <c:v>0.98799999999999999</c:v>
                </c:pt>
                <c:pt idx="327">
                  <c:v>0.98799999999999999</c:v>
                </c:pt>
                <c:pt idx="328">
                  <c:v>0.98799999999999999</c:v>
                </c:pt>
                <c:pt idx="329">
                  <c:v>0.98799999999999999</c:v>
                </c:pt>
                <c:pt idx="330">
                  <c:v>1.107</c:v>
                </c:pt>
                <c:pt idx="331">
                  <c:v>1.107</c:v>
                </c:pt>
                <c:pt idx="332">
                  <c:v>1.107</c:v>
                </c:pt>
                <c:pt idx="333">
                  <c:v>1.107</c:v>
                </c:pt>
                <c:pt idx="334">
                  <c:v>1.107</c:v>
                </c:pt>
                <c:pt idx="335">
                  <c:v>1.107</c:v>
                </c:pt>
                <c:pt idx="336">
                  <c:v>1.107</c:v>
                </c:pt>
                <c:pt idx="337">
                  <c:v>1.107</c:v>
                </c:pt>
                <c:pt idx="338">
                  <c:v>1.107</c:v>
                </c:pt>
                <c:pt idx="339">
                  <c:v>1.107</c:v>
                </c:pt>
                <c:pt idx="340">
                  <c:v>1.107</c:v>
                </c:pt>
                <c:pt idx="341">
                  <c:v>1.107</c:v>
                </c:pt>
                <c:pt idx="342">
                  <c:v>1.107</c:v>
                </c:pt>
                <c:pt idx="343">
                  <c:v>1.107</c:v>
                </c:pt>
                <c:pt idx="344">
                  <c:v>1.107</c:v>
                </c:pt>
                <c:pt idx="345">
                  <c:v>1.107</c:v>
                </c:pt>
                <c:pt idx="346">
                  <c:v>1.107</c:v>
                </c:pt>
                <c:pt idx="347">
                  <c:v>1.107</c:v>
                </c:pt>
                <c:pt idx="348">
                  <c:v>1.107</c:v>
                </c:pt>
                <c:pt idx="349">
                  <c:v>1.107</c:v>
                </c:pt>
                <c:pt idx="350">
                  <c:v>1.107</c:v>
                </c:pt>
                <c:pt idx="351">
                  <c:v>1.107</c:v>
                </c:pt>
                <c:pt idx="352">
                  <c:v>1.107</c:v>
                </c:pt>
                <c:pt idx="353">
                  <c:v>1.107</c:v>
                </c:pt>
                <c:pt idx="354">
                  <c:v>1.107</c:v>
                </c:pt>
                <c:pt idx="355">
                  <c:v>1.107</c:v>
                </c:pt>
                <c:pt idx="356">
                  <c:v>0.997</c:v>
                </c:pt>
                <c:pt idx="357">
                  <c:v>0.997</c:v>
                </c:pt>
                <c:pt idx="358">
                  <c:v>0.997</c:v>
                </c:pt>
                <c:pt idx="359">
                  <c:v>0.997</c:v>
                </c:pt>
                <c:pt idx="360">
                  <c:v>1.0229999999999999</c:v>
                </c:pt>
                <c:pt idx="361">
                  <c:v>1.0229999999999999</c:v>
                </c:pt>
                <c:pt idx="362">
                  <c:v>1.0229999999999999</c:v>
                </c:pt>
                <c:pt idx="363">
                  <c:v>1.0229999999999999</c:v>
                </c:pt>
                <c:pt idx="364">
                  <c:v>1.0229999999999999</c:v>
                </c:pt>
                <c:pt idx="365">
                  <c:v>1.0229999999999999</c:v>
                </c:pt>
                <c:pt idx="366">
                  <c:v>1.0229999999999999</c:v>
                </c:pt>
                <c:pt idx="367">
                  <c:v>1.0229999999999999</c:v>
                </c:pt>
                <c:pt idx="368">
                  <c:v>1.0229999999999999</c:v>
                </c:pt>
                <c:pt idx="369">
                  <c:v>1.0229999999999999</c:v>
                </c:pt>
                <c:pt idx="370">
                  <c:v>1.0229999999999999</c:v>
                </c:pt>
                <c:pt idx="371">
                  <c:v>1.0229999999999999</c:v>
                </c:pt>
                <c:pt idx="372">
                  <c:v>1.0229999999999999</c:v>
                </c:pt>
                <c:pt idx="373">
                  <c:v>1.0229999999999999</c:v>
                </c:pt>
                <c:pt idx="374">
                  <c:v>1.0229999999999999</c:v>
                </c:pt>
                <c:pt idx="375">
                  <c:v>1.0229999999999999</c:v>
                </c:pt>
                <c:pt idx="376">
                  <c:v>1.0229999999999999</c:v>
                </c:pt>
                <c:pt idx="377">
                  <c:v>1.0229999999999999</c:v>
                </c:pt>
                <c:pt idx="378">
                  <c:v>1.0229999999999999</c:v>
                </c:pt>
                <c:pt idx="379">
                  <c:v>1.0229999999999999</c:v>
                </c:pt>
                <c:pt idx="380">
                  <c:v>1.0229999999999999</c:v>
                </c:pt>
                <c:pt idx="381">
                  <c:v>1.0229999999999999</c:v>
                </c:pt>
                <c:pt idx="382">
                  <c:v>1.0229999999999999</c:v>
                </c:pt>
                <c:pt idx="383">
                  <c:v>1.0229999999999999</c:v>
                </c:pt>
                <c:pt idx="384">
                  <c:v>1.0229999999999999</c:v>
                </c:pt>
                <c:pt idx="385">
                  <c:v>1.0229999999999999</c:v>
                </c:pt>
                <c:pt idx="386">
                  <c:v>1.0229999999999999</c:v>
                </c:pt>
                <c:pt idx="387">
                  <c:v>1.137</c:v>
                </c:pt>
                <c:pt idx="388">
                  <c:v>1.137</c:v>
                </c:pt>
                <c:pt idx="389">
                  <c:v>1.137</c:v>
                </c:pt>
                <c:pt idx="390">
                  <c:v>1.0780000000000001</c:v>
                </c:pt>
                <c:pt idx="391">
                  <c:v>1.0780000000000001</c:v>
                </c:pt>
                <c:pt idx="392">
                  <c:v>1.0780000000000001</c:v>
                </c:pt>
                <c:pt idx="393">
                  <c:v>1.0780000000000001</c:v>
                </c:pt>
                <c:pt idx="394">
                  <c:v>1.0780000000000001</c:v>
                </c:pt>
                <c:pt idx="395">
                  <c:v>1.0780000000000001</c:v>
                </c:pt>
                <c:pt idx="396">
                  <c:v>1.0780000000000001</c:v>
                </c:pt>
                <c:pt idx="397">
                  <c:v>1.0780000000000001</c:v>
                </c:pt>
                <c:pt idx="398">
                  <c:v>1.0780000000000001</c:v>
                </c:pt>
                <c:pt idx="399">
                  <c:v>1.0780000000000001</c:v>
                </c:pt>
                <c:pt idx="400">
                  <c:v>1.0780000000000001</c:v>
                </c:pt>
                <c:pt idx="401">
                  <c:v>1.0780000000000001</c:v>
                </c:pt>
                <c:pt idx="402">
                  <c:v>1.0780000000000001</c:v>
                </c:pt>
                <c:pt idx="403">
                  <c:v>1.0780000000000001</c:v>
                </c:pt>
                <c:pt idx="404">
                  <c:v>1.0780000000000001</c:v>
                </c:pt>
                <c:pt idx="405">
                  <c:v>1.0780000000000001</c:v>
                </c:pt>
                <c:pt idx="406">
                  <c:v>1.0780000000000001</c:v>
                </c:pt>
                <c:pt idx="407">
                  <c:v>1.0780000000000001</c:v>
                </c:pt>
                <c:pt idx="408">
                  <c:v>1.0780000000000001</c:v>
                </c:pt>
                <c:pt idx="409">
                  <c:v>1.0780000000000001</c:v>
                </c:pt>
                <c:pt idx="410">
                  <c:v>1.0780000000000001</c:v>
                </c:pt>
                <c:pt idx="411">
                  <c:v>1.0780000000000001</c:v>
                </c:pt>
                <c:pt idx="412">
                  <c:v>1.0780000000000001</c:v>
                </c:pt>
                <c:pt idx="413">
                  <c:v>1.0780000000000001</c:v>
                </c:pt>
                <c:pt idx="414">
                  <c:v>1.0780000000000001</c:v>
                </c:pt>
                <c:pt idx="415">
                  <c:v>1.0780000000000001</c:v>
                </c:pt>
                <c:pt idx="416">
                  <c:v>1.0780000000000001</c:v>
                </c:pt>
                <c:pt idx="417">
                  <c:v>1.0780000000000001</c:v>
                </c:pt>
                <c:pt idx="418">
                  <c:v>1.0780000000000001</c:v>
                </c:pt>
                <c:pt idx="419">
                  <c:v>1.0780000000000001</c:v>
                </c:pt>
                <c:pt idx="420">
                  <c:v>0.83599999999999997</c:v>
                </c:pt>
                <c:pt idx="421">
                  <c:v>0.83599999999999997</c:v>
                </c:pt>
                <c:pt idx="422">
                  <c:v>0.83599999999999997</c:v>
                </c:pt>
                <c:pt idx="423">
                  <c:v>0.83599999999999997</c:v>
                </c:pt>
                <c:pt idx="424">
                  <c:v>0.83599999999999997</c:v>
                </c:pt>
                <c:pt idx="425">
                  <c:v>0.83599999999999997</c:v>
                </c:pt>
                <c:pt idx="426">
                  <c:v>0.83599999999999997</c:v>
                </c:pt>
                <c:pt idx="427">
                  <c:v>0.83599999999999997</c:v>
                </c:pt>
                <c:pt idx="428">
                  <c:v>0.83599999999999997</c:v>
                </c:pt>
                <c:pt idx="429">
                  <c:v>0.83599999999999997</c:v>
                </c:pt>
                <c:pt idx="430">
                  <c:v>0.83599999999999997</c:v>
                </c:pt>
                <c:pt idx="431">
                  <c:v>0.83599999999999997</c:v>
                </c:pt>
                <c:pt idx="432">
                  <c:v>0.83599999999999997</c:v>
                </c:pt>
                <c:pt idx="433">
                  <c:v>0.83599999999999997</c:v>
                </c:pt>
                <c:pt idx="434">
                  <c:v>0.83599999999999997</c:v>
                </c:pt>
                <c:pt idx="435">
                  <c:v>0.83599999999999997</c:v>
                </c:pt>
                <c:pt idx="436">
                  <c:v>0.83599999999999997</c:v>
                </c:pt>
                <c:pt idx="437">
                  <c:v>0.83599999999999997</c:v>
                </c:pt>
                <c:pt idx="438">
                  <c:v>0.83599999999999997</c:v>
                </c:pt>
                <c:pt idx="439">
                  <c:v>0.83599999999999997</c:v>
                </c:pt>
                <c:pt idx="440">
                  <c:v>0.83599999999999997</c:v>
                </c:pt>
                <c:pt idx="441">
                  <c:v>0.83599999999999997</c:v>
                </c:pt>
                <c:pt idx="442">
                  <c:v>0.83599999999999997</c:v>
                </c:pt>
                <c:pt idx="443">
                  <c:v>0.83599999999999997</c:v>
                </c:pt>
                <c:pt idx="444">
                  <c:v>0.83599999999999997</c:v>
                </c:pt>
                <c:pt idx="445">
                  <c:v>0.83599999999999997</c:v>
                </c:pt>
                <c:pt idx="446">
                  <c:v>0.83599999999999997</c:v>
                </c:pt>
                <c:pt idx="447">
                  <c:v>0.83599999999999997</c:v>
                </c:pt>
                <c:pt idx="448">
                  <c:v>0.83599999999999997</c:v>
                </c:pt>
                <c:pt idx="449">
                  <c:v>0.83599999999999997</c:v>
                </c:pt>
                <c:pt idx="450">
                  <c:v>0.72899999999999998</c:v>
                </c:pt>
                <c:pt idx="451">
                  <c:v>0.72899999999999998</c:v>
                </c:pt>
                <c:pt idx="452">
                  <c:v>0.72899999999999998</c:v>
                </c:pt>
                <c:pt idx="453">
                  <c:v>0.72899999999999998</c:v>
                </c:pt>
                <c:pt idx="454">
                  <c:v>0.72899999999999998</c:v>
                </c:pt>
                <c:pt idx="455">
                  <c:v>0.72899999999999998</c:v>
                </c:pt>
                <c:pt idx="456">
                  <c:v>0.72899999999999998</c:v>
                </c:pt>
                <c:pt idx="457">
                  <c:v>0.72899999999999998</c:v>
                </c:pt>
                <c:pt idx="458">
                  <c:v>0.72899999999999998</c:v>
                </c:pt>
                <c:pt idx="459">
                  <c:v>0.72899999999999998</c:v>
                </c:pt>
                <c:pt idx="460">
                  <c:v>0.72899999999999998</c:v>
                </c:pt>
                <c:pt idx="461">
                  <c:v>0.72899999999999998</c:v>
                </c:pt>
                <c:pt idx="462">
                  <c:v>0.72899999999999998</c:v>
                </c:pt>
                <c:pt idx="463">
                  <c:v>0.72899999999999998</c:v>
                </c:pt>
                <c:pt idx="464">
                  <c:v>0.72899999999999998</c:v>
                </c:pt>
                <c:pt idx="465">
                  <c:v>0.72899999999999998</c:v>
                </c:pt>
                <c:pt idx="466">
                  <c:v>0.72899999999999998</c:v>
                </c:pt>
                <c:pt idx="467">
                  <c:v>0.72899999999999998</c:v>
                </c:pt>
                <c:pt idx="468">
                  <c:v>0.72899999999999998</c:v>
                </c:pt>
                <c:pt idx="469">
                  <c:v>0.72899999999999998</c:v>
                </c:pt>
                <c:pt idx="470">
                  <c:v>0.72899999999999998</c:v>
                </c:pt>
                <c:pt idx="471">
                  <c:v>0.72899999999999998</c:v>
                </c:pt>
                <c:pt idx="472">
                  <c:v>0.72899999999999998</c:v>
                </c:pt>
                <c:pt idx="473">
                  <c:v>0.72899999999999998</c:v>
                </c:pt>
                <c:pt idx="474">
                  <c:v>0.72899999999999998</c:v>
                </c:pt>
                <c:pt idx="475">
                  <c:v>0.72899999999999998</c:v>
                </c:pt>
                <c:pt idx="476">
                  <c:v>0.72899999999999998</c:v>
                </c:pt>
                <c:pt idx="477">
                  <c:v>0.72899999999999998</c:v>
                </c:pt>
                <c:pt idx="478">
                  <c:v>0.72899999999999998</c:v>
                </c:pt>
                <c:pt idx="479">
                  <c:v>0.72899999999999998</c:v>
                </c:pt>
                <c:pt idx="480">
                  <c:v>0.622</c:v>
                </c:pt>
                <c:pt idx="481">
                  <c:v>0.622</c:v>
                </c:pt>
                <c:pt idx="482">
                  <c:v>0.622</c:v>
                </c:pt>
                <c:pt idx="483">
                  <c:v>0.622</c:v>
                </c:pt>
                <c:pt idx="484">
                  <c:v>0.622</c:v>
                </c:pt>
                <c:pt idx="485">
                  <c:v>0.622</c:v>
                </c:pt>
                <c:pt idx="486">
                  <c:v>0.622</c:v>
                </c:pt>
                <c:pt idx="487">
                  <c:v>0.622</c:v>
                </c:pt>
                <c:pt idx="488">
                  <c:v>0.622</c:v>
                </c:pt>
                <c:pt idx="489">
                  <c:v>0.622</c:v>
                </c:pt>
                <c:pt idx="490">
                  <c:v>0.622</c:v>
                </c:pt>
                <c:pt idx="491">
                  <c:v>0.622</c:v>
                </c:pt>
                <c:pt idx="492">
                  <c:v>0.622</c:v>
                </c:pt>
                <c:pt idx="493">
                  <c:v>0.622</c:v>
                </c:pt>
                <c:pt idx="494">
                  <c:v>0.622</c:v>
                </c:pt>
                <c:pt idx="495">
                  <c:v>0.622</c:v>
                </c:pt>
                <c:pt idx="496">
                  <c:v>0.622</c:v>
                </c:pt>
                <c:pt idx="497">
                  <c:v>0.622</c:v>
                </c:pt>
                <c:pt idx="498">
                  <c:v>0.622</c:v>
                </c:pt>
                <c:pt idx="499">
                  <c:v>0.622</c:v>
                </c:pt>
                <c:pt idx="500">
                  <c:v>0.622</c:v>
                </c:pt>
                <c:pt idx="501">
                  <c:v>0.622</c:v>
                </c:pt>
                <c:pt idx="502">
                  <c:v>0.622</c:v>
                </c:pt>
                <c:pt idx="503">
                  <c:v>0.622</c:v>
                </c:pt>
                <c:pt idx="504">
                  <c:v>0.622</c:v>
                </c:pt>
                <c:pt idx="505">
                  <c:v>0.622</c:v>
                </c:pt>
                <c:pt idx="506">
                  <c:v>0.622</c:v>
                </c:pt>
                <c:pt idx="507">
                  <c:v>0.622</c:v>
                </c:pt>
                <c:pt idx="508">
                  <c:v>0.622</c:v>
                </c:pt>
                <c:pt idx="509">
                  <c:v>0.622</c:v>
                </c:pt>
                <c:pt idx="510">
                  <c:v>0.51500000000000001</c:v>
                </c:pt>
                <c:pt idx="511">
                  <c:v>0.51500000000000001</c:v>
                </c:pt>
                <c:pt idx="512">
                  <c:v>0.51500000000000001</c:v>
                </c:pt>
                <c:pt idx="513">
                  <c:v>0.51500000000000001</c:v>
                </c:pt>
                <c:pt idx="514">
                  <c:v>0.51500000000000001</c:v>
                </c:pt>
                <c:pt idx="515">
                  <c:v>0.51500000000000001</c:v>
                </c:pt>
                <c:pt idx="516">
                  <c:v>0.51500000000000001</c:v>
                </c:pt>
                <c:pt idx="517">
                  <c:v>0.51500000000000001</c:v>
                </c:pt>
                <c:pt idx="518">
                  <c:v>0.51500000000000001</c:v>
                </c:pt>
                <c:pt idx="519">
                  <c:v>0.51500000000000001</c:v>
                </c:pt>
                <c:pt idx="520">
                  <c:v>0.51500000000000001</c:v>
                </c:pt>
                <c:pt idx="521">
                  <c:v>0.51500000000000001</c:v>
                </c:pt>
                <c:pt idx="522">
                  <c:v>0.51500000000000001</c:v>
                </c:pt>
                <c:pt idx="523">
                  <c:v>0.51500000000000001</c:v>
                </c:pt>
                <c:pt idx="524">
                  <c:v>0.51500000000000001</c:v>
                </c:pt>
                <c:pt idx="525">
                  <c:v>0.51500000000000001</c:v>
                </c:pt>
                <c:pt idx="526">
                  <c:v>0.51500000000000001</c:v>
                </c:pt>
                <c:pt idx="527">
                  <c:v>0.51500000000000001</c:v>
                </c:pt>
                <c:pt idx="528">
                  <c:v>0.51500000000000001</c:v>
                </c:pt>
                <c:pt idx="529">
                  <c:v>0.51500000000000001</c:v>
                </c:pt>
                <c:pt idx="530">
                  <c:v>0.51500000000000001</c:v>
                </c:pt>
                <c:pt idx="531">
                  <c:v>0.51500000000000001</c:v>
                </c:pt>
                <c:pt idx="532">
                  <c:v>0.51500000000000001</c:v>
                </c:pt>
                <c:pt idx="533">
                  <c:v>0.51500000000000001</c:v>
                </c:pt>
                <c:pt idx="534">
                  <c:v>0.51500000000000001</c:v>
                </c:pt>
                <c:pt idx="535">
                  <c:v>0.51500000000000001</c:v>
                </c:pt>
                <c:pt idx="536">
                  <c:v>0.51500000000000001</c:v>
                </c:pt>
                <c:pt idx="537">
                  <c:v>0.51500000000000001</c:v>
                </c:pt>
                <c:pt idx="538">
                  <c:v>0.51500000000000001</c:v>
                </c:pt>
                <c:pt idx="539">
                  <c:v>0.51500000000000001</c:v>
                </c:pt>
                <c:pt idx="540">
                  <c:v>0.46100000000000002</c:v>
                </c:pt>
                <c:pt idx="541">
                  <c:v>0.46100000000000002</c:v>
                </c:pt>
                <c:pt idx="542">
                  <c:v>0.46100000000000002</c:v>
                </c:pt>
                <c:pt idx="543">
                  <c:v>0.46100000000000002</c:v>
                </c:pt>
                <c:pt idx="544">
                  <c:v>0.46100000000000002</c:v>
                </c:pt>
                <c:pt idx="545">
                  <c:v>0.46100000000000002</c:v>
                </c:pt>
                <c:pt idx="546">
                  <c:v>0.46100000000000002</c:v>
                </c:pt>
                <c:pt idx="547">
                  <c:v>0.46100000000000002</c:v>
                </c:pt>
                <c:pt idx="548">
                  <c:v>0.46100000000000002</c:v>
                </c:pt>
                <c:pt idx="549">
                  <c:v>0.46100000000000002</c:v>
                </c:pt>
                <c:pt idx="550">
                  <c:v>0.46100000000000002</c:v>
                </c:pt>
                <c:pt idx="551">
                  <c:v>0.46100000000000002</c:v>
                </c:pt>
                <c:pt idx="552">
                  <c:v>0.46100000000000002</c:v>
                </c:pt>
                <c:pt idx="553">
                  <c:v>0.46100000000000002</c:v>
                </c:pt>
                <c:pt idx="554">
                  <c:v>0.46100000000000002</c:v>
                </c:pt>
                <c:pt idx="555">
                  <c:v>0.46100000000000002</c:v>
                </c:pt>
                <c:pt idx="556">
                  <c:v>0.46100000000000002</c:v>
                </c:pt>
                <c:pt idx="557">
                  <c:v>0.46100000000000002</c:v>
                </c:pt>
                <c:pt idx="558">
                  <c:v>0.46100000000000002</c:v>
                </c:pt>
                <c:pt idx="559">
                  <c:v>0.46100000000000002</c:v>
                </c:pt>
                <c:pt idx="560">
                  <c:v>0.46100000000000002</c:v>
                </c:pt>
                <c:pt idx="561">
                  <c:v>0.46100000000000002</c:v>
                </c:pt>
                <c:pt idx="562">
                  <c:v>0.46100000000000002</c:v>
                </c:pt>
                <c:pt idx="563">
                  <c:v>0.46100000000000002</c:v>
                </c:pt>
                <c:pt idx="564">
                  <c:v>0.46100000000000002</c:v>
                </c:pt>
                <c:pt idx="565">
                  <c:v>0.46100000000000002</c:v>
                </c:pt>
                <c:pt idx="566">
                  <c:v>0.46100000000000002</c:v>
                </c:pt>
                <c:pt idx="567">
                  <c:v>0.46100000000000002</c:v>
                </c:pt>
                <c:pt idx="568">
                  <c:v>0.46100000000000002</c:v>
                </c:pt>
                <c:pt idx="569">
                  <c:v>0.46100000000000002</c:v>
                </c:pt>
                <c:pt idx="570">
                  <c:v>0.48799999999999999</c:v>
                </c:pt>
                <c:pt idx="571">
                  <c:v>0.48799999999999999</c:v>
                </c:pt>
                <c:pt idx="572">
                  <c:v>0.48799999999999999</c:v>
                </c:pt>
                <c:pt idx="573">
                  <c:v>0.48799999999999999</c:v>
                </c:pt>
                <c:pt idx="574">
                  <c:v>0.48799999999999999</c:v>
                </c:pt>
                <c:pt idx="575">
                  <c:v>0.48799999999999999</c:v>
                </c:pt>
                <c:pt idx="576">
                  <c:v>0.48799999999999999</c:v>
                </c:pt>
                <c:pt idx="577">
                  <c:v>0.48799999999999999</c:v>
                </c:pt>
                <c:pt idx="578">
                  <c:v>0.48799999999999999</c:v>
                </c:pt>
                <c:pt idx="579">
                  <c:v>0.48799999999999999</c:v>
                </c:pt>
                <c:pt idx="580">
                  <c:v>0.48799999999999999</c:v>
                </c:pt>
                <c:pt idx="581">
                  <c:v>0.48799999999999999</c:v>
                </c:pt>
                <c:pt idx="582">
                  <c:v>0.48799999999999999</c:v>
                </c:pt>
                <c:pt idx="583">
                  <c:v>0.48799999999999999</c:v>
                </c:pt>
                <c:pt idx="584">
                  <c:v>0.48799999999999999</c:v>
                </c:pt>
                <c:pt idx="585">
                  <c:v>0.48799999999999999</c:v>
                </c:pt>
                <c:pt idx="586">
                  <c:v>0.48799999999999999</c:v>
                </c:pt>
                <c:pt idx="587">
                  <c:v>0.48799999999999999</c:v>
                </c:pt>
                <c:pt idx="588">
                  <c:v>0.48799999999999999</c:v>
                </c:pt>
                <c:pt idx="589">
                  <c:v>0.48799999999999999</c:v>
                </c:pt>
                <c:pt idx="590">
                  <c:v>0.48799999999999999</c:v>
                </c:pt>
                <c:pt idx="591">
                  <c:v>0.48799999999999999</c:v>
                </c:pt>
                <c:pt idx="592">
                  <c:v>0.48799999999999999</c:v>
                </c:pt>
                <c:pt idx="593">
                  <c:v>0.48799999999999999</c:v>
                </c:pt>
                <c:pt idx="594">
                  <c:v>0.48799999999999999</c:v>
                </c:pt>
                <c:pt idx="595">
                  <c:v>0.48799999999999999</c:v>
                </c:pt>
                <c:pt idx="596">
                  <c:v>0.48799999999999999</c:v>
                </c:pt>
                <c:pt idx="597">
                  <c:v>0.48799999999999999</c:v>
                </c:pt>
                <c:pt idx="598">
                  <c:v>0.48799999999999999</c:v>
                </c:pt>
                <c:pt idx="599">
                  <c:v>0.48799999999999999</c:v>
                </c:pt>
                <c:pt idx="600">
                  <c:v>0.59499999999999997</c:v>
                </c:pt>
                <c:pt idx="601">
                  <c:v>0.59499999999999997</c:v>
                </c:pt>
                <c:pt idx="602">
                  <c:v>0.59499999999999997</c:v>
                </c:pt>
                <c:pt idx="603">
                  <c:v>0.59499999999999997</c:v>
                </c:pt>
                <c:pt idx="604">
                  <c:v>0.59499999999999997</c:v>
                </c:pt>
                <c:pt idx="605">
                  <c:v>0.59499999999999997</c:v>
                </c:pt>
                <c:pt idx="606">
                  <c:v>0.59499999999999997</c:v>
                </c:pt>
                <c:pt idx="607">
                  <c:v>0.59499999999999997</c:v>
                </c:pt>
                <c:pt idx="608">
                  <c:v>0.59499999999999997</c:v>
                </c:pt>
                <c:pt idx="609">
                  <c:v>0.59499999999999997</c:v>
                </c:pt>
                <c:pt idx="610">
                  <c:v>0.59499999999999997</c:v>
                </c:pt>
                <c:pt idx="611">
                  <c:v>0.59499999999999997</c:v>
                </c:pt>
                <c:pt idx="612">
                  <c:v>0.59499999999999997</c:v>
                </c:pt>
                <c:pt idx="613">
                  <c:v>0.59499999999999997</c:v>
                </c:pt>
                <c:pt idx="614">
                  <c:v>0.59499999999999997</c:v>
                </c:pt>
                <c:pt idx="615">
                  <c:v>0.59499999999999997</c:v>
                </c:pt>
                <c:pt idx="616">
                  <c:v>0.59499999999999997</c:v>
                </c:pt>
                <c:pt idx="617">
                  <c:v>0.59499999999999997</c:v>
                </c:pt>
                <c:pt idx="618">
                  <c:v>0.59499999999999997</c:v>
                </c:pt>
                <c:pt idx="619">
                  <c:v>0.59499999999999997</c:v>
                </c:pt>
                <c:pt idx="620">
                  <c:v>0.59499999999999997</c:v>
                </c:pt>
                <c:pt idx="621">
                  <c:v>0.59499999999999997</c:v>
                </c:pt>
                <c:pt idx="622">
                  <c:v>0.59499999999999997</c:v>
                </c:pt>
                <c:pt idx="623">
                  <c:v>0.59499999999999997</c:v>
                </c:pt>
                <c:pt idx="624">
                  <c:v>0.59499999999999997</c:v>
                </c:pt>
                <c:pt idx="625">
                  <c:v>0.59499999999999997</c:v>
                </c:pt>
                <c:pt idx="626">
                  <c:v>0.59499999999999997</c:v>
                </c:pt>
                <c:pt idx="627">
                  <c:v>0.59499999999999997</c:v>
                </c:pt>
                <c:pt idx="628">
                  <c:v>0.59499999999999997</c:v>
                </c:pt>
                <c:pt idx="629">
                  <c:v>0.59499999999999997</c:v>
                </c:pt>
                <c:pt idx="630">
                  <c:v>0.72899999999999998</c:v>
                </c:pt>
                <c:pt idx="631">
                  <c:v>0.72899999999999998</c:v>
                </c:pt>
                <c:pt idx="632">
                  <c:v>0.72899999999999998</c:v>
                </c:pt>
                <c:pt idx="633">
                  <c:v>0.72899999999999998</c:v>
                </c:pt>
                <c:pt idx="634">
                  <c:v>0.72899999999999998</c:v>
                </c:pt>
                <c:pt idx="635">
                  <c:v>0.72899999999999998</c:v>
                </c:pt>
                <c:pt idx="636">
                  <c:v>0.72899999999999998</c:v>
                </c:pt>
                <c:pt idx="637">
                  <c:v>0.72899999999999998</c:v>
                </c:pt>
                <c:pt idx="638">
                  <c:v>0.72899999999999998</c:v>
                </c:pt>
                <c:pt idx="639">
                  <c:v>0.72899999999999998</c:v>
                </c:pt>
                <c:pt idx="640">
                  <c:v>0.72899999999999998</c:v>
                </c:pt>
                <c:pt idx="641">
                  <c:v>0.72899999999999998</c:v>
                </c:pt>
                <c:pt idx="642">
                  <c:v>0.72899999999999998</c:v>
                </c:pt>
                <c:pt idx="643">
                  <c:v>0.72899999999999998</c:v>
                </c:pt>
                <c:pt idx="644">
                  <c:v>0.72899999999999998</c:v>
                </c:pt>
                <c:pt idx="645">
                  <c:v>0.72899999999999998</c:v>
                </c:pt>
                <c:pt idx="646">
                  <c:v>0.72899999999999998</c:v>
                </c:pt>
                <c:pt idx="647">
                  <c:v>0.72899999999999998</c:v>
                </c:pt>
                <c:pt idx="648">
                  <c:v>0.72899999999999998</c:v>
                </c:pt>
                <c:pt idx="649">
                  <c:v>0.72899999999999998</c:v>
                </c:pt>
                <c:pt idx="650">
                  <c:v>0.72899999999999998</c:v>
                </c:pt>
                <c:pt idx="651">
                  <c:v>0.72899999999999998</c:v>
                </c:pt>
                <c:pt idx="652">
                  <c:v>0.72899999999999998</c:v>
                </c:pt>
                <c:pt idx="653">
                  <c:v>0.72899999999999998</c:v>
                </c:pt>
                <c:pt idx="654">
                  <c:v>0.72899999999999998</c:v>
                </c:pt>
                <c:pt idx="655">
                  <c:v>0.72899999999999998</c:v>
                </c:pt>
                <c:pt idx="656">
                  <c:v>0.72899999999999998</c:v>
                </c:pt>
                <c:pt idx="657">
                  <c:v>0.72899999999999998</c:v>
                </c:pt>
                <c:pt idx="658">
                  <c:v>0.72899999999999998</c:v>
                </c:pt>
                <c:pt idx="659">
                  <c:v>0.72899999999999998</c:v>
                </c:pt>
                <c:pt idx="660">
                  <c:v>0.89</c:v>
                </c:pt>
                <c:pt idx="661">
                  <c:v>0.89</c:v>
                </c:pt>
                <c:pt idx="662">
                  <c:v>0.89</c:v>
                </c:pt>
                <c:pt idx="663">
                  <c:v>0.89</c:v>
                </c:pt>
                <c:pt idx="664">
                  <c:v>0.89</c:v>
                </c:pt>
                <c:pt idx="665">
                  <c:v>0.89</c:v>
                </c:pt>
                <c:pt idx="666">
                  <c:v>0.89</c:v>
                </c:pt>
                <c:pt idx="667">
                  <c:v>0.89</c:v>
                </c:pt>
                <c:pt idx="668">
                  <c:v>0.89</c:v>
                </c:pt>
                <c:pt idx="669">
                  <c:v>0.89</c:v>
                </c:pt>
                <c:pt idx="670">
                  <c:v>0.89</c:v>
                </c:pt>
                <c:pt idx="671">
                  <c:v>0.89</c:v>
                </c:pt>
                <c:pt idx="672">
                  <c:v>0.89</c:v>
                </c:pt>
                <c:pt idx="673">
                  <c:v>0.89</c:v>
                </c:pt>
                <c:pt idx="674">
                  <c:v>0.89</c:v>
                </c:pt>
                <c:pt idx="675">
                  <c:v>0.89</c:v>
                </c:pt>
                <c:pt idx="676">
                  <c:v>0.89</c:v>
                </c:pt>
                <c:pt idx="677">
                  <c:v>0.89</c:v>
                </c:pt>
                <c:pt idx="678">
                  <c:v>0.89</c:v>
                </c:pt>
                <c:pt idx="679">
                  <c:v>0.89</c:v>
                </c:pt>
                <c:pt idx="680">
                  <c:v>0.89</c:v>
                </c:pt>
                <c:pt idx="681">
                  <c:v>0.89</c:v>
                </c:pt>
                <c:pt idx="682">
                  <c:v>0.89</c:v>
                </c:pt>
                <c:pt idx="683">
                  <c:v>0.89</c:v>
                </c:pt>
                <c:pt idx="684">
                  <c:v>0.89</c:v>
                </c:pt>
                <c:pt idx="685">
                  <c:v>0.89</c:v>
                </c:pt>
                <c:pt idx="686">
                  <c:v>0.89</c:v>
                </c:pt>
                <c:pt idx="687">
                  <c:v>0.89</c:v>
                </c:pt>
                <c:pt idx="688">
                  <c:v>0.89</c:v>
                </c:pt>
                <c:pt idx="689">
                  <c:v>0.89</c:v>
                </c:pt>
                <c:pt idx="690">
                  <c:v>0.997</c:v>
                </c:pt>
                <c:pt idx="691">
                  <c:v>0.997</c:v>
                </c:pt>
                <c:pt idx="692">
                  <c:v>0.997</c:v>
                </c:pt>
                <c:pt idx="693">
                  <c:v>0.997</c:v>
                </c:pt>
                <c:pt idx="694">
                  <c:v>0.997</c:v>
                </c:pt>
                <c:pt idx="695">
                  <c:v>0.997</c:v>
                </c:pt>
                <c:pt idx="696">
                  <c:v>0.997</c:v>
                </c:pt>
                <c:pt idx="697">
                  <c:v>0.997</c:v>
                </c:pt>
                <c:pt idx="698">
                  <c:v>0.997</c:v>
                </c:pt>
                <c:pt idx="699">
                  <c:v>0.997</c:v>
                </c:pt>
                <c:pt idx="700">
                  <c:v>0.997</c:v>
                </c:pt>
                <c:pt idx="701">
                  <c:v>0.997</c:v>
                </c:pt>
                <c:pt idx="702">
                  <c:v>0.997</c:v>
                </c:pt>
                <c:pt idx="703">
                  <c:v>0.997</c:v>
                </c:pt>
                <c:pt idx="704">
                  <c:v>0.997</c:v>
                </c:pt>
                <c:pt idx="705">
                  <c:v>0.997</c:v>
                </c:pt>
                <c:pt idx="706">
                  <c:v>0.997</c:v>
                </c:pt>
                <c:pt idx="707">
                  <c:v>0.997</c:v>
                </c:pt>
                <c:pt idx="708">
                  <c:v>0.997</c:v>
                </c:pt>
                <c:pt idx="709">
                  <c:v>0.997</c:v>
                </c:pt>
                <c:pt idx="710">
                  <c:v>0.997</c:v>
                </c:pt>
                <c:pt idx="711">
                  <c:v>0.997</c:v>
                </c:pt>
                <c:pt idx="712">
                  <c:v>0.997</c:v>
                </c:pt>
                <c:pt idx="713">
                  <c:v>0.997</c:v>
                </c:pt>
                <c:pt idx="714">
                  <c:v>0.997</c:v>
                </c:pt>
                <c:pt idx="715">
                  <c:v>0.997</c:v>
                </c:pt>
                <c:pt idx="716">
                  <c:v>0.997</c:v>
                </c:pt>
                <c:pt idx="717">
                  <c:v>0.997</c:v>
                </c:pt>
                <c:pt idx="718">
                  <c:v>0.997</c:v>
                </c:pt>
                <c:pt idx="719">
                  <c:v>0.997</c:v>
                </c:pt>
                <c:pt idx="720">
                  <c:v>1.0229999999999999</c:v>
                </c:pt>
                <c:pt idx="721">
                  <c:v>1.0229999999999999</c:v>
                </c:pt>
                <c:pt idx="722">
                  <c:v>1.0229999999999999</c:v>
                </c:pt>
                <c:pt idx="723">
                  <c:v>1.0229999999999999</c:v>
                </c:pt>
                <c:pt idx="724">
                  <c:v>1.0229999999999999</c:v>
                </c:pt>
                <c:pt idx="725">
                  <c:v>1.0229999999999999</c:v>
                </c:pt>
                <c:pt idx="726">
                  <c:v>1.0229999999999999</c:v>
                </c:pt>
                <c:pt idx="727">
                  <c:v>1.0229999999999999</c:v>
                </c:pt>
                <c:pt idx="728">
                  <c:v>1.0229999999999999</c:v>
                </c:pt>
                <c:pt idx="729">
                  <c:v>1.0229999999999999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F9D-2C4D-BD49-C29A7555C79A}"/>
            </c:ext>
          </c:extLst>
        </c:ser>
        <c:ser>
          <c:idx val="5"/>
          <c:order val="5"/>
          <c:tx>
            <c:strRef>
              <c:f>Sheet5!$G$1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Sheet5!$A$2:$A$731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Sheet5!$G$2:$G$731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3.5920000000000001</c:v>
                </c:pt>
                <c:pt idx="46">
                  <c:v>3.5920000000000001</c:v>
                </c:pt>
                <c:pt idx="47">
                  <c:v>3.5920000000000001</c:v>
                </c:pt>
                <c:pt idx="48">
                  <c:v>3.5920000000000001</c:v>
                </c:pt>
                <c:pt idx="49">
                  <c:v>3.5920000000000001</c:v>
                </c:pt>
                <c:pt idx="50">
                  <c:v>3.5920000000000001</c:v>
                </c:pt>
                <c:pt idx="51">
                  <c:v>3.5920000000000001</c:v>
                </c:pt>
                <c:pt idx="52">
                  <c:v>3.5920000000000001</c:v>
                </c:pt>
                <c:pt idx="53">
                  <c:v>3.5920000000000001</c:v>
                </c:pt>
                <c:pt idx="54">
                  <c:v>3.5920000000000001</c:v>
                </c:pt>
                <c:pt idx="55">
                  <c:v>3.5920000000000001</c:v>
                </c:pt>
                <c:pt idx="56">
                  <c:v>3.5920000000000001</c:v>
                </c:pt>
                <c:pt idx="57">
                  <c:v>3.5920000000000001</c:v>
                </c:pt>
                <c:pt idx="58">
                  <c:v>1.9750000000000001</c:v>
                </c:pt>
                <c:pt idx="59">
                  <c:v>1.9750000000000001</c:v>
                </c:pt>
                <c:pt idx="60">
                  <c:v>1.7030000000000001</c:v>
                </c:pt>
                <c:pt idx="61">
                  <c:v>1.7030000000000001</c:v>
                </c:pt>
                <c:pt idx="62">
                  <c:v>1.7030000000000001</c:v>
                </c:pt>
                <c:pt idx="63">
                  <c:v>1.7030000000000001</c:v>
                </c:pt>
                <c:pt idx="64">
                  <c:v>1.7030000000000001</c:v>
                </c:pt>
                <c:pt idx="65">
                  <c:v>1.7030000000000001</c:v>
                </c:pt>
                <c:pt idx="66">
                  <c:v>1.7030000000000001</c:v>
                </c:pt>
                <c:pt idx="67">
                  <c:v>1.7030000000000001</c:v>
                </c:pt>
                <c:pt idx="68">
                  <c:v>1.7030000000000001</c:v>
                </c:pt>
                <c:pt idx="69">
                  <c:v>1.7030000000000001</c:v>
                </c:pt>
                <c:pt idx="70">
                  <c:v>1.7030000000000001</c:v>
                </c:pt>
                <c:pt idx="71">
                  <c:v>1.7030000000000001</c:v>
                </c:pt>
                <c:pt idx="72">
                  <c:v>1.7030000000000001</c:v>
                </c:pt>
                <c:pt idx="73">
                  <c:v>1.7030000000000001</c:v>
                </c:pt>
                <c:pt idx="74">
                  <c:v>1.7030000000000001</c:v>
                </c:pt>
                <c:pt idx="75">
                  <c:v>1.7030000000000001</c:v>
                </c:pt>
                <c:pt idx="76">
                  <c:v>1.7030000000000001</c:v>
                </c:pt>
                <c:pt idx="77">
                  <c:v>0.92900000000000005</c:v>
                </c:pt>
                <c:pt idx="78">
                  <c:v>0.92900000000000005</c:v>
                </c:pt>
                <c:pt idx="79">
                  <c:v>0.92900000000000005</c:v>
                </c:pt>
                <c:pt idx="80">
                  <c:v>0.92900000000000005</c:v>
                </c:pt>
                <c:pt idx="81">
                  <c:v>0.92900000000000005</c:v>
                </c:pt>
                <c:pt idx="82">
                  <c:v>0.92900000000000005</c:v>
                </c:pt>
                <c:pt idx="83">
                  <c:v>0.92900000000000005</c:v>
                </c:pt>
                <c:pt idx="84">
                  <c:v>0.92900000000000005</c:v>
                </c:pt>
                <c:pt idx="85">
                  <c:v>0.92900000000000005</c:v>
                </c:pt>
                <c:pt idx="86">
                  <c:v>0.92900000000000005</c:v>
                </c:pt>
                <c:pt idx="87">
                  <c:v>0.92900000000000005</c:v>
                </c:pt>
                <c:pt idx="88">
                  <c:v>0.92900000000000005</c:v>
                </c:pt>
                <c:pt idx="89">
                  <c:v>0.92900000000000005</c:v>
                </c:pt>
                <c:pt idx="90">
                  <c:v>0.81</c:v>
                </c:pt>
                <c:pt idx="91">
                  <c:v>0.81</c:v>
                </c:pt>
                <c:pt idx="92">
                  <c:v>0.81</c:v>
                </c:pt>
                <c:pt idx="93">
                  <c:v>0.81</c:v>
                </c:pt>
                <c:pt idx="94">
                  <c:v>0.81</c:v>
                </c:pt>
                <c:pt idx="95">
                  <c:v>0.81</c:v>
                </c:pt>
                <c:pt idx="96">
                  <c:v>0.81</c:v>
                </c:pt>
                <c:pt idx="97">
                  <c:v>0.81</c:v>
                </c:pt>
                <c:pt idx="98">
                  <c:v>0.81</c:v>
                </c:pt>
                <c:pt idx="99">
                  <c:v>0.81</c:v>
                </c:pt>
                <c:pt idx="100">
                  <c:v>0.81</c:v>
                </c:pt>
                <c:pt idx="101">
                  <c:v>0.81</c:v>
                </c:pt>
                <c:pt idx="102">
                  <c:v>0.81</c:v>
                </c:pt>
                <c:pt idx="103">
                  <c:v>0.81</c:v>
                </c:pt>
                <c:pt idx="104">
                  <c:v>0.81</c:v>
                </c:pt>
                <c:pt idx="105">
                  <c:v>0.81</c:v>
                </c:pt>
                <c:pt idx="106">
                  <c:v>0.81</c:v>
                </c:pt>
                <c:pt idx="107">
                  <c:v>0.81</c:v>
                </c:pt>
                <c:pt idx="108">
                  <c:v>0.81</c:v>
                </c:pt>
                <c:pt idx="109">
                  <c:v>0.81</c:v>
                </c:pt>
                <c:pt idx="110">
                  <c:v>0.81</c:v>
                </c:pt>
                <c:pt idx="111">
                  <c:v>0.81</c:v>
                </c:pt>
                <c:pt idx="112">
                  <c:v>0.81</c:v>
                </c:pt>
                <c:pt idx="113">
                  <c:v>0.81</c:v>
                </c:pt>
                <c:pt idx="114">
                  <c:v>0.81</c:v>
                </c:pt>
                <c:pt idx="115">
                  <c:v>0.81</c:v>
                </c:pt>
                <c:pt idx="116">
                  <c:v>0.81</c:v>
                </c:pt>
                <c:pt idx="117">
                  <c:v>0.81</c:v>
                </c:pt>
                <c:pt idx="118">
                  <c:v>0.81</c:v>
                </c:pt>
                <c:pt idx="119">
                  <c:v>0.81</c:v>
                </c:pt>
                <c:pt idx="120">
                  <c:v>0.69099999999999995</c:v>
                </c:pt>
                <c:pt idx="121">
                  <c:v>0.69099999999999995</c:v>
                </c:pt>
                <c:pt idx="122">
                  <c:v>0.69099999999999995</c:v>
                </c:pt>
                <c:pt idx="123">
                  <c:v>0.69099999999999995</c:v>
                </c:pt>
                <c:pt idx="124">
                  <c:v>0.69099999999999995</c:v>
                </c:pt>
                <c:pt idx="125">
                  <c:v>0.69099999999999995</c:v>
                </c:pt>
                <c:pt idx="126">
                  <c:v>0.69099999999999995</c:v>
                </c:pt>
                <c:pt idx="127">
                  <c:v>0.69099999999999995</c:v>
                </c:pt>
                <c:pt idx="128">
                  <c:v>0.69099999999999995</c:v>
                </c:pt>
                <c:pt idx="129">
                  <c:v>0.69099999999999995</c:v>
                </c:pt>
                <c:pt idx="130">
                  <c:v>0.69099999999999995</c:v>
                </c:pt>
                <c:pt idx="131">
                  <c:v>0.69099999999999995</c:v>
                </c:pt>
                <c:pt idx="132">
                  <c:v>0.80600000000000005</c:v>
                </c:pt>
                <c:pt idx="133">
                  <c:v>0.80600000000000005</c:v>
                </c:pt>
                <c:pt idx="134">
                  <c:v>0.80600000000000005</c:v>
                </c:pt>
                <c:pt idx="135">
                  <c:v>0.80600000000000005</c:v>
                </c:pt>
                <c:pt idx="136">
                  <c:v>0.80600000000000005</c:v>
                </c:pt>
                <c:pt idx="137">
                  <c:v>0.80600000000000005</c:v>
                </c:pt>
                <c:pt idx="138">
                  <c:v>0.80600000000000005</c:v>
                </c:pt>
                <c:pt idx="139">
                  <c:v>0.80600000000000005</c:v>
                </c:pt>
                <c:pt idx="140">
                  <c:v>0.80600000000000005</c:v>
                </c:pt>
                <c:pt idx="141">
                  <c:v>0.80600000000000005</c:v>
                </c:pt>
                <c:pt idx="142">
                  <c:v>0.80600000000000005</c:v>
                </c:pt>
                <c:pt idx="143">
                  <c:v>0.80600000000000005</c:v>
                </c:pt>
                <c:pt idx="144">
                  <c:v>0.80600000000000005</c:v>
                </c:pt>
                <c:pt idx="145">
                  <c:v>0.80600000000000005</c:v>
                </c:pt>
                <c:pt idx="146">
                  <c:v>0.80600000000000005</c:v>
                </c:pt>
                <c:pt idx="147">
                  <c:v>0.80600000000000005</c:v>
                </c:pt>
                <c:pt idx="148">
                  <c:v>0.80600000000000005</c:v>
                </c:pt>
                <c:pt idx="149">
                  <c:v>0.80600000000000005</c:v>
                </c:pt>
                <c:pt idx="150">
                  <c:v>0.66800000000000004</c:v>
                </c:pt>
                <c:pt idx="151">
                  <c:v>0.70599999999999996</c:v>
                </c:pt>
                <c:pt idx="152">
                  <c:v>0.70599999999999996</c:v>
                </c:pt>
                <c:pt idx="153">
                  <c:v>0.70599999999999996</c:v>
                </c:pt>
                <c:pt idx="154">
                  <c:v>0.70599999999999996</c:v>
                </c:pt>
                <c:pt idx="155">
                  <c:v>0.70599999999999996</c:v>
                </c:pt>
                <c:pt idx="156">
                  <c:v>0.70599999999999996</c:v>
                </c:pt>
                <c:pt idx="157">
                  <c:v>0.70599999999999996</c:v>
                </c:pt>
                <c:pt idx="158">
                  <c:v>0.70599999999999996</c:v>
                </c:pt>
                <c:pt idx="159">
                  <c:v>0.70599999999999996</c:v>
                </c:pt>
                <c:pt idx="160">
                  <c:v>0.70599999999999996</c:v>
                </c:pt>
                <c:pt idx="161">
                  <c:v>0.70599999999999996</c:v>
                </c:pt>
                <c:pt idx="162">
                  <c:v>0.70599999999999996</c:v>
                </c:pt>
                <c:pt idx="163">
                  <c:v>0.70599999999999996</c:v>
                </c:pt>
                <c:pt idx="164">
                  <c:v>0.70599999999999996</c:v>
                </c:pt>
                <c:pt idx="165">
                  <c:v>0.70599999999999996</c:v>
                </c:pt>
                <c:pt idx="166">
                  <c:v>0.70599999999999996</c:v>
                </c:pt>
                <c:pt idx="167">
                  <c:v>0.70599999999999996</c:v>
                </c:pt>
                <c:pt idx="168">
                  <c:v>0.70599999999999996</c:v>
                </c:pt>
                <c:pt idx="169">
                  <c:v>0.70599999999999996</c:v>
                </c:pt>
                <c:pt idx="170">
                  <c:v>0.70599999999999996</c:v>
                </c:pt>
                <c:pt idx="171">
                  <c:v>0.70599999999999996</c:v>
                </c:pt>
                <c:pt idx="172">
                  <c:v>0.70599999999999996</c:v>
                </c:pt>
                <c:pt idx="173">
                  <c:v>0.70599999999999996</c:v>
                </c:pt>
                <c:pt idx="174">
                  <c:v>0.95399999999999996</c:v>
                </c:pt>
                <c:pt idx="175">
                  <c:v>0.95399999999999996</c:v>
                </c:pt>
                <c:pt idx="176">
                  <c:v>0.95399999999999996</c:v>
                </c:pt>
                <c:pt idx="177">
                  <c:v>0.95399999999999996</c:v>
                </c:pt>
                <c:pt idx="178">
                  <c:v>0.95399999999999996</c:v>
                </c:pt>
                <c:pt idx="179">
                  <c:v>0.95399999999999996</c:v>
                </c:pt>
                <c:pt idx="180">
                  <c:v>0.85499999999999998</c:v>
                </c:pt>
                <c:pt idx="181">
                  <c:v>0.85499999999999998</c:v>
                </c:pt>
                <c:pt idx="182">
                  <c:v>0.85499999999999998</c:v>
                </c:pt>
                <c:pt idx="183">
                  <c:v>0.85499999999999998</c:v>
                </c:pt>
                <c:pt idx="184">
                  <c:v>0.85499999999999998</c:v>
                </c:pt>
                <c:pt idx="185">
                  <c:v>0.85499999999999998</c:v>
                </c:pt>
                <c:pt idx="186">
                  <c:v>0.85499999999999998</c:v>
                </c:pt>
                <c:pt idx="187">
                  <c:v>0.85499999999999998</c:v>
                </c:pt>
                <c:pt idx="188">
                  <c:v>0.85499999999999998</c:v>
                </c:pt>
                <c:pt idx="189">
                  <c:v>0.85499999999999998</c:v>
                </c:pt>
                <c:pt idx="190">
                  <c:v>0.85499999999999998</c:v>
                </c:pt>
                <c:pt idx="191">
                  <c:v>0.85499999999999998</c:v>
                </c:pt>
                <c:pt idx="192">
                  <c:v>0.85499999999999998</c:v>
                </c:pt>
                <c:pt idx="193">
                  <c:v>0.85499999999999998</c:v>
                </c:pt>
                <c:pt idx="194">
                  <c:v>0.85499999999999998</c:v>
                </c:pt>
                <c:pt idx="195">
                  <c:v>0.85499999999999998</c:v>
                </c:pt>
                <c:pt idx="196">
                  <c:v>0.85499999999999998</c:v>
                </c:pt>
                <c:pt idx="197">
                  <c:v>0.85499999999999998</c:v>
                </c:pt>
                <c:pt idx="198">
                  <c:v>0.85499999999999998</c:v>
                </c:pt>
                <c:pt idx="199">
                  <c:v>0.85499999999999998</c:v>
                </c:pt>
                <c:pt idx="200">
                  <c:v>0.85499999999999998</c:v>
                </c:pt>
                <c:pt idx="201">
                  <c:v>0.85499999999999998</c:v>
                </c:pt>
                <c:pt idx="202">
                  <c:v>0.85499999999999998</c:v>
                </c:pt>
                <c:pt idx="203">
                  <c:v>0.85499999999999998</c:v>
                </c:pt>
                <c:pt idx="204">
                  <c:v>0.85499999999999998</c:v>
                </c:pt>
                <c:pt idx="205">
                  <c:v>0.85499999999999998</c:v>
                </c:pt>
                <c:pt idx="206">
                  <c:v>0.85499999999999998</c:v>
                </c:pt>
                <c:pt idx="207">
                  <c:v>0.85499999999999998</c:v>
                </c:pt>
                <c:pt idx="208">
                  <c:v>0.85499999999999998</c:v>
                </c:pt>
                <c:pt idx="209">
                  <c:v>0.85499999999999998</c:v>
                </c:pt>
                <c:pt idx="210">
                  <c:v>0.90400000000000003</c:v>
                </c:pt>
                <c:pt idx="211">
                  <c:v>0.90400000000000003</c:v>
                </c:pt>
                <c:pt idx="212">
                  <c:v>0.90400000000000003</c:v>
                </c:pt>
                <c:pt idx="213">
                  <c:v>0.90400000000000003</c:v>
                </c:pt>
                <c:pt idx="214">
                  <c:v>0.90400000000000003</c:v>
                </c:pt>
                <c:pt idx="215">
                  <c:v>0.90400000000000003</c:v>
                </c:pt>
                <c:pt idx="216">
                  <c:v>0.90400000000000003</c:v>
                </c:pt>
                <c:pt idx="217">
                  <c:v>0.90400000000000003</c:v>
                </c:pt>
                <c:pt idx="218">
                  <c:v>0.90400000000000003</c:v>
                </c:pt>
                <c:pt idx="219">
                  <c:v>0.90400000000000003</c:v>
                </c:pt>
                <c:pt idx="220">
                  <c:v>0.90400000000000003</c:v>
                </c:pt>
                <c:pt idx="221">
                  <c:v>0.90400000000000003</c:v>
                </c:pt>
                <c:pt idx="222">
                  <c:v>0.90400000000000003</c:v>
                </c:pt>
                <c:pt idx="223">
                  <c:v>0.90400000000000003</c:v>
                </c:pt>
                <c:pt idx="224">
                  <c:v>0.90400000000000003</c:v>
                </c:pt>
                <c:pt idx="225">
                  <c:v>0.90400000000000003</c:v>
                </c:pt>
                <c:pt idx="226">
                  <c:v>0.90400000000000003</c:v>
                </c:pt>
                <c:pt idx="227">
                  <c:v>0.90400000000000003</c:v>
                </c:pt>
                <c:pt idx="228">
                  <c:v>0.90400000000000003</c:v>
                </c:pt>
                <c:pt idx="229">
                  <c:v>0.90400000000000003</c:v>
                </c:pt>
                <c:pt idx="230">
                  <c:v>0.90400000000000003</c:v>
                </c:pt>
                <c:pt idx="231">
                  <c:v>0.90400000000000003</c:v>
                </c:pt>
                <c:pt idx="232">
                  <c:v>0.90400000000000003</c:v>
                </c:pt>
                <c:pt idx="233">
                  <c:v>0.90400000000000003</c:v>
                </c:pt>
                <c:pt idx="234">
                  <c:v>0.90400000000000003</c:v>
                </c:pt>
                <c:pt idx="235">
                  <c:v>0.90400000000000003</c:v>
                </c:pt>
                <c:pt idx="236">
                  <c:v>0.90400000000000003</c:v>
                </c:pt>
                <c:pt idx="237">
                  <c:v>0.90400000000000003</c:v>
                </c:pt>
                <c:pt idx="238">
                  <c:v>0.90400000000000003</c:v>
                </c:pt>
                <c:pt idx="239">
                  <c:v>0.90400000000000003</c:v>
                </c:pt>
                <c:pt idx="240">
                  <c:v>1.1020000000000001</c:v>
                </c:pt>
                <c:pt idx="241">
                  <c:v>1.1020000000000001</c:v>
                </c:pt>
                <c:pt idx="242">
                  <c:v>1.1020000000000001</c:v>
                </c:pt>
                <c:pt idx="243">
                  <c:v>1.1020000000000001</c:v>
                </c:pt>
                <c:pt idx="244">
                  <c:v>1.1020000000000001</c:v>
                </c:pt>
                <c:pt idx="245">
                  <c:v>1.4330000000000001</c:v>
                </c:pt>
                <c:pt idx="246">
                  <c:v>1.4330000000000001</c:v>
                </c:pt>
                <c:pt idx="247">
                  <c:v>1.4330000000000001</c:v>
                </c:pt>
                <c:pt idx="248">
                  <c:v>1.4330000000000001</c:v>
                </c:pt>
                <c:pt idx="249">
                  <c:v>1.4330000000000001</c:v>
                </c:pt>
                <c:pt idx="250">
                  <c:v>1.4330000000000001</c:v>
                </c:pt>
                <c:pt idx="251">
                  <c:v>1.4330000000000001</c:v>
                </c:pt>
                <c:pt idx="252">
                  <c:v>1.4330000000000001</c:v>
                </c:pt>
                <c:pt idx="253">
                  <c:v>1.4330000000000001</c:v>
                </c:pt>
                <c:pt idx="254">
                  <c:v>1.4330000000000001</c:v>
                </c:pt>
                <c:pt idx="255">
                  <c:v>1.4330000000000001</c:v>
                </c:pt>
                <c:pt idx="256">
                  <c:v>1.4330000000000001</c:v>
                </c:pt>
                <c:pt idx="257">
                  <c:v>1.4330000000000001</c:v>
                </c:pt>
                <c:pt idx="258">
                  <c:v>1.4330000000000001</c:v>
                </c:pt>
                <c:pt idx="259">
                  <c:v>1.4330000000000001</c:v>
                </c:pt>
                <c:pt idx="260">
                  <c:v>1.4330000000000001</c:v>
                </c:pt>
                <c:pt idx="261">
                  <c:v>1.4330000000000001</c:v>
                </c:pt>
                <c:pt idx="262">
                  <c:v>1.4330000000000001</c:v>
                </c:pt>
                <c:pt idx="263">
                  <c:v>1.4330000000000001</c:v>
                </c:pt>
                <c:pt idx="264">
                  <c:v>1.4330000000000001</c:v>
                </c:pt>
                <c:pt idx="265">
                  <c:v>1.4330000000000001</c:v>
                </c:pt>
                <c:pt idx="266">
                  <c:v>1.4330000000000001</c:v>
                </c:pt>
                <c:pt idx="267">
                  <c:v>1.4330000000000001</c:v>
                </c:pt>
                <c:pt idx="268">
                  <c:v>1.4330000000000001</c:v>
                </c:pt>
                <c:pt idx="269">
                  <c:v>1.4330000000000001</c:v>
                </c:pt>
                <c:pt idx="270">
                  <c:v>1.7549999999999999</c:v>
                </c:pt>
                <c:pt idx="271">
                  <c:v>1.7549999999999999</c:v>
                </c:pt>
                <c:pt idx="272">
                  <c:v>1.7549999999999999</c:v>
                </c:pt>
                <c:pt idx="273">
                  <c:v>1.7549999999999999</c:v>
                </c:pt>
                <c:pt idx="274">
                  <c:v>1.7549999999999999</c:v>
                </c:pt>
                <c:pt idx="275">
                  <c:v>1.7549999999999999</c:v>
                </c:pt>
                <c:pt idx="276">
                  <c:v>1.7549999999999999</c:v>
                </c:pt>
                <c:pt idx="277">
                  <c:v>1.7549999999999999</c:v>
                </c:pt>
                <c:pt idx="278">
                  <c:v>1.7549999999999999</c:v>
                </c:pt>
                <c:pt idx="279">
                  <c:v>1.7549999999999999</c:v>
                </c:pt>
                <c:pt idx="280">
                  <c:v>1.7549999999999999</c:v>
                </c:pt>
                <c:pt idx="281">
                  <c:v>1.7549999999999999</c:v>
                </c:pt>
                <c:pt idx="282">
                  <c:v>1.7549999999999999</c:v>
                </c:pt>
                <c:pt idx="283">
                  <c:v>1.7549999999999999</c:v>
                </c:pt>
                <c:pt idx="284">
                  <c:v>1.08</c:v>
                </c:pt>
                <c:pt idx="285">
                  <c:v>1.08</c:v>
                </c:pt>
                <c:pt idx="286">
                  <c:v>1.08</c:v>
                </c:pt>
                <c:pt idx="287">
                  <c:v>1.08</c:v>
                </c:pt>
                <c:pt idx="288">
                  <c:v>1.08</c:v>
                </c:pt>
                <c:pt idx="289">
                  <c:v>1.08</c:v>
                </c:pt>
                <c:pt idx="290">
                  <c:v>1.08</c:v>
                </c:pt>
                <c:pt idx="291">
                  <c:v>1.08</c:v>
                </c:pt>
                <c:pt idx="292">
                  <c:v>1.08</c:v>
                </c:pt>
                <c:pt idx="293">
                  <c:v>1.08</c:v>
                </c:pt>
                <c:pt idx="294">
                  <c:v>1.08</c:v>
                </c:pt>
                <c:pt idx="295">
                  <c:v>1.08</c:v>
                </c:pt>
                <c:pt idx="296">
                  <c:v>1.08</c:v>
                </c:pt>
                <c:pt idx="297">
                  <c:v>1.08</c:v>
                </c:pt>
                <c:pt idx="298">
                  <c:v>1.08</c:v>
                </c:pt>
                <c:pt idx="299">
                  <c:v>1.08</c:v>
                </c:pt>
                <c:pt idx="300">
                  <c:v>1.3180000000000001</c:v>
                </c:pt>
                <c:pt idx="301">
                  <c:v>1.3180000000000001</c:v>
                </c:pt>
                <c:pt idx="302">
                  <c:v>1.3180000000000001</c:v>
                </c:pt>
                <c:pt idx="303">
                  <c:v>0.98799999999999999</c:v>
                </c:pt>
                <c:pt idx="304">
                  <c:v>0.98799999999999999</c:v>
                </c:pt>
                <c:pt idx="305">
                  <c:v>0.98799999999999999</c:v>
                </c:pt>
                <c:pt idx="306">
                  <c:v>0.98799999999999999</c:v>
                </c:pt>
                <c:pt idx="307">
                  <c:v>0.98799999999999999</c:v>
                </c:pt>
                <c:pt idx="308">
                  <c:v>0.98799999999999999</c:v>
                </c:pt>
                <c:pt idx="309">
                  <c:v>0.98799999999999999</c:v>
                </c:pt>
                <c:pt idx="310">
                  <c:v>0.98799999999999999</c:v>
                </c:pt>
                <c:pt idx="311">
                  <c:v>0.98799999999999999</c:v>
                </c:pt>
                <c:pt idx="312">
                  <c:v>0.98799999999999999</c:v>
                </c:pt>
                <c:pt idx="313">
                  <c:v>0.98799999999999999</c:v>
                </c:pt>
                <c:pt idx="314">
                  <c:v>0.98799999999999999</c:v>
                </c:pt>
                <c:pt idx="315">
                  <c:v>0.98799999999999999</c:v>
                </c:pt>
                <c:pt idx="316">
                  <c:v>0.98799999999999999</c:v>
                </c:pt>
                <c:pt idx="317">
                  <c:v>0.98799999999999999</c:v>
                </c:pt>
                <c:pt idx="318">
                  <c:v>0.98799999999999999</c:v>
                </c:pt>
                <c:pt idx="319">
                  <c:v>0.98799999999999999</c:v>
                </c:pt>
                <c:pt idx="320">
                  <c:v>0.98799999999999999</c:v>
                </c:pt>
                <c:pt idx="321">
                  <c:v>0.98799999999999999</c:v>
                </c:pt>
                <c:pt idx="322">
                  <c:v>0.98799999999999999</c:v>
                </c:pt>
                <c:pt idx="323">
                  <c:v>0.98799999999999999</c:v>
                </c:pt>
                <c:pt idx="324">
                  <c:v>0.98799999999999999</c:v>
                </c:pt>
                <c:pt idx="325">
                  <c:v>0.98799999999999999</c:v>
                </c:pt>
                <c:pt idx="326">
                  <c:v>0.98799999999999999</c:v>
                </c:pt>
                <c:pt idx="327">
                  <c:v>0.98799999999999999</c:v>
                </c:pt>
                <c:pt idx="328">
                  <c:v>0.98799999999999999</c:v>
                </c:pt>
                <c:pt idx="329">
                  <c:v>0.98799999999999999</c:v>
                </c:pt>
                <c:pt idx="330">
                  <c:v>1.107</c:v>
                </c:pt>
                <c:pt idx="331">
                  <c:v>1.107</c:v>
                </c:pt>
                <c:pt idx="332">
                  <c:v>1.107</c:v>
                </c:pt>
                <c:pt idx="333">
                  <c:v>1.107</c:v>
                </c:pt>
                <c:pt idx="334">
                  <c:v>1.107</c:v>
                </c:pt>
                <c:pt idx="335">
                  <c:v>1.107</c:v>
                </c:pt>
                <c:pt idx="336">
                  <c:v>1.107</c:v>
                </c:pt>
                <c:pt idx="337">
                  <c:v>1.107</c:v>
                </c:pt>
                <c:pt idx="338">
                  <c:v>1.107</c:v>
                </c:pt>
                <c:pt idx="339">
                  <c:v>1.107</c:v>
                </c:pt>
                <c:pt idx="340">
                  <c:v>1.107</c:v>
                </c:pt>
                <c:pt idx="341">
                  <c:v>1.107</c:v>
                </c:pt>
                <c:pt idx="342">
                  <c:v>1.107</c:v>
                </c:pt>
                <c:pt idx="343">
                  <c:v>1.107</c:v>
                </c:pt>
                <c:pt idx="344">
                  <c:v>1.107</c:v>
                </c:pt>
                <c:pt idx="345">
                  <c:v>1.107</c:v>
                </c:pt>
                <c:pt idx="346">
                  <c:v>1.107</c:v>
                </c:pt>
                <c:pt idx="347">
                  <c:v>1.107</c:v>
                </c:pt>
                <c:pt idx="348">
                  <c:v>1.107</c:v>
                </c:pt>
                <c:pt idx="349">
                  <c:v>1.107</c:v>
                </c:pt>
                <c:pt idx="350">
                  <c:v>1.107</c:v>
                </c:pt>
                <c:pt idx="351">
                  <c:v>1.107</c:v>
                </c:pt>
                <c:pt idx="352">
                  <c:v>1.107</c:v>
                </c:pt>
                <c:pt idx="353">
                  <c:v>1.107</c:v>
                </c:pt>
                <c:pt idx="354">
                  <c:v>1.107</c:v>
                </c:pt>
                <c:pt idx="355">
                  <c:v>1.107</c:v>
                </c:pt>
                <c:pt idx="356">
                  <c:v>0.997</c:v>
                </c:pt>
                <c:pt idx="357">
                  <c:v>0.997</c:v>
                </c:pt>
                <c:pt idx="358">
                  <c:v>0.997</c:v>
                </c:pt>
                <c:pt idx="359">
                  <c:v>0.997</c:v>
                </c:pt>
                <c:pt idx="360">
                  <c:v>1.0229999999999999</c:v>
                </c:pt>
                <c:pt idx="361">
                  <c:v>1.0229999999999999</c:v>
                </c:pt>
                <c:pt idx="362">
                  <c:v>1.0229999999999999</c:v>
                </c:pt>
                <c:pt idx="363">
                  <c:v>1.0229999999999999</c:v>
                </c:pt>
                <c:pt idx="364">
                  <c:v>1.0229999999999999</c:v>
                </c:pt>
                <c:pt idx="365">
                  <c:v>1.0229999999999999</c:v>
                </c:pt>
                <c:pt idx="366">
                  <c:v>1.0229999999999999</c:v>
                </c:pt>
                <c:pt idx="367">
                  <c:v>1.0229999999999999</c:v>
                </c:pt>
                <c:pt idx="368">
                  <c:v>1.0229999999999999</c:v>
                </c:pt>
                <c:pt idx="369">
                  <c:v>1.0229999999999999</c:v>
                </c:pt>
                <c:pt idx="370">
                  <c:v>1.0229999999999999</c:v>
                </c:pt>
                <c:pt idx="371">
                  <c:v>1.0229999999999999</c:v>
                </c:pt>
                <c:pt idx="372">
                  <c:v>1.0229999999999999</c:v>
                </c:pt>
                <c:pt idx="373">
                  <c:v>1.0229999999999999</c:v>
                </c:pt>
                <c:pt idx="374">
                  <c:v>1.0229999999999999</c:v>
                </c:pt>
                <c:pt idx="375">
                  <c:v>1.0229999999999999</c:v>
                </c:pt>
                <c:pt idx="376">
                  <c:v>1.0229999999999999</c:v>
                </c:pt>
                <c:pt idx="377">
                  <c:v>1.0229999999999999</c:v>
                </c:pt>
                <c:pt idx="378">
                  <c:v>1.0229999999999999</c:v>
                </c:pt>
                <c:pt idx="379">
                  <c:v>1.0229999999999999</c:v>
                </c:pt>
                <c:pt idx="380">
                  <c:v>1.0229999999999999</c:v>
                </c:pt>
                <c:pt idx="381">
                  <c:v>1.0229999999999999</c:v>
                </c:pt>
                <c:pt idx="382">
                  <c:v>1.0229999999999999</c:v>
                </c:pt>
                <c:pt idx="383">
                  <c:v>1.0229999999999999</c:v>
                </c:pt>
                <c:pt idx="384">
                  <c:v>1.0229999999999999</c:v>
                </c:pt>
                <c:pt idx="385">
                  <c:v>1.0229999999999999</c:v>
                </c:pt>
                <c:pt idx="386">
                  <c:v>1.0229999999999999</c:v>
                </c:pt>
                <c:pt idx="387">
                  <c:v>2.4630000000000001</c:v>
                </c:pt>
                <c:pt idx="388">
                  <c:v>2.4630000000000001</c:v>
                </c:pt>
                <c:pt idx="389">
                  <c:v>2.4630000000000001</c:v>
                </c:pt>
                <c:pt idx="390">
                  <c:v>2.335</c:v>
                </c:pt>
                <c:pt idx="391">
                  <c:v>2.335</c:v>
                </c:pt>
                <c:pt idx="392">
                  <c:v>2.335</c:v>
                </c:pt>
                <c:pt idx="393">
                  <c:v>2.335</c:v>
                </c:pt>
                <c:pt idx="394">
                  <c:v>2.335</c:v>
                </c:pt>
                <c:pt idx="395">
                  <c:v>2.335</c:v>
                </c:pt>
                <c:pt idx="396">
                  <c:v>2.335</c:v>
                </c:pt>
                <c:pt idx="397">
                  <c:v>2.335</c:v>
                </c:pt>
                <c:pt idx="398">
                  <c:v>2.335</c:v>
                </c:pt>
                <c:pt idx="399">
                  <c:v>2.335</c:v>
                </c:pt>
                <c:pt idx="400">
                  <c:v>2.335</c:v>
                </c:pt>
                <c:pt idx="401">
                  <c:v>2.335</c:v>
                </c:pt>
                <c:pt idx="402">
                  <c:v>2.335</c:v>
                </c:pt>
                <c:pt idx="403">
                  <c:v>2.335</c:v>
                </c:pt>
                <c:pt idx="404">
                  <c:v>2.335</c:v>
                </c:pt>
                <c:pt idx="405">
                  <c:v>2.335</c:v>
                </c:pt>
                <c:pt idx="406">
                  <c:v>2.335</c:v>
                </c:pt>
                <c:pt idx="407">
                  <c:v>2.335</c:v>
                </c:pt>
                <c:pt idx="408">
                  <c:v>2.335</c:v>
                </c:pt>
                <c:pt idx="409">
                  <c:v>2.335</c:v>
                </c:pt>
                <c:pt idx="410">
                  <c:v>2.335</c:v>
                </c:pt>
                <c:pt idx="411">
                  <c:v>2.335</c:v>
                </c:pt>
                <c:pt idx="412">
                  <c:v>2.335</c:v>
                </c:pt>
                <c:pt idx="413">
                  <c:v>2.335</c:v>
                </c:pt>
                <c:pt idx="414">
                  <c:v>2.335</c:v>
                </c:pt>
                <c:pt idx="415">
                  <c:v>2.335</c:v>
                </c:pt>
                <c:pt idx="416">
                  <c:v>2.335</c:v>
                </c:pt>
                <c:pt idx="417">
                  <c:v>2.335</c:v>
                </c:pt>
                <c:pt idx="418">
                  <c:v>2.335</c:v>
                </c:pt>
                <c:pt idx="419">
                  <c:v>2.335</c:v>
                </c:pt>
                <c:pt idx="420">
                  <c:v>0.83599999999999997</c:v>
                </c:pt>
                <c:pt idx="421">
                  <c:v>0.83599999999999997</c:v>
                </c:pt>
                <c:pt idx="422">
                  <c:v>0.83599999999999997</c:v>
                </c:pt>
                <c:pt idx="423">
                  <c:v>0.83599999999999997</c:v>
                </c:pt>
                <c:pt idx="424">
                  <c:v>0.83599999999999997</c:v>
                </c:pt>
                <c:pt idx="425">
                  <c:v>0.83599999999999997</c:v>
                </c:pt>
                <c:pt idx="426">
                  <c:v>0.83599999999999997</c:v>
                </c:pt>
                <c:pt idx="427">
                  <c:v>0.83599999999999997</c:v>
                </c:pt>
                <c:pt idx="428">
                  <c:v>0.83599999999999997</c:v>
                </c:pt>
                <c:pt idx="429">
                  <c:v>0.83599999999999997</c:v>
                </c:pt>
                <c:pt idx="430">
                  <c:v>0.83599999999999997</c:v>
                </c:pt>
                <c:pt idx="431">
                  <c:v>0.83599999999999997</c:v>
                </c:pt>
                <c:pt idx="432">
                  <c:v>0.83599999999999997</c:v>
                </c:pt>
                <c:pt idx="433">
                  <c:v>0.83599999999999997</c:v>
                </c:pt>
                <c:pt idx="434">
                  <c:v>0.83599999999999997</c:v>
                </c:pt>
                <c:pt idx="435">
                  <c:v>0.83599999999999997</c:v>
                </c:pt>
                <c:pt idx="436">
                  <c:v>0.83599999999999997</c:v>
                </c:pt>
                <c:pt idx="437">
                  <c:v>0.83599999999999997</c:v>
                </c:pt>
                <c:pt idx="438">
                  <c:v>0.83599999999999997</c:v>
                </c:pt>
                <c:pt idx="439">
                  <c:v>0.83599999999999997</c:v>
                </c:pt>
                <c:pt idx="440">
                  <c:v>0.83599999999999997</c:v>
                </c:pt>
                <c:pt idx="441">
                  <c:v>0.83599999999999997</c:v>
                </c:pt>
                <c:pt idx="442">
                  <c:v>0.83599999999999997</c:v>
                </c:pt>
                <c:pt idx="443">
                  <c:v>0.83599999999999997</c:v>
                </c:pt>
                <c:pt idx="444">
                  <c:v>0.83599999999999997</c:v>
                </c:pt>
                <c:pt idx="445">
                  <c:v>0.83599999999999997</c:v>
                </c:pt>
                <c:pt idx="446">
                  <c:v>0.83599999999999997</c:v>
                </c:pt>
                <c:pt idx="447">
                  <c:v>0.83599999999999997</c:v>
                </c:pt>
                <c:pt idx="448">
                  <c:v>0.83599999999999997</c:v>
                </c:pt>
                <c:pt idx="449">
                  <c:v>0.83599999999999997</c:v>
                </c:pt>
                <c:pt idx="450">
                  <c:v>0.72899999999999998</c:v>
                </c:pt>
                <c:pt idx="451">
                  <c:v>0.72899999999999998</c:v>
                </c:pt>
                <c:pt idx="452">
                  <c:v>0.72899999999999998</c:v>
                </c:pt>
                <c:pt idx="453">
                  <c:v>0.72899999999999998</c:v>
                </c:pt>
                <c:pt idx="454">
                  <c:v>0.72899999999999998</c:v>
                </c:pt>
                <c:pt idx="455">
                  <c:v>0.72899999999999998</c:v>
                </c:pt>
                <c:pt idx="456">
                  <c:v>0.72899999999999998</c:v>
                </c:pt>
                <c:pt idx="457">
                  <c:v>0.72899999999999998</c:v>
                </c:pt>
                <c:pt idx="458">
                  <c:v>0.72899999999999998</c:v>
                </c:pt>
                <c:pt idx="459">
                  <c:v>0.72899999999999998</c:v>
                </c:pt>
                <c:pt idx="460">
                  <c:v>0.72899999999999998</c:v>
                </c:pt>
                <c:pt idx="461">
                  <c:v>0.72899999999999998</c:v>
                </c:pt>
                <c:pt idx="462">
                  <c:v>0.72899999999999998</c:v>
                </c:pt>
                <c:pt idx="463">
                  <c:v>0.72899999999999998</c:v>
                </c:pt>
                <c:pt idx="464">
                  <c:v>0.72899999999999998</c:v>
                </c:pt>
                <c:pt idx="465">
                  <c:v>0.72899999999999998</c:v>
                </c:pt>
                <c:pt idx="466">
                  <c:v>0.72899999999999998</c:v>
                </c:pt>
                <c:pt idx="467">
                  <c:v>0.72899999999999998</c:v>
                </c:pt>
                <c:pt idx="468">
                  <c:v>0.72899999999999998</c:v>
                </c:pt>
                <c:pt idx="469">
                  <c:v>0.72899999999999998</c:v>
                </c:pt>
                <c:pt idx="470">
                  <c:v>0.72899999999999998</c:v>
                </c:pt>
                <c:pt idx="471">
                  <c:v>0.72899999999999998</c:v>
                </c:pt>
                <c:pt idx="472">
                  <c:v>0.72899999999999998</c:v>
                </c:pt>
                <c:pt idx="473">
                  <c:v>0.72899999999999998</c:v>
                </c:pt>
                <c:pt idx="474">
                  <c:v>0.72899999999999998</c:v>
                </c:pt>
                <c:pt idx="475">
                  <c:v>0.72899999999999998</c:v>
                </c:pt>
                <c:pt idx="476">
                  <c:v>0.72899999999999998</c:v>
                </c:pt>
                <c:pt idx="477">
                  <c:v>0.72899999999999998</c:v>
                </c:pt>
                <c:pt idx="478">
                  <c:v>0.72899999999999998</c:v>
                </c:pt>
                <c:pt idx="479">
                  <c:v>0.72899999999999998</c:v>
                </c:pt>
                <c:pt idx="480">
                  <c:v>0.622</c:v>
                </c:pt>
                <c:pt idx="481">
                  <c:v>0.622</c:v>
                </c:pt>
                <c:pt idx="482">
                  <c:v>0.622</c:v>
                </c:pt>
                <c:pt idx="483">
                  <c:v>0.622</c:v>
                </c:pt>
                <c:pt idx="484">
                  <c:v>0.622</c:v>
                </c:pt>
                <c:pt idx="485">
                  <c:v>0.622</c:v>
                </c:pt>
                <c:pt idx="486">
                  <c:v>0.622</c:v>
                </c:pt>
                <c:pt idx="487">
                  <c:v>0.622</c:v>
                </c:pt>
                <c:pt idx="488">
                  <c:v>0.622</c:v>
                </c:pt>
                <c:pt idx="489">
                  <c:v>0.622</c:v>
                </c:pt>
                <c:pt idx="490">
                  <c:v>0.622</c:v>
                </c:pt>
                <c:pt idx="491">
                  <c:v>0.622</c:v>
                </c:pt>
                <c:pt idx="492">
                  <c:v>0.622</c:v>
                </c:pt>
                <c:pt idx="493">
                  <c:v>0.622</c:v>
                </c:pt>
                <c:pt idx="494">
                  <c:v>0.622</c:v>
                </c:pt>
                <c:pt idx="495">
                  <c:v>0.622</c:v>
                </c:pt>
                <c:pt idx="496">
                  <c:v>0.622</c:v>
                </c:pt>
                <c:pt idx="497">
                  <c:v>0.622</c:v>
                </c:pt>
                <c:pt idx="498">
                  <c:v>0.622</c:v>
                </c:pt>
                <c:pt idx="499">
                  <c:v>0.622</c:v>
                </c:pt>
                <c:pt idx="500">
                  <c:v>0.622</c:v>
                </c:pt>
                <c:pt idx="501">
                  <c:v>0.622</c:v>
                </c:pt>
                <c:pt idx="502">
                  <c:v>0.622</c:v>
                </c:pt>
                <c:pt idx="503">
                  <c:v>0.622</c:v>
                </c:pt>
                <c:pt idx="504">
                  <c:v>0.622</c:v>
                </c:pt>
                <c:pt idx="505">
                  <c:v>0.622</c:v>
                </c:pt>
                <c:pt idx="506">
                  <c:v>0.622</c:v>
                </c:pt>
                <c:pt idx="507">
                  <c:v>0.622</c:v>
                </c:pt>
                <c:pt idx="508">
                  <c:v>0.622</c:v>
                </c:pt>
                <c:pt idx="509">
                  <c:v>0.622</c:v>
                </c:pt>
                <c:pt idx="510">
                  <c:v>0.51500000000000001</c:v>
                </c:pt>
                <c:pt idx="511">
                  <c:v>0.51500000000000001</c:v>
                </c:pt>
                <c:pt idx="512">
                  <c:v>0.51500000000000001</c:v>
                </c:pt>
                <c:pt idx="513">
                  <c:v>0.51500000000000001</c:v>
                </c:pt>
                <c:pt idx="514">
                  <c:v>0.51500000000000001</c:v>
                </c:pt>
                <c:pt idx="515">
                  <c:v>0.51500000000000001</c:v>
                </c:pt>
                <c:pt idx="516">
                  <c:v>0.51500000000000001</c:v>
                </c:pt>
                <c:pt idx="517">
                  <c:v>0.51500000000000001</c:v>
                </c:pt>
                <c:pt idx="518">
                  <c:v>0.51500000000000001</c:v>
                </c:pt>
                <c:pt idx="519">
                  <c:v>0.51500000000000001</c:v>
                </c:pt>
                <c:pt idx="520">
                  <c:v>0.51500000000000001</c:v>
                </c:pt>
                <c:pt idx="521">
                  <c:v>0.51500000000000001</c:v>
                </c:pt>
                <c:pt idx="522">
                  <c:v>0.51500000000000001</c:v>
                </c:pt>
                <c:pt idx="523">
                  <c:v>0.51500000000000001</c:v>
                </c:pt>
                <c:pt idx="524">
                  <c:v>0.51500000000000001</c:v>
                </c:pt>
                <c:pt idx="525">
                  <c:v>0.51500000000000001</c:v>
                </c:pt>
                <c:pt idx="526">
                  <c:v>0.51500000000000001</c:v>
                </c:pt>
                <c:pt idx="527">
                  <c:v>0.51500000000000001</c:v>
                </c:pt>
                <c:pt idx="528">
                  <c:v>0.51500000000000001</c:v>
                </c:pt>
                <c:pt idx="529">
                  <c:v>0.51500000000000001</c:v>
                </c:pt>
                <c:pt idx="530">
                  <c:v>0.51500000000000001</c:v>
                </c:pt>
                <c:pt idx="531">
                  <c:v>0.51500000000000001</c:v>
                </c:pt>
                <c:pt idx="532">
                  <c:v>0.51500000000000001</c:v>
                </c:pt>
                <c:pt idx="533">
                  <c:v>0.51500000000000001</c:v>
                </c:pt>
                <c:pt idx="534">
                  <c:v>0.51500000000000001</c:v>
                </c:pt>
                <c:pt idx="535">
                  <c:v>0.51500000000000001</c:v>
                </c:pt>
                <c:pt idx="536">
                  <c:v>0.51500000000000001</c:v>
                </c:pt>
                <c:pt idx="537">
                  <c:v>0.51500000000000001</c:v>
                </c:pt>
                <c:pt idx="538">
                  <c:v>0.51500000000000001</c:v>
                </c:pt>
                <c:pt idx="539">
                  <c:v>0.51500000000000001</c:v>
                </c:pt>
                <c:pt idx="540">
                  <c:v>0.46100000000000002</c:v>
                </c:pt>
                <c:pt idx="541">
                  <c:v>0.46100000000000002</c:v>
                </c:pt>
                <c:pt idx="542">
                  <c:v>0.46100000000000002</c:v>
                </c:pt>
                <c:pt idx="543">
                  <c:v>0.46100000000000002</c:v>
                </c:pt>
                <c:pt idx="544">
                  <c:v>0.46100000000000002</c:v>
                </c:pt>
                <c:pt idx="545">
                  <c:v>0.46100000000000002</c:v>
                </c:pt>
                <c:pt idx="546">
                  <c:v>0.46100000000000002</c:v>
                </c:pt>
                <c:pt idx="547">
                  <c:v>0.46100000000000002</c:v>
                </c:pt>
                <c:pt idx="548">
                  <c:v>0.46100000000000002</c:v>
                </c:pt>
                <c:pt idx="549">
                  <c:v>0.46100000000000002</c:v>
                </c:pt>
                <c:pt idx="550">
                  <c:v>0.46100000000000002</c:v>
                </c:pt>
                <c:pt idx="551">
                  <c:v>0.46100000000000002</c:v>
                </c:pt>
                <c:pt idx="552">
                  <c:v>0.46100000000000002</c:v>
                </c:pt>
                <c:pt idx="553">
                  <c:v>0.46100000000000002</c:v>
                </c:pt>
                <c:pt idx="554">
                  <c:v>0.46100000000000002</c:v>
                </c:pt>
                <c:pt idx="555">
                  <c:v>0.46100000000000002</c:v>
                </c:pt>
                <c:pt idx="556">
                  <c:v>0.46100000000000002</c:v>
                </c:pt>
                <c:pt idx="557">
                  <c:v>0.46100000000000002</c:v>
                </c:pt>
                <c:pt idx="558">
                  <c:v>0.46100000000000002</c:v>
                </c:pt>
                <c:pt idx="559">
                  <c:v>0.46100000000000002</c:v>
                </c:pt>
                <c:pt idx="560">
                  <c:v>0.46100000000000002</c:v>
                </c:pt>
                <c:pt idx="561">
                  <c:v>0.46100000000000002</c:v>
                </c:pt>
                <c:pt idx="562">
                  <c:v>0.46100000000000002</c:v>
                </c:pt>
                <c:pt idx="563">
                  <c:v>0.46100000000000002</c:v>
                </c:pt>
                <c:pt idx="564">
                  <c:v>0.46100000000000002</c:v>
                </c:pt>
                <c:pt idx="565">
                  <c:v>0.46100000000000002</c:v>
                </c:pt>
                <c:pt idx="566">
                  <c:v>0.46100000000000002</c:v>
                </c:pt>
                <c:pt idx="567">
                  <c:v>0.46100000000000002</c:v>
                </c:pt>
                <c:pt idx="568">
                  <c:v>0.46100000000000002</c:v>
                </c:pt>
                <c:pt idx="569">
                  <c:v>0.46100000000000002</c:v>
                </c:pt>
                <c:pt idx="570">
                  <c:v>0.48799999999999999</c:v>
                </c:pt>
                <c:pt idx="571">
                  <c:v>0.48799999999999999</c:v>
                </c:pt>
                <c:pt idx="572">
                  <c:v>0.48799999999999999</c:v>
                </c:pt>
                <c:pt idx="573">
                  <c:v>0.48799999999999999</c:v>
                </c:pt>
                <c:pt idx="574">
                  <c:v>0.48799999999999999</c:v>
                </c:pt>
                <c:pt idx="575">
                  <c:v>0.48799999999999999</c:v>
                </c:pt>
                <c:pt idx="576">
                  <c:v>0.48799999999999999</c:v>
                </c:pt>
                <c:pt idx="577">
                  <c:v>0.48799999999999999</c:v>
                </c:pt>
                <c:pt idx="578">
                  <c:v>0.48799999999999999</c:v>
                </c:pt>
                <c:pt idx="579">
                  <c:v>0.48799999999999999</c:v>
                </c:pt>
                <c:pt idx="580">
                  <c:v>0.48799999999999999</c:v>
                </c:pt>
                <c:pt idx="581">
                  <c:v>0.48799999999999999</c:v>
                </c:pt>
                <c:pt idx="582">
                  <c:v>0.48799999999999999</c:v>
                </c:pt>
                <c:pt idx="583">
                  <c:v>0.48799999999999999</c:v>
                </c:pt>
                <c:pt idx="584">
                  <c:v>0.48799999999999999</c:v>
                </c:pt>
                <c:pt idx="585">
                  <c:v>0.48799999999999999</c:v>
                </c:pt>
                <c:pt idx="586">
                  <c:v>0.48799999999999999</c:v>
                </c:pt>
                <c:pt idx="587">
                  <c:v>0.48799999999999999</c:v>
                </c:pt>
                <c:pt idx="588">
                  <c:v>0.48799999999999999</c:v>
                </c:pt>
                <c:pt idx="589">
                  <c:v>0.48799999999999999</c:v>
                </c:pt>
                <c:pt idx="590">
                  <c:v>0.48799999999999999</c:v>
                </c:pt>
                <c:pt idx="591">
                  <c:v>0.48799999999999999</c:v>
                </c:pt>
                <c:pt idx="592">
                  <c:v>0.48799999999999999</c:v>
                </c:pt>
                <c:pt idx="593">
                  <c:v>0.48799999999999999</c:v>
                </c:pt>
                <c:pt idx="594">
                  <c:v>0.48799999999999999</c:v>
                </c:pt>
                <c:pt idx="595">
                  <c:v>0.48799999999999999</c:v>
                </c:pt>
                <c:pt idx="596">
                  <c:v>0.48799999999999999</c:v>
                </c:pt>
                <c:pt idx="597">
                  <c:v>0.48799999999999999</c:v>
                </c:pt>
                <c:pt idx="598">
                  <c:v>0.48799999999999999</c:v>
                </c:pt>
                <c:pt idx="599">
                  <c:v>0.48799999999999999</c:v>
                </c:pt>
                <c:pt idx="600">
                  <c:v>0.59499999999999997</c:v>
                </c:pt>
                <c:pt idx="601">
                  <c:v>0.59499999999999997</c:v>
                </c:pt>
                <c:pt idx="602">
                  <c:v>0.59499999999999997</c:v>
                </c:pt>
                <c:pt idx="603">
                  <c:v>0.59499999999999997</c:v>
                </c:pt>
                <c:pt idx="604">
                  <c:v>0.59499999999999997</c:v>
                </c:pt>
                <c:pt idx="605">
                  <c:v>0.59499999999999997</c:v>
                </c:pt>
                <c:pt idx="606">
                  <c:v>0.59499999999999997</c:v>
                </c:pt>
                <c:pt idx="607">
                  <c:v>0.59499999999999997</c:v>
                </c:pt>
                <c:pt idx="608">
                  <c:v>0.59499999999999997</c:v>
                </c:pt>
                <c:pt idx="609">
                  <c:v>0.59499999999999997</c:v>
                </c:pt>
                <c:pt idx="610">
                  <c:v>0.59499999999999997</c:v>
                </c:pt>
                <c:pt idx="611">
                  <c:v>0.59499999999999997</c:v>
                </c:pt>
                <c:pt idx="612">
                  <c:v>0.59499999999999997</c:v>
                </c:pt>
                <c:pt idx="613">
                  <c:v>0.59499999999999997</c:v>
                </c:pt>
                <c:pt idx="614">
                  <c:v>0.59499999999999997</c:v>
                </c:pt>
                <c:pt idx="615">
                  <c:v>0.59499999999999997</c:v>
                </c:pt>
                <c:pt idx="616">
                  <c:v>0.59499999999999997</c:v>
                </c:pt>
                <c:pt idx="617">
                  <c:v>0.59499999999999997</c:v>
                </c:pt>
                <c:pt idx="618">
                  <c:v>0.59499999999999997</c:v>
                </c:pt>
                <c:pt idx="619">
                  <c:v>0.59499999999999997</c:v>
                </c:pt>
                <c:pt idx="620">
                  <c:v>0.59499999999999997</c:v>
                </c:pt>
                <c:pt idx="621">
                  <c:v>0.59499999999999997</c:v>
                </c:pt>
                <c:pt idx="622">
                  <c:v>0.59499999999999997</c:v>
                </c:pt>
                <c:pt idx="623">
                  <c:v>0.59499999999999997</c:v>
                </c:pt>
                <c:pt idx="624">
                  <c:v>0.59499999999999997</c:v>
                </c:pt>
                <c:pt idx="625">
                  <c:v>0.59499999999999997</c:v>
                </c:pt>
                <c:pt idx="626">
                  <c:v>0.59499999999999997</c:v>
                </c:pt>
                <c:pt idx="627">
                  <c:v>0.59499999999999997</c:v>
                </c:pt>
                <c:pt idx="628">
                  <c:v>0.59499999999999997</c:v>
                </c:pt>
                <c:pt idx="629">
                  <c:v>0.59499999999999997</c:v>
                </c:pt>
                <c:pt idx="630">
                  <c:v>0.72899999999999998</c:v>
                </c:pt>
                <c:pt idx="631">
                  <c:v>0.72899999999999998</c:v>
                </c:pt>
                <c:pt idx="632">
                  <c:v>0.72899999999999998</c:v>
                </c:pt>
                <c:pt idx="633">
                  <c:v>0.72899999999999998</c:v>
                </c:pt>
                <c:pt idx="634">
                  <c:v>0.72899999999999998</c:v>
                </c:pt>
                <c:pt idx="635">
                  <c:v>0.72899999999999998</c:v>
                </c:pt>
                <c:pt idx="636">
                  <c:v>0.72899999999999998</c:v>
                </c:pt>
                <c:pt idx="637">
                  <c:v>0.72899999999999998</c:v>
                </c:pt>
                <c:pt idx="638">
                  <c:v>0.72899999999999998</c:v>
                </c:pt>
                <c:pt idx="639">
                  <c:v>0.72899999999999998</c:v>
                </c:pt>
                <c:pt idx="640">
                  <c:v>0.72899999999999998</c:v>
                </c:pt>
                <c:pt idx="641">
                  <c:v>0.72899999999999998</c:v>
                </c:pt>
                <c:pt idx="642">
                  <c:v>0.72899999999999998</c:v>
                </c:pt>
                <c:pt idx="643">
                  <c:v>0.72899999999999998</c:v>
                </c:pt>
                <c:pt idx="644">
                  <c:v>0.72899999999999998</c:v>
                </c:pt>
                <c:pt idx="645">
                  <c:v>0.72899999999999998</c:v>
                </c:pt>
                <c:pt idx="646">
                  <c:v>0.72899999999999998</c:v>
                </c:pt>
                <c:pt idx="647">
                  <c:v>0.72899999999999998</c:v>
                </c:pt>
                <c:pt idx="648">
                  <c:v>0.72899999999999998</c:v>
                </c:pt>
                <c:pt idx="649">
                  <c:v>0.72899999999999998</c:v>
                </c:pt>
                <c:pt idx="650">
                  <c:v>0.72899999999999998</c:v>
                </c:pt>
                <c:pt idx="651">
                  <c:v>0.72899999999999998</c:v>
                </c:pt>
                <c:pt idx="652">
                  <c:v>0.72899999999999998</c:v>
                </c:pt>
                <c:pt idx="653">
                  <c:v>0.72899999999999998</c:v>
                </c:pt>
                <c:pt idx="654">
                  <c:v>0.72899999999999998</c:v>
                </c:pt>
                <c:pt idx="655">
                  <c:v>0.72899999999999998</c:v>
                </c:pt>
                <c:pt idx="656">
                  <c:v>0.72899999999999998</c:v>
                </c:pt>
                <c:pt idx="657">
                  <c:v>0.72899999999999998</c:v>
                </c:pt>
                <c:pt idx="658">
                  <c:v>0.72899999999999998</c:v>
                </c:pt>
                <c:pt idx="659">
                  <c:v>0.72899999999999998</c:v>
                </c:pt>
                <c:pt idx="660">
                  <c:v>0.89</c:v>
                </c:pt>
                <c:pt idx="661">
                  <c:v>0.89</c:v>
                </c:pt>
                <c:pt idx="662">
                  <c:v>0.89</c:v>
                </c:pt>
                <c:pt idx="663">
                  <c:v>0.89</c:v>
                </c:pt>
                <c:pt idx="664">
                  <c:v>0.89</c:v>
                </c:pt>
                <c:pt idx="665">
                  <c:v>0.89</c:v>
                </c:pt>
                <c:pt idx="666">
                  <c:v>0.89</c:v>
                </c:pt>
                <c:pt idx="667">
                  <c:v>0.89</c:v>
                </c:pt>
                <c:pt idx="668">
                  <c:v>0.89</c:v>
                </c:pt>
                <c:pt idx="669">
                  <c:v>0.89</c:v>
                </c:pt>
                <c:pt idx="670">
                  <c:v>0.89</c:v>
                </c:pt>
                <c:pt idx="671">
                  <c:v>0.89</c:v>
                </c:pt>
                <c:pt idx="672">
                  <c:v>0.89</c:v>
                </c:pt>
                <c:pt idx="673">
                  <c:v>0.89</c:v>
                </c:pt>
                <c:pt idx="674">
                  <c:v>0.89</c:v>
                </c:pt>
                <c:pt idx="675">
                  <c:v>0.89</c:v>
                </c:pt>
                <c:pt idx="676">
                  <c:v>0.89</c:v>
                </c:pt>
                <c:pt idx="677">
                  <c:v>0.89</c:v>
                </c:pt>
                <c:pt idx="678">
                  <c:v>0.89</c:v>
                </c:pt>
                <c:pt idx="679">
                  <c:v>0.89</c:v>
                </c:pt>
                <c:pt idx="680">
                  <c:v>0.89</c:v>
                </c:pt>
                <c:pt idx="681">
                  <c:v>0.89</c:v>
                </c:pt>
                <c:pt idx="682">
                  <c:v>0.89</c:v>
                </c:pt>
                <c:pt idx="683">
                  <c:v>0.89</c:v>
                </c:pt>
                <c:pt idx="684">
                  <c:v>0.89</c:v>
                </c:pt>
                <c:pt idx="685">
                  <c:v>0.89</c:v>
                </c:pt>
                <c:pt idx="686">
                  <c:v>0.89</c:v>
                </c:pt>
                <c:pt idx="687">
                  <c:v>0.89</c:v>
                </c:pt>
                <c:pt idx="688">
                  <c:v>0.89</c:v>
                </c:pt>
                <c:pt idx="689">
                  <c:v>0.89</c:v>
                </c:pt>
                <c:pt idx="690">
                  <c:v>0.997</c:v>
                </c:pt>
                <c:pt idx="691">
                  <c:v>0.997</c:v>
                </c:pt>
                <c:pt idx="692">
                  <c:v>0.997</c:v>
                </c:pt>
                <c:pt idx="693">
                  <c:v>0.997</c:v>
                </c:pt>
                <c:pt idx="694">
                  <c:v>0.997</c:v>
                </c:pt>
                <c:pt idx="695">
                  <c:v>0.997</c:v>
                </c:pt>
                <c:pt idx="696">
                  <c:v>0.997</c:v>
                </c:pt>
                <c:pt idx="697">
                  <c:v>0.997</c:v>
                </c:pt>
                <c:pt idx="698">
                  <c:v>0.997</c:v>
                </c:pt>
                <c:pt idx="699">
                  <c:v>0.997</c:v>
                </c:pt>
                <c:pt idx="700">
                  <c:v>0.997</c:v>
                </c:pt>
                <c:pt idx="701">
                  <c:v>0.997</c:v>
                </c:pt>
                <c:pt idx="702">
                  <c:v>0.997</c:v>
                </c:pt>
                <c:pt idx="703">
                  <c:v>0.997</c:v>
                </c:pt>
                <c:pt idx="704">
                  <c:v>0.997</c:v>
                </c:pt>
                <c:pt idx="705">
                  <c:v>0.997</c:v>
                </c:pt>
                <c:pt idx="706">
                  <c:v>0.997</c:v>
                </c:pt>
                <c:pt idx="707">
                  <c:v>0.997</c:v>
                </c:pt>
                <c:pt idx="708">
                  <c:v>0.997</c:v>
                </c:pt>
                <c:pt idx="709">
                  <c:v>0.997</c:v>
                </c:pt>
                <c:pt idx="710">
                  <c:v>0.997</c:v>
                </c:pt>
                <c:pt idx="711">
                  <c:v>0.997</c:v>
                </c:pt>
                <c:pt idx="712">
                  <c:v>0.997</c:v>
                </c:pt>
                <c:pt idx="713">
                  <c:v>0.997</c:v>
                </c:pt>
                <c:pt idx="714">
                  <c:v>0.997</c:v>
                </c:pt>
                <c:pt idx="715">
                  <c:v>0.997</c:v>
                </c:pt>
                <c:pt idx="716">
                  <c:v>0.997</c:v>
                </c:pt>
                <c:pt idx="717">
                  <c:v>0.997</c:v>
                </c:pt>
                <c:pt idx="718">
                  <c:v>0.997</c:v>
                </c:pt>
                <c:pt idx="719">
                  <c:v>0.997</c:v>
                </c:pt>
                <c:pt idx="720">
                  <c:v>1.0229999999999999</c:v>
                </c:pt>
                <c:pt idx="721">
                  <c:v>1.0229999999999999</c:v>
                </c:pt>
                <c:pt idx="722">
                  <c:v>1.0229999999999999</c:v>
                </c:pt>
                <c:pt idx="723">
                  <c:v>1.0229999999999999</c:v>
                </c:pt>
                <c:pt idx="724">
                  <c:v>1.0229999999999999</c:v>
                </c:pt>
                <c:pt idx="725">
                  <c:v>1.0229999999999999</c:v>
                </c:pt>
                <c:pt idx="726">
                  <c:v>1.0229999999999999</c:v>
                </c:pt>
                <c:pt idx="727">
                  <c:v>1.0229999999999999</c:v>
                </c:pt>
                <c:pt idx="728">
                  <c:v>1.0229999999999999</c:v>
                </c:pt>
                <c:pt idx="729">
                  <c:v>1.0229999999999999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F9D-2C4D-BD49-C29A7555C79A}"/>
            </c:ext>
          </c:extLst>
        </c:ser>
        <c:ser>
          <c:idx val="6"/>
          <c:order val="6"/>
          <c:tx>
            <c:strRef>
              <c:f>Sheet5!$H$1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Sheet5!$A$2:$A$731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Sheet5!$H$2:$H$731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3.5920000000000001</c:v>
                </c:pt>
                <c:pt idx="46">
                  <c:v>3.5920000000000001</c:v>
                </c:pt>
                <c:pt idx="47">
                  <c:v>3.5920000000000001</c:v>
                </c:pt>
                <c:pt idx="48">
                  <c:v>3.5920000000000001</c:v>
                </c:pt>
                <c:pt idx="49">
                  <c:v>3.5920000000000001</c:v>
                </c:pt>
                <c:pt idx="50">
                  <c:v>3.5920000000000001</c:v>
                </c:pt>
                <c:pt idx="51">
                  <c:v>3.5920000000000001</c:v>
                </c:pt>
                <c:pt idx="52">
                  <c:v>3.5920000000000001</c:v>
                </c:pt>
                <c:pt idx="53">
                  <c:v>3.5920000000000001</c:v>
                </c:pt>
                <c:pt idx="54">
                  <c:v>3.5920000000000001</c:v>
                </c:pt>
                <c:pt idx="55">
                  <c:v>3.5920000000000001</c:v>
                </c:pt>
                <c:pt idx="56">
                  <c:v>3.5920000000000001</c:v>
                </c:pt>
                <c:pt idx="57">
                  <c:v>3.5920000000000001</c:v>
                </c:pt>
                <c:pt idx="58">
                  <c:v>2.335</c:v>
                </c:pt>
                <c:pt idx="59">
                  <c:v>2.335</c:v>
                </c:pt>
                <c:pt idx="60">
                  <c:v>2.0129999999999999</c:v>
                </c:pt>
                <c:pt idx="61">
                  <c:v>2.0129999999999999</c:v>
                </c:pt>
                <c:pt idx="62">
                  <c:v>2.0129999999999999</c:v>
                </c:pt>
                <c:pt idx="63">
                  <c:v>2.0129999999999999</c:v>
                </c:pt>
                <c:pt idx="64">
                  <c:v>2.0129999999999999</c:v>
                </c:pt>
                <c:pt idx="65">
                  <c:v>2.0129999999999999</c:v>
                </c:pt>
                <c:pt idx="66">
                  <c:v>2.0129999999999999</c:v>
                </c:pt>
                <c:pt idx="67">
                  <c:v>2.0129999999999999</c:v>
                </c:pt>
                <c:pt idx="68">
                  <c:v>2.0129999999999999</c:v>
                </c:pt>
                <c:pt idx="69">
                  <c:v>2.0129999999999999</c:v>
                </c:pt>
                <c:pt idx="70">
                  <c:v>2.0129999999999999</c:v>
                </c:pt>
                <c:pt idx="71">
                  <c:v>2.0129999999999999</c:v>
                </c:pt>
                <c:pt idx="72">
                  <c:v>2.0129999999999999</c:v>
                </c:pt>
                <c:pt idx="73">
                  <c:v>2.0129999999999999</c:v>
                </c:pt>
                <c:pt idx="74">
                  <c:v>2.0129999999999999</c:v>
                </c:pt>
                <c:pt idx="75">
                  <c:v>2.0129999999999999</c:v>
                </c:pt>
                <c:pt idx="76">
                  <c:v>1.0529999999999999</c:v>
                </c:pt>
                <c:pt idx="77">
                  <c:v>1.0529999999999999</c:v>
                </c:pt>
                <c:pt idx="78">
                  <c:v>1.0529999999999999</c:v>
                </c:pt>
                <c:pt idx="79">
                  <c:v>1.0529999999999999</c:v>
                </c:pt>
                <c:pt idx="80">
                  <c:v>1.0529999999999999</c:v>
                </c:pt>
                <c:pt idx="81">
                  <c:v>1.0529999999999999</c:v>
                </c:pt>
                <c:pt idx="82">
                  <c:v>1.0529999999999999</c:v>
                </c:pt>
                <c:pt idx="83">
                  <c:v>1.0529999999999999</c:v>
                </c:pt>
                <c:pt idx="84">
                  <c:v>1.0529999999999999</c:v>
                </c:pt>
                <c:pt idx="85">
                  <c:v>1.0529999999999999</c:v>
                </c:pt>
                <c:pt idx="86">
                  <c:v>1.0529999999999999</c:v>
                </c:pt>
                <c:pt idx="87">
                  <c:v>1.0529999999999999</c:v>
                </c:pt>
                <c:pt idx="88">
                  <c:v>1.0529999999999999</c:v>
                </c:pt>
                <c:pt idx="89">
                  <c:v>1.0529999999999999</c:v>
                </c:pt>
                <c:pt idx="90">
                  <c:v>0.91800000000000004</c:v>
                </c:pt>
                <c:pt idx="91">
                  <c:v>0.91800000000000004</c:v>
                </c:pt>
                <c:pt idx="92">
                  <c:v>0.91800000000000004</c:v>
                </c:pt>
                <c:pt idx="93">
                  <c:v>0.91800000000000004</c:v>
                </c:pt>
                <c:pt idx="94">
                  <c:v>0.91800000000000004</c:v>
                </c:pt>
                <c:pt idx="95">
                  <c:v>0.91800000000000004</c:v>
                </c:pt>
                <c:pt idx="96">
                  <c:v>0.91800000000000004</c:v>
                </c:pt>
                <c:pt idx="97">
                  <c:v>0.91800000000000004</c:v>
                </c:pt>
                <c:pt idx="98">
                  <c:v>0.91800000000000004</c:v>
                </c:pt>
                <c:pt idx="99">
                  <c:v>0.91800000000000004</c:v>
                </c:pt>
                <c:pt idx="100">
                  <c:v>0.81</c:v>
                </c:pt>
                <c:pt idx="101">
                  <c:v>0.81</c:v>
                </c:pt>
                <c:pt idx="102">
                  <c:v>0.81</c:v>
                </c:pt>
                <c:pt idx="103">
                  <c:v>0.81</c:v>
                </c:pt>
                <c:pt idx="104">
                  <c:v>0.81</c:v>
                </c:pt>
                <c:pt idx="105">
                  <c:v>0.81</c:v>
                </c:pt>
                <c:pt idx="106">
                  <c:v>0.81</c:v>
                </c:pt>
                <c:pt idx="107">
                  <c:v>0.81</c:v>
                </c:pt>
                <c:pt idx="108">
                  <c:v>0.81</c:v>
                </c:pt>
                <c:pt idx="109">
                  <c:v>0.81</c:v>
                </c:pt>
                <c:pt idx="110">
                  <c:v>0.81</c:v>
                </c:pt>
                <c:pt idx="111">
                  <c:v>0.81</c:v>
                </c:pt>
                <c:pt idx="112">
                  <c:v>0.81</c:v>
                </c:pt>
                <c:pt idx="113">
                  <c:v>0.81</c:v>
                </c:pt>
                <c:pt idx="114">
                  <c:v>0.81</c:v>
                </c:pt>
                <c:pt idx="115">
                  <c:v>0.81</c:v>
                </c:pt>
                <c:pt idx="116">
                  <c:v>0.81</c:v>
                </c:pt>
                <c:pt idx="117">
                  <c:v>0.81</c:v>
                </c:pt>
                <c:pt idx="118">
                  <c:v>0.81</c:v>
                </c:pt>
                <c:pt idx="119">
                  <c:v>0.81</c:v>
                </c:pt>
                <c:pt idx="120">
                  <c:v>0.69099999999999995</c:v>
                </c:pt>
                <c:pt idx="121">
                  <c:v>0.69099999999999995</c:v>
                </c:pt>
                <c:pt idx="122">
                  <c:v>0.69099999999999995</c:v>
                </c:pt>
                <c:pt idx="123">
                  <c:v>0.69099999999999995</c:v>
                </c:pt>
                <c:pt idx="124">
                  <c:v>0.69099999999999995</c:v>
                </c:pt>
                <c:pt idx="125">
                  <c:v>0.69099999999999995</c:v>
                </c:pt>
                <c:pt idx="126">
                  <c:v>0.69099999999999995</c:v>
                </c:pt>
                <c:pt idx="127">
                  <c:v>0.69099999999999995</c:v>
                </c:pt>
                <c:pt idx="128">
                  <c:v>0.69099999999999995</c:v>
                </c:pt>
                <c:pt idx="129">
                  <c:v>0.69099999999999995</c:v>
                </c:pt>
                <c:pt idx="130">
                  <c:v>0.69099999999999995</c:v>
                </c:pt>
                <c:pt idx="131">
                  <c:v>0.69099999999999995</c:v>
                </c:pt>
                <c:pt idx="132">
                  <c:v>0.80600000000000005</c:v>
                </c:pt>
                <c:pt idx="133">
                  <c:v>0.80600000000000005</c:v>
                </c:pt>
                <c:pt idx="134">
                  <c:v>0.80600000000000005</c:v>
                </c:pt>
                <c:pt idx="135">
                  <c:v>0.80600000000000005</c:v>
                </c:pt>
                <c:pt idx="136">
                  <c:v>0.80600000000000005</c:v>
                </c:pt>
                <c:pt idx="137">
                  <c:v>0.80600000000000005</c:v>
                </c:pt>
                <c:pt idx="138">
                  <c:v>0.80600000000000005</c:v>
                </c:pt>
                <c:pt idx="139">
                  <c:v>0.80600000000000005</c:v>
                </c:pt>
                <c:pt idx="140">
                  <c:v>0.80600000000000005</c:v>
                </c:pt>
                <c:pt idx="141">
                  <c:v>0.80600000000000005</c:v>
                </c:pt>
                <c:pt idx="142">
                  <c:v>0.80600000000000005</c:v>
                </c:pt>
                <c:pt idx="143">
                  <c:v>0.80600000000000005</c:v>
                </c:pt>
                <c:pt idx="144">
                  <c:v>0.80600000000000005</c:v>
                </c:pt>
                <c:pt idx="145">
                  <c:v>0.80600000000000005</c:v>
                </c:pt>
                <c:pt idx="146">
                  <c:v>0.80600000000000005</c:v>
                </c:pt>
                <c:pt idx="147">
                  <c:v>0.80600000000000005</c:v>
                </c:pt>
                <c:pt idx="148">
                  <c:v>0.80600000000000005</c:v>
                </c:pt>
                <c:pt idx="149">
                  <c:v>0.80600000000000005</c:v>
                </c:pt>
                <c:pt idx="150">
                  <c:v>0.66800000000000004</c:v>
                </c:pt>
                <c:pt idx="151">
                  <c:v>0.70599999999999996</c:v>
                </c:pt>
                <c:pt idx="152">
                  <c:v>0.70599999999999996</c:v>
                </c:pt>
                <c:pt idx="153">
                  <c:v>0.70599999999999996</c:v>
                </c:pt>
                <c:pt idx="154">
                  <c:v>0.70599999999999996</c:v>
                </c:pt>
                <c:pt idx="155">
                  <c:v>0.70599999999999996</c:v>
                </c:pt>
                <c:pt idx="156">
                  <c:v>0.70599999999999996</c:v>
                </c:pt>
                <c:pt idx="157">
                  <c:v>0.70599999999999996</c:v>
                </c:pt>
                <c:pt idx="158">
                  <c:v>0.70599999999999996</c:v>
                </c:pt>
                <c:pt idx="159">
                  <c:v>0.70599999999999996</c:v>
                </c:pt>
                <c:pt idx="160">
                  <c:v>0.70599999999999996</c:v>
                </c:pt>
                <c:pt idx="161">
                  <c:v>0.70599999999999996</c:v>
                </c:pt>
                <c:pt idx="162">
                  <c:v>0.70599999999999996</c:v>
                </c:pt>
                <c:pt idx="163">
                  <c:v>0.70599999999999996</c:v>
                </c:pt>
                <c:pt idx="164">
                  <c:v>0.70599999999999996</c:v>
                </c:pt>
                <c:pt idx="165">
                  <c:v>0.70599999999999996</c:v>
                </c:pt>
                <c:pt idx="166">
                  <c:v>0.70599999999999996</c:v>
                </c:pt>
                <c:pt idx="167">
                  <c:v>0.70599999999999996</c:v>
                </c:pt>
                <c:pt idx="168">
                  <c:v>0.70599999999999996</c:v>
                </c:pt>
                <c:pt idx="169">
                  <c:v>0.70599999999999996</c:v>
                </c:pt>
                <c:pt idx="170">
                  <c:v>0.70599999999999996</c:v>
                </c:pt>
                <c:pt idx="171">
                  <c:v>0.70599999999999996</c:v>
                </c:pt>
                <c:pt idx="172">
                  <c:v>0.70599999999999996</c:v>
                </c:pt>
                <c:pt idx="173">
                  <c:v>0.70599999999999996</c:v>
                </c:pt>
                <c:pt idx="174">
                  <c:v>0.95399999999999996</c:v>
                </c:pt>
                <c:pt idx="175">
                  <c:v>0.95399999999999996</c:v>
                </c:pt>
                <c:pt idx="176">
                  <c:v>0.95399999999999996</c:v>
                </c:pt>
                <c:pt idx="177">
                  <c:v>0.95399999999999996</c:v>
                </c:pt>
                <c:pt idx="178">
                  <c:v>0.95399999999999996</c:v>
                </c:pt>
                <c:pt idx="179">
                  <c:v>0.95399999999999996</c:v>
                </c:pt>
                <c:pt idx="180">
                  <c:v>0.85499999999999998</c:v>
                </c:pt>
                <c:pt idx="181">
                  <c:v>0.85499999999999998</c:v>
                </c:pt>
                <c:pt idx="182">
                  <c:v>0.85499999999999998</c:v>
                </c:pt>
                <c:pt idx="183">
                  <c:v>0.85499999999999998</c:v>
                </c:pt>
                <c:pt idx="184">
                  <c:v>0.85499999999999998</c:v>
                </c:pt>
                <c:pt idx="185">
                  <c:v>0.85499999999999998</c:v>
                </c:pt>
                <c:pt idx="186">
                  <c:v>0.85499999999999998</c:v>
                </c:pt>
                <c:pt idx="187">
                  <c:v>0.85499999999999998</c:v>
                </c:pt>
                <c:pt idx="188">
                  <c:v>0.85499999999999998</c:v>
                </c:pt>
                <c:pt idx="189">
                  <c:v>0.85499999999999998</c:v>
                </c:pt>
                <c:pt idx="190">
                  <c:v>0.85499999999999998</c:v>
                </c:pt>
                <c:pt idx="191">
                  <c:v>0.85499999999999998</c:v>
                </c:pt>
                <c:pt idx="192">
                  <c:v>0.85499999999999998</c:v>
                </c:pt>
                <c:pt idx="193">
                  <c:v>0.85499999999999998</c:v>
                </c:pt>
                <c:pt idx="194">
                  <c:v>0.85499999999999998</c:v>
                </c:pt>
                <c:pt idx="195">
                  <c:v>0.85499999999999998</c:v>
                </c:pt>
                <c:pt idx="196">
                  <c:v>0.85499999999999998</c:v>
                </c:pt>
                <c:pt idx="197">
                  <c:v>0.85499999999999998</c:v>
                </c:pt>
                <c:pt idx="198">
                  <c:v>0.85499999999999998</c:v>
                </c:pt>
                <c:pt idx="199">
                  <c:v>0.85499999999999998</c:v>
                </c:pt>
                <c:pt idx="200">
                  <c:v>0.85499999999999998</c:v>
                </c:pt>
                <c:pt idx="201">
                  <c:v>0.85499999999999998</c:v>
                </c:pt>
                <c:pt idx="202">
                  <c:v>0.85499999999999998</c:v>
                </c:pt>
                <c:pt idx="203">
                  <c:v>0.85499999999999998</c:v>
                </c:pt>
                <c:pt idx="204">
                  <c:v>0.85499999999999998</c:v>
                </c:pt>
                <c:pt idx="205">
                  <c:v>0.85499999999999998</c:v>
                </c:pt>
                <c:pt idx="206">
                  <c:v>0.85499999999999998</c:v>
                </c:pt>
                <c:pt idx="207">
                  <c:v>0.85499999999999998</c:v>
                </c:pt>
                <c:pt idx="208">
                  <c:v>0.85499999999999998</c:v>
                </c:pt>
                <c:pt idx="209">
                  <c:v>0.85499999999999998</c:v>
                </c:pt>
                <c:pt idx="210">
                  <c:v>0.90400000000000003</c:v>
                </c:pt>
                <c:pt idx="211">
                  <c:v>0.90400000000000003</c:v>
                </c:pt>
                <c:pt idx="212">
                  <c:v>0.90400000000000003</c:v>
                </c:pt>
                <c:pt idx="213">
                  <c:v>0.90400000000000003</c:v>
                </c:pt>
                <c:pt idx="214">
                  <c:v>0.90400000000000003</c:v>
                </c:pt>
                <c:pt idx="215">
                  <c:v>0.90400000000000003</c:v>
                </c:pt>
                <c:pt idx="216">
                  <c:v>0.90400000000000003</c:v>
                </c:pt>
                <c:pt idx="217">
                  <c:v>0.90400000000000003</c:v>
                </c:pt>
                <c:pt idx="218">
                  <c:v>0.90400000000000003</c:v>
                </c:pt>
                <c:pt idx="219">
                  <c:v>0.90400000000000003</c:v>
                </c:pt>
                <c:pt idx="220">
                  <c:v>0.90400000000000003</c:v>
                </c:pt>
                <c:pt idx="221">
                  <c:v>0.90400000000000003</c:v>
                </c:pt>
                <c:pt idx="222">
                  <c:v>0.90400000000000003</c:v>
                </c:pt>
                <c:pt idx="223">
                  <c:v>0.90400000000000003</c:v>
                </c:pt>
                <c:pt idx="224">
                  <c:v>0.90400000000000003</c:v>
                </c:pt>
                <c:pt idx="225">
                  <c:v>0.90400000000000003</c:v>
                </c:pt>
                <c:pt idx="226">
                  <c:v>0.90400000000000003</c:v>
                </c:pt>
                <c:pt idx="227">
                  <c:v>0.90400000000000003</c:v>
                </c:pt>
                <c:pt idx="228">
                  <c:v>0.90400000000000003</c:v>
                </c:pt>
                <c:pt idx="229">
                  <c:v>0.90400000000000003</c:v>
                </c:pt>
                <c:pt idx="230">
                  <c:v>0.90400000000000003</c:v>
                </c:pt>
                <c:pt idx="231">
                  <c:v>0.90400000000000003</c:v>
                </c:pt>
                <c:pt idx="232">
                  <c:v>0.90400000000000003</c:v>
                </c:pt>
                <c:pt idx="233">
                  <c:v>0.90400000000000003</c:v>
                </c:pt>
                <c:pt idx="234">
                  <c:v>0.90400000000000003</c:v>
                </c:pt>
                <c:pt idx="235">
                  <c:v>1.175</c:v>
                </c:pt>
                <c:pt idx="236">
                  <c:v>1.175</c:v>
                </c:pt>
                <c:pt idx="237">
                  <c:v>1.175</c:v>
                </c:pt>
                <c:pt idx="238">
                  <c:v>1.175</c:v>
                </c:pt>
                <c:pt idx="239">
                  <c:v>1.175</c:v>
                </c:pt>
                <c:pt idx="240">
                  <c:v>1.4330000000000001</c:v>
                </c:pt>
                <c:pt idx="241">
                  <c:v>1.4330000000000001</c:v>
                </c:pt>
                <c:pt idx="242">
                  <c:v>1.4330000000000001</c:v>
                </c:pt>
                <c:pt idx="243">
                  <c:v>1.4330000000000001</c:v>
                </c:pt>
                <c:pt idx="244">
                  <c:v>1.4330000000000001</c:v>
                </c:pt>
                <c:pt idx="245">
                  <c:v>1.4330000000000001</c:v>
                </c:pt>
                <c:pt idx="246">
                  <c:v>1.4330000000000001</c:v>
                </c:pt>
                <c:pt idx="247">
                  <c:v>1.4330000000000001</c:v>
                </c:pt>
                <c:pt idx="248">
                  <c:v>1.4330000000000001</c:v>
                </c:pt>
                <c:pt idx="249">
                  <c:v>1.4330000000000001</c:v>
                </c:pt>
                <c:pt idx="250">
                  <c:v>1.4330000000000001</c:v>
                </c:pt>
                <c:pt idx="251">
                  <c:v>1.4330000000000001</c:v>
                </c:pt>
                <c:pt idx="252">
                  <c:v>1.4330000000000001</c:v>
                </c:pt>
                <c:pt idx="253">
                  <c:v>1.4330000000000001</c:v>
                </c:pt>
                <c:pt idx="254">
                  <c:v>1.4330000000000001</c:v>
                </c:pt>
                <c:pt idx="255">
                  <c:v>1.4330000000000001</c:v>
                </c:pt>
                <c:pt idx="256">
                  <c:v>1.4330000000000001</c:v>
                </c:pt>
                <c:pt idx="257">
                  <c:v>1.4330000000000001</c:v>
                </c:pt>
                <c:pt idx="258">
                  <c:v>1.4330000000000001</c:v>
                </c:pt>
                <c:pt idx="259">
                  <c:v>1.4330000000000001</c:v>
                </c:pt>
                <c:pt idx="260">
                  <c:v>1.4330000000000001</c:v>
                </c:pt>
                <c:pt idx="261">
                  <c:v>1.4330000000000001</c:v>
                </c:pt>
                <c:pt idx="262">
                  <c:v>1.4330000000000001</c:v>
                </c:pt>
                <c:pt idx="263">
                  <c:v>1.4330000000000001</c:v>
                </c:pt>
                <c:pt idx="264">
                  <c:v>1.4330000000000001</c:v>
                </c:pt>
                <c:pt idx="265">
                  <c:v>1.4330000000000001</c:v>
                </c:pt>
                <c:pt idx="266">
                  <c:v>1.4330000000000001</c:v>
                </c:pt>
                <c:pt idx="267">
                  <c:v>1.4330000000000001</c:v>
                </c:pt>
                <c:pt idx="268">
                  <c:v>1.4330000000000001</c:v>
                </c:pt>
                <c:pt idx="269">
                  <c:v>1.4330000000000001</c:v>
                </c:pt>
                <c:pt idx="270">
                  <c:v>1.7549999999999999</c:v>
                </c:pt>
                <c:pt idx="271">
                  <c:v>1.7549999999999999</c:v>
                </c:pt>
                <c:pt idx="272">
                  <c:v>1.7549999999999999</c:v>
                </c:pt>
                <c:pt idx="273">
                  <c:v>1.7549999999999999</c:v>
                </c:pt>
                <c:pt idx="274">
                  <c:v>1.35</c:v>
                </c:pt>
                <c:pt idx="275">
                  <c:v>1.35</c:v>
                </c:pt>
                <c:pt idx="276">
                  <c:v>1.35</c:v>
                </c:pt>
                <c:pt idx="277">
                  <c:v>1.35</c:v>
                </c:pt>
                <c:pt idx="278">
                  <c:v>1.35</c:v>
                </c:pt>
                <c:pt idx="279">
                  <c:v>1.35</c:v>
                </c:pt>
                <c:pt idx="280">
                  <c:v>1.35</c:v>
                </c:pt>
                <c:pt idx="281">
                  <c:v>1.35</c:v>
                </c:pt>
                <c:pt idx="282">
                  <c:v>1.35</c:v>
                </c:pt>
                <c:pt idx="283">
                  <c:v>1.35</c:v>
                </c:pt>
                <c:pt idx="284">
                  <c:v>1.35</c:v>
                </c:pt>
                <c:pt idx="285">
                  <c:v>1.35</c:v>
                </c:pt>
                <c:pt idx="286">
                  <c:v>1.35</c:v>
                </c:pt>
                <c:pt idx="287">
                  <c:v>1.35</c:v>
                </c:pt>
                <c:pt idx="288">
                  <c:v>1.35</c:v>
                </c:pt>
                <c:pt idx="289">
                  <c:v>1.35</c:v>
                </c:pt>
                <c:pt idx="290">
                  <c:v>1.35</c:v>
                </c:pt>
                <c:pt idx="291">
                  <c:v>1.35</c:v>
                </c:pt>
                <c:pt idx="292">
                  <c:v>1.35</c:v>
                </c:pt>
                <c:pt idx="293">
                  <c:v>1.35</c:v>
                </c:pt>
                <c:pt idx="294">
                  <c:v>1.35</c:v>
                </c:pt>
                <c:pt idx="295">
                  <c:v>1.35</c:v>
                </c:pt>
                <c:pt idx="296">
                  <c:v>1.35</c:v>
                </c:pt>
                <c:pt idx="297">
                  <c:v>1.35</c:v>
                </c:pt>
                <c:pt idx="298">
                  <c:v>1.35</c:v>
                </c:pt>
                <c:pt idx="299">
                  <c:v>1.35</c:v>
                </c:pt>
                <c:pt idx="300">
                  <c:v>1.647</c:v>
                </c:pt>
                <c:pt idx="301">
                  <c:v>1.647</c:v>
                </c:pt>
                <c:pt idx="302">
                  <c:v>1.647</c:v>
                </c:pt>
                <c:pt idx="303">
                  <c:v>1.153</c:v>
                </c:pt>
                <c:pt idx="304">
                  <c:v>1.153</c:v>
                </c:pt>
                <c:pt idx="305">
                  <c:v>1.153</c:v>
                </c:pt>
                <c:pt idx="306">
                  <c:v>1.153</c:v>
                </c:pt>
                <c:pt idx="307">
                  <c:v>1.153</c:v>
                </c:pt>
                <c:pt idx="308">
                  <c:v>1.153</c:v>
                </c:pt>
                <c:pt idx="309">
                  <c:v>1.153</c:v>
                </c:pt>
                <c:pt idx="310">
                  <c:v>1.153</c:v>
                </c:pt>
                <c:pt idx="311">
                  <c:v>1.153</c:v>
                </c:pt>
                <c:pt idx="312">
                  <c:v>1.153</c:v>
                </c:pt>
                <c:pt idx="313">
                  <c:v>1.153</c:v>
                </c:pt>
                <c:pt idx="314">
                  <c:v>1.153</c:v>
                </c:pt>
                <c:pt idx="315">
                  <c:v>1.153</c:v>
                </c:pt>
                <c:pt idx="316">
                  <c:v>1.153</c:v>
                </c:pt>
                <c:pt idx="317">
                  <c:v>1.153</c:v>
                </c:pt>
                <c:pt idx="318">
                  <c:v>1.153</c:v>
                </c:pt>
                <c:pt idx="319">
                  <c:v>1.153</c:v>
                </c:pt>
                <c:pt idx="320">
                  <c:v>1.054</c:v>
                </c:pt>
                <c:pt idx="321">
                  <c:v>1.054</c:v>
                </c:pt>
                <c:pt idx="322">
                  <c:v>1.054</c:v>
                </c:pt>
                <c:pt idx="323">
                  <c:v>1.054</c:v>
                </c:pt>
                <c:pt idx="324">
                  <c:v>1.054</c:v>
                </c:pt>
                <c:pt idx="325">
                  <c:v>1.054</c:v>
                </c:pt>
                <c:pt idx="326">
                  <c:v>1.054</c:v>
                </c:pt>
                <c:pt idx="327">
                  <c:v>1.054</c:v>
                </c:pt>
                <c:pt idx="328">
                  <c:v>1.054</c:v>
                </c:pt>
                <c:pt idx="329">
                  <c:v>1.054</c:v>
                </c:pt>
                <c:pt idx="330">
                  <c:v>1.1439999999999999</c:v>
                </c:pt>
                <c:pt idx="331">
                  <c:v>1.1439999999999999</c:v>
                </c:pt>
                <c:pt idx="332">
                  <c:v>1.1439999999999999</c:v>
                </c:pt>
                <c:pt idx="333">
                  <c:v>1.1439999999999999</c:v>
                </c:pt>
                <c:pt idx="334">
                  <c:v>1.1439999999999999</c:v>
                </c:pt>
                <c:pt idx="335">
                  <c:v>1.1439999999999999</c:v>
                </c:pt>
                <c:pt idx="336">
                  <c:v>1.1439999999999999</c:v>
                </c:pt>
                <c:pt idx="337">
                  <c:v>1.1439999999999999</c:v>
                </c:pt>
                <c:pt idx="338">
                  <c:v>1.1439999999999999</c:v>
                </c:pt>
                <c:pt idx="339">
                  <c:v>1.1439999999999999</c:v>
                </c:pt>
                <c:pt idx="340">
                  <c:v>1.1439999999999999</c:v>
                </c:pt>
                <c:pt idx="341">
                  <c:v>1.1439999999999999</c:v>
                </c:pt>
                <c:pt idx="342">
                  <c:v>1.1439999999999999</c:v>
                </c:pt>
                <c:pt idx="343">
                  <c:v>1.1439999999999999</c:v>
                </c:pt>
                <c:pt idx="344">
                  <c:v>1.1439999999999999</c:v>
                </c:pt>
                <c:pt idx="345">
                  <c:v>1.1439999999999999</c:v>
                </c:pt>
                <c:pt idx="346">
                  <c:v>1.1439999999999999</c:v>
                </c:pt>
                <c:pt idx="347">
                  <c:v>1.1439999999999999</c:v>
                </c:pt>
                <c:pt idx="348">
                  <c:v>1.1439999999999999</c:v>
                </c:pt>
                <c:pt idx="349">
                  <c:v>1.1439999999999999</c:v>
                </c:pt>
                <c:pt idx="350">
                  <c:v>1.1439999999999999</c:v>
                </c:pt>
                <c:pt idx="351">
                  <c:v>1.1439999999999999</c:v>
                </c:pt>
                <c:pt idx="352">
                  <c:v>1.1439999999999999</c:v>
                </c:pt>
                <c:pt idx="353">
                  <c:v>1.1439999999999999</c:v>
                </c:pt>
                <c:pt idx="354">
                  <c:v>1.1439999999999999</c:v>
                </c:pt>
                <c:pt idx="355">
                  <c:v>1.1439999999999999</c:v>
                </c:pt>
                <c:pt idx="356">
                  <c:v>1.107</c:v>
                </c:pt>
                <c:pt idx="357">
                  <c:v>1.107</c:v>
                </c:pt>
                <c:pt idx="358">
                  <c:v>1.107</c:v>
                </c:pt>
                <c:pt idx="359">
                  <c:v>1.107</c:v>
                </c:pt>
                <c:pt idx="360">
                  <c:v>1.137</c:v>
                </c:pt>
                <c:pt idx="361">
                  <c:v>1.137</c:v>
                </c:pt>
                <c:pt idx="362">
                  <c:v>1.137</c:v>
                </c:pt>
                <c:pt idx="363">
                  <c:v>1.137</c:v>
                </c:pt>
                <c:pt idx="364">
                  <c:v>1.137</c:v>
                </c:pt>
                <c:pt idx="365">
                  <c:v>1.137</c:v>
                </c:pt>
                <c:pt idx="366">
                  <c:v>1.137</c:v>
                </c:pt>
                <c:pt idx="367">
                  <c:v>1.137</c:v>
                </c:pt>
                <c:pt idx="368">
                  <c:v>1.137</c:v>
                </c:pt>
                <c:pt idx="369">
                  <c:v>1.137</c:v>
                </c:pt>
                <c:pt idx="370">
                  <c:v>1.137</c:v>
                </c:pt>
                <c:pt idx="371">
                  <c:v>1.137</c:v>
                </c:pt>
                <c:pt idx="372">
                  <c:v>1.137</c:v>
                </c:pt>
                <c:pt idx="373">
                  <c:v>1.137</c:v>
                </c:pt>
                <c:pt idx="374">
                  <c:v>1.137</c:v>
                </c:pt>
                <c:pt idx="375">
                  <c:v>1.137</c:v>
                </c:pt>
                <c:pt idx="376">
                  <c:v>1.137</c:v>
                </c:pt>
                <c:pt idx="377">
                  <c:v>1.137</c:v>
                </c:pt>
                <c:pt idx="378">
                  <c:v>1.137</c:v>
                </c:pt>
                <c:pt idx="379">
                  <c:v>1.137</c:v>
                </c:pt>
                <c:pt idx="380">
                  <c:v>1.137</c:v>
                </c:pt>
                <c:pt idx="381">
                  <c:v>1.137</c:v>
                </c:pt>
                <c:pt idx="382">
                  <c:v>1.137</c:v>
                </c:pt>
                <c:pt idx="383">
                  <c:v>1.137</c:v>
                </c:pt>
                <c:pt idx="384">
                  <c:v>1.137</c:v>
                </c:pt>
                <c:pt idx="385">
                  <c:v>1.137</c:v>
                </c:pt>
                <c:pt idx="386">
                  <c:v>1.137</c:v>
                </c:pt>
                <c:pt idx="387">
                  <c:v>2.4630000000000001</c:v>
                </c:pt>
                <c:pt idx="388">
                  <c:v>2.4630000000000001</c:v>
                </c:pt>
                <c:pt idx="389">
                  <c:v>2.4630000000000001</c:v>
                </c:pt>
                <c:pt idx="390">
                  <c:v>2.335</c:v>
                </c:pt>
                <c:pt idx="391">
                  <c:v>2.335</c:v>
                </c:pt>
                <c:pt idx="392">
                  <c:v>2.335</c:v>
                </c:pt>
                <c:pt idx="393">
                  <c:v>2.335</c:v>
                </c:pt>
                <c:pt idx="394">
                  <c:v>2.335</c:v>
                </c:pt>
                <c:pt idx="395">
                  <c:v>2.335</c:v>
                </c:pt>
                <c:pt idx="396">
                  <c:v>2.335</c:v>
                </c:pt>
                <c:pt idx="397">
                  <c:v>2.335</c:v>
                </c:pt>
                <c:pt idx="398">
                  <c:v>2.335</c:v>
                </c:pt>
                <c:pt idx="399">
                  <c:v>2.335</c:v>
                </c:pt>
                <c:pt idx="400">
                  <c:v>2.335</c:v>
                </c:pt>
                <c:pt idx="401">
                  <c:v>2.335</c:v>
                </c:pt>
                <c:pt idx="402">
                  <c:v>2.335</c:v>
                </c:pt>
                <c:pt idx="403">
                  <c:v>2.335</c:v>
                </c:pt>
                <c:pt idx="404">
                  <c:v>2.335</c:v>
                </c:pt>
                <c:pt idx="405">
                  <c:v>2.335</c:v>
                </c:pt>
                <c:pt idx="406">
                  <c:v>2.335</c:v>
                </c:pt>
                <c:pt idx="407">
                  <c:v>2.335</c:v>
                </c:pt>
                <c:pt idx="408">
                  <c:v>2.335</c:v>
                </c:pt>
                <c:pt idx="409">
                  <c:v>2.335</c:v>
                </c:pt>
                <c:pt idx="410">
                  <c:v>2.335</c:v>
                </c:pt>
                <c:pt idx="411">
                  <c:v>2.335</c:v>
                </c:pt>
                <c:pt idx="412">
                  <c:v>2.335</c:v>
                </c:pt>
                <c:pt idx="413">
                  <c:v>2.335</c:v>
                </c:pt>
                <c:pt idx="414">
                  <c:v>2.335</c:v>
                </c:pt>
                <c:pt idx="415">
                  <c:v>2.335</c:v>
                </c:pt>
                <c:pt idx="416">
                  <c:v>2.335</c:v>
                </c:pt>
                <c:pt idx="417">
                  <c:v>2.335</c:v>
                </c:pt>
                <c:pt idx="418">
                  <c:v>2.335</c:v>
                </c:pt>
                <c:pt idx="419">
                  <c:v>2.335</c:v>
                </c:pt>
                <c:pt idx="420">
                  <c:v>0.92900000000000005</c:v>
                </c:pt>
                <c:pt idx="421">
                  <c:v>0.92900000000000005</c:v>
                </c:pt>
                <c:pt idx="422">
                  <c:v>0.92900000000000005</c:v>
                </c:pt>
                <c:pt idx="423">
                  <c:v>0.92900000000000005</c:v>
                </c:pt>
                <c:pt idx="424">
                  <c:v>0.92900000000000005</c:v>
                </c:pt>
                <c:pt idx="425">
                  <c:v>0.92900000000000005</c:v>
                </c:pt>
                <c:pt idx="426">
                  <c:v>0.92900000000000005</c:v>
                </c:pt>
                <c:pt idx="427">
                  <c:v>0.92900000000000005</c:v>
                </c:pt>
                <c:pt idx="428">
                  <c:v>0.92900000000000005</c:v>
                </c:pt>
                <c:pt idx="429">
                  <c:v>0.92900000000000005</c:v>
                </c:pt>
                <c:pt idx="430">
                  <c:v>0.92900000000000005</c:v>
                </c:pt>
                <c:pt idx="431">
                  <c:v>0.92900000000000005</c:v>
                </c:pt>
                <c:pt idx="432">
                  <c:v>0.92900000000000005</c:v>
                </c:pt>
                <c:pt idx="433">
                  <c:v>0.92900000000000005</c:v>
                </c:pt>
                <c:pt idx="434">
                  <c:v>0.92900000000000005</c:v>
                </c:pt>
                <c:pt idx="435">
                  <c:v>0.92900000000000005</c:v>
                </c:pt>
                <c:pt idx="436">
                  <c:v>0.92900000000000005</c:v>
                </c:pt>
                <c:pt idx="437">
                  <c:v>0.92900000000000005</c:v>
                </c:pt>
                <c:pt idx="438">
                  <c:v>0.92900000000000005</c:v>
                </c:pt>
                <c:pt idx="439">
                  <c:v>0.92900000000000005</c:v>
                </c:pt>
                <c:pt idx="440">
                  <c:v>0.92900000000000005</c:v>
                </c:pt>
                <c:pt idx="441">
                  <c:v>0.92900000000000005</c:v>
                </c:pt>
                <c:pt idx="442">
                  <c:v>0.92900000000000005</c:v>
                </c:pt>
                <c:pt idx="443">
                  <c:v>0.92900000000000005</c:v>
                </c:pt>
                <c:pt idx="444">
                  <c:v>0.92900000000000005</c:v>
                </c:pt>
                <c:pt idx="445">
                  <c:v>0.92900000000000005</c:v>
                </c:pt>
                <c:pt idx="446">
                  <c:v>0.92900000000000005</c:v>
                </c:pt>
                <c:pt idx="447">
                  <c:v>0.92900000000000005</c:v>
                </c:pt>
                <c:pt idx="448">
                  <c:v>0.92900000000000005</c:v>
                </c:pt>
                <c:pt idx="449">
                  <c:v>0.92900000000000005</c:v>
                </c:pt>
                <c:pt idx="450">
                  <c:v>0.81</c:v>
                </c:pt>
                <c:pt idx="451">
                  <c:v>0.81</c:v>
                </c:pt>
                <c:pt idx="452">
                  <c:v>0.81</c:v>
                </c:pt>
                <c:pt idx="453">
                  <c:v>0.81</c:v>
                </c:pt>
                <c:pt idx="454">
                  <c:v>0.81</c:v>
                </c:pt>
                <c:pt idx="455">
                  <c:v>0.81</c:v>
                </c:pt>
                <c:pt idx="456">
                  <c:v>0.81</c:v>
                </c:pt>
                <c:pt idx="457">
                  <c:v>0.81</c:v>
                </c:pt>
                <c:pt idx="458">
                  <c:v>0.81</c:v>
                </c:pt>
                <c:pt idx="459">
                  <c:v>0.81</c:v>
                </c:pt>
                <c:pt idx="460">
                  <c:v>0.81</c:v>
                </c:pt>
                <c:pt idx="461">
                  <c:v>0.81</c:v>
                </c:pt>
                <c:pt idx="462">
                  <c:v>0.81</c:v>
                </c:pt>
                <c:pt idx="463">
                  <c:v>0.81</c:v>
                </c:pt>
                <c:pt idx="464">
                  <c:v>0.81</c:v>
                </c:pt>
                <c:pt idx="465">
                  <c:v>0.81</c:v>
                </c:pt>
                <c:pt idx="466">
                  <c:v>0.81</c:v>
                </c:pt>
                <c:pt idx="467">
                  <c:v>0.81</c:v>
                </c:pt>
                <c:pt idx="468">
                  <c:v>0.81</c:v>
                </c:pt>
                <c:pt idx="469">
                  <c:v>0.81</c:v>
                </c:pt>
                <c:pt idx="470">
                  <c:v>0.81</c:v>
                </c:pt>
                <c:pt idx="471">
                  <c:v>0.81</c:v>
                </c:pt>
                <c:pt idx="472">
                  <c:v>0.81</c:v>
                </c:pt>
                <c:pt idx="473">
                  <c:v>0.81</c:v>
                </c:pt>
                <c:pt idx="474">
                  <c:v>0.81</c:v>
                </c:pt>
                <c:pt idx="475">
                  <c:v>0.81</c:v>
                </c:pt>
                <c:pt idx="476">
                  <c:v>0.81</c:v>
                </c:pt>
                <c:pt idx="477">
                  <c:v>0.81</c:v>
                </c:pt>
                <c:pt idx="478">
                  <c:v>0.81</c:v>
                </c:pt>
                <c:pt idx="479">
                  <c:v>0.81</c:v>
                </c:pt>
                <c:pt idx="480">
                  <c:v>0.69099999999999995</c:v>
                </c:pt>
                <c:pt idx="481">
                  <c:v>0.69099999999999995</c:v>
                </c:pt>
                <c:pt idx="482">
                  <c:v>0.69099999999999995</c:v>
                </c:pt>
                <c:pt idx="483">
                  <c:v>0.69099999999999995</c:v>
                </c:pt>
                <c:pt idx="484">
                  <c:v>0.69099999999999995</c:v>
                </c:pt>
                <c:pt idx="485">
                  <c:v>0.69099999999999995</c:v>
                </c:pt>
                <c:pt idx="486">
                  <c:v>0.69099999999999995</c:v>
                </c:pt>
                <c:pt idx="487">
                  <c:v>0.69099999999999995</c:v>
                </c:pt>
                <c:pt idx="488">
                  <c:v>0.69099999999999995</c:v>
                </c:pt>
                <c:pt idx="489">
                  <c:v>0.69099999999999995</c:v>
                </c:pt>
                <c:pt idx="490">
                  <c:v>0.69099999999999995</c:v>
                </c:pt>
                <c:pt idx="491">
                  <c:v>0.69099999999999995</c:v>
                </c:pt>
                <c:pt idx="492">
                  <c:v>0.69099999999999995</c:v>
                </c:pt>
                <c:pt idx="493">
                  <c:v>0.69099999999999995</c:v>
                </c:pt>
                <c:pt idx="494">
                  <c:v>0.69099999999999995</c:v>
                </c:pt>
                <c:pt idx="495">
                  <c:v>0.69099999999999995</c:v>
                </c:pt>
                <c:pt idx="496">
                  <c:v>0.69099999999999995</c:v>
                </c:pt>
                <c:pt idx="497">
                  <c:v>0.69099999999999995</c:v>
                </c:pt>
                <c:pt idx="498">
                  <c:v>0.69099999999999995</c:v>
                </c:pt>
                <c:pt idx="499">
                  <c:v>0.69099999999999995</c:v>
                </c:pt>
                <c:pt idx="500">
                  <c:v>0.69099999999999995</c:v>
                </c:pt>
                <c:pt idx="501">
                  <c:v>0.69099999999999995</c:v>
                </c:pt>
                <c:pt idx="502">
                  <c:v>0.69099999999999995</c:v>
                </c:pt>
                <c:pt idx="503">
                  <c:v>0.69099999999999995</c:v>
                </c:pt>
                <c:pt idx="504">
                  <c:v>0.69099999999999995</c:v>
                </c:pt>
                <c:pt idx="505">
                  <c:v>0.69099999999999995</c:v>
                </c:pt>
                <c:pt idx="506">
                  <c:v>0.69099999999999995</c:v>
                </c:pt>
                <c:pt idx="507">
                  <c:v>0.69099999999999995</c:v>
                </c:pt>
                <c:pt idx="508">
                  <c:v>0.69099999999999995</c:v>
                </c:pt>
                <c:pt idx="509">
                  <c:v>0.69099999999999995</c:v>
                </c:pt>
                <c:pt idx="510">
                  <c:v>0.57199999999999995</c:v>
                </c:pt>
                <c:pt idx="511">
                  <c:v>0.57199999999999995</c:v>
                </c:pt>
                <c:pt idx="512">
                  <c:v>0.57199999999999995</c:v>
                </c:pt>
                <c:pt idx="513">
                  <c:v>0.57199999999999995</c:v>
                </c:pt>
                <c:pt idx="514">
                  <c:v>0.57199999999999995</c:v>
                </c:pt>
                <c:pt idx="515">
                  <c:v>0.57199999999999995</c:v>
                </c:pt>
                <c:pt idx="516">
                  <c:v>0.57199999999999995</c:v>
                </c:pt>
                <c:pt idx="517">
                  <c:v>0.57199999999999995</c:v>
                </c:pt>
                <c:pt idx="518">
                  <c:v>0.57199999999999995</c:v>
                </c:pt>
                <c:pt idx="519">
                  <c:v>0.57199999999999995</c:v>
                </c:pt>
                <c:pt idx="520">
                  <c:v>0.57199999999999995</c:v>
                </c:pt>
                <c:pt idx="521">
                  <c:v>0.57199999999999995</c:v>
                </c:pt>
                <c:pt idx="522">
                  <c:v>0.57199999999999995</c:v>
                </c:pt>
                <c:pt idx="523">
                  <c:v>0.57199999999999995</c:v>
                </c:pt>
                <c:pt idx="524">
                  <c:v>0.57199999999999995</c:v>
                </c:pt>
                <c:pt idx="525">
                  <c:v>0.57199999999999995</c:v>
                </c:pt>
                <c:pt idx="526">
                  <c:v>0.57199999999999995</c:v>
                </c:pt>
                <c:pt idx="527">
                  <c:v>0.57199999999999995</c:v>
                </c:pt>
                <c:pt idx="528">
                  <c:v>0.57199999999999995</c:v>
                </c:pt>
                <c:pt idx="529">
                  <c:v>0.57199999999999995</c:v>
                </c:pt>
                <c:pt idx="530">
                  <c:v>0.57199999999999995</c:v>
                </c:pt>
                <c:pt idx="531">
                  <c:v>0.57199999999999995</c:v>
                </c:pt>
                <c:pt idx="532">
                  <c:v>0.57199999999999995</c:v>
                </c:pt>
                <c:pt idx="533">
                  <c:v>0.57199999999999995</c:v>
                </c:pt>
                <c:pt idx="534">
                  <c:v>0.57199999999999995</c:v>
                </c:pt>
                <c:pt idx="535">
                  <c:v>0.57199999999999995</c:v>
                </c:pt>
                <c:pt idx="536">
                  <c:v>0.57199999999999995</c:v>
                </c:pt>
                <c:pt idx="537">
                  <c:v>0.57199999999999995</c:v>
                </c:pt>
                <c:pt idx="538">
                  <c:v>0.57199999999999995</c:v>
                </c:pt>
                <c:pt idx="539">
                  <c:v>0.57199999999999995</c:v>
                </c:pt>
                <c:pt idx="540">
                  <c:v>0.51300000000000001</c:v>
                </c:pt>
                <c:pt idx="541">
                  <c:v>0.51300000000000001</c:v>
                </c:pt>
                <c:pt idx="542">
                  <c:v>0.51300000000000001</c:v>
                </c:pt>
                <c:pt idx="543">
                  <c:v>0.51300000000000001</c:v>
                </c:pt>
                <c:pt idx="544">
                  <c:v>0.51300000000000001</c:v>
                </c:pt>
                <c:pt idx="545">
                  <c:v>0.51300000000000001</c:v>
                </c:pt>
                <c:pt idx="546">
                  <c:v>0.51300000000000001</c:v>
                </c:pt>
                <c:pt idx="547">
                  <c:v>0.51300000000000001</c:v>
                </c:pt>
                <c:pt idx="548">
                  <c:v>0.51300000000000001</c:v>
                </c:pt>
                <c:pt idx="549">
                  <c:v>0.51300000000000001</c:v>
                </c:pt>
                <c:pt idx="550">
                  <c:v>0.51300000000000001</c:v>
                </c:pt>
                <c:pt idx="551">
                  <c:v>0.51300000000000001</c:v>
                </c:pt>
                <c:pt idx="552">
                  <c:v>0.51300000000000001</c:v>
                </c:pt>
                <c:pt idx="553">
                  <c:v>0.51300000000000001</c:v>
                </c:pt>
                <c:pt idx="554">
                  <c:v>0.51300000000000001</c:v>
                </c:pt>
                <c:pt idx="555">
                  <c:v>0.51300000000000001</c:v>
                </c:pt>
                <c:pt idx="556">
                  <c:v>0.51300000000000001</c:v>
                </c:pt>
                <c:pt idx="557">
                  <c:v>0.51300000000000001</c:v>
                </c:pt>
                <c:pt idx="558">
                  <c:v>0.51300000000000001</c:v>
                </c:pt>
                <c:pt idx="559">
                  <c:v>0.51300000000000001</c:v>
                </c:pt>
                <c:pt idx="560">
                  <c:v>0.51300000000000001</c:v>
                </c:pt>
                <c:pt idx="561">
                  <c:v>0.51300000000000001</c:v>
                </c:pt>
                <c:pt idx="562">
                  <c:v>0.51300000000000001</c:v>
                </c:pt>
                <c:pt idx="563">
                  <c:v>0.51300000000000001</c:v>
                </c:pt>
                <c:pt idx="564">
                  <c:v>0.51300000000000001</c:v>
                </c:pt>
                <c:pt idx="565">
                  <c:v>0.51300000000000001</c:v>
                </c:pt>
                <c:pt idx="566">
                  <c:v>0.51300000000000001</c:v>
                </c:pt>
                <c:pt idx="567">
                  <c:v>0.51300000000000001</c:v>
                </c:pt>
                <c:pt idx="568">
                  <c:v>0.51300000000000001</c:v>
                </c:pt>
                <c:pt idx="569">
                  <c:v>0.51300000000000001</c:v>
                </c:pt>
                <c:pt idx="570">
                  <c:v>0.54200000000000004</c:v>
                </c:pt>
                <c:pt idx="571">
                  <c:v>0.54200000000000004</c:v>
                </c:pt>
                <c:pt idx="572">
                  <c:v>0.54200000000000004</c:v>
                </c:pt>
                <c:pt idx="573">
                  <c:v>0.54200000000000004</c:v>
                </c:pt>
                <c:pt idx="574">
                  <c:v>0.54200000000000004</c:v>
                </c:pt>
                <c:pt idx="575">
                  <c:v>0.54200000000000004</c:v>
                </c:pt>
                <c:pt idx="576">
                  <c:v>0.54200000000000004</c:v>
                </c:pt>
                <c:pt idx="577">
                  <c:v>0.54200000000000004</c:v>
                </c:pt>
                <c:pt idx="578">
                  <c:v>0.54200000000000004</c:v>
                </c:pt>
                <c:pt idx="579">
                  <c:v>0.54200000000000004</c:v>
                </c:pt>
                <c:pt idx="580">
                  <c:v>0.54200000000000004</c:v>
                </c:pt>
                <c:pt idx="581">
                  <c:v>0.54200000000000004</c:v>
                </c:pt>
                <c:pt idx="582">
                  <c:v>0.54200000000000004</c:v>
                </c:pt>
                <c:pt idx="583">
                  <c:v>0.54200000000000004</c:v>
                </c:pt>
                <c:pt idx="584">
                  <c:v>0.54200000000000004</c:v>
                </c:pt>
                <c:pt idx="585">
                  <c:v>0.54200000000000004</c:v>
                </c:pt>
                <c:pt idx="586">
                  <c:v>0.54200000000000004</c:v>
                </c:pt>
                <c:pt idx="587">
                  <c:v>0.54200000000000004</c:v>
                </c:pt>
                <c:pt idx="588">
                  <c:v>0.54200000000000004</c:v>
                </c:pt>
                <c:pt idx="589">
                  <c:v>0.54200000000000004</c:v>
                </c:pt>
                <c:pt idx="590">
                  <c:v>0.54200000000000004</c:v>
                </c:pt>
                <c:pt idx="591">
                  <c:v>0.54200000000000004</c:v>
                </c:pt>
                <c:pt idx="592">
                  <c:v>0.54200000000000004</c:v>
                </c:pt>
                <c:pt idx="593">
                  <c:v>0.54200000000000004</c:v>
                </c:pt>
                <c:pt idx="594">
                  <c:v>0.54200000000000004</c:v>
                </c:pt>
                <c:pt idx="595">
                  <c:v>0.54200000000000004</c:v>
                </c:pt>
                <c:pt idx="596">
                  <c:v>0.54200000000000004</c:v>
                </c:pt>
                <c:pt idx="597">
                  <c:v>0.54200000000000004</c:v>
                </c:pt>
                <c:pt idx="598">
                  <c:v>0.54200000000000004</c:v>
                </c:pt>
                <c:pt idx="599">
                  <c:v>0.54200000000000004</c:v>
                </c:pt>
                <c:pt idx="600">
                  <c:v>0.66100000000000003</c:v>
                </c:pt>
                <c:pt idx="601">
                  <c:v>0.66100000000000003</c:v>
                </c:pt>
                <c:pt idx="602">
                  <c:v>0.66100000000000003</c:v>
                </c:pt>
                <c:pt idx="603">
                  <c:v>0.66100000000000003</c:v>
                </c:pt>
                <c:pt idx="604">
                  <c:v>0.66100000000000003</c:v>
                </c:pt>
                <c:pt idx="605">
                  <c:v>0.66100000000000003</c:v>
                </c:pt>
                <c:pt idx="606">
                  <c:v>0.66100000000000003</c:v>
                </c:pt>
                <c:pt idx="607">
                  <c:v>0.66100000000000003</c:v>
                </c:pt>
                <c:pt idx="608">
                  <c:v>0.66100000000000003</c:v>
                </c:pt>
                <c:pt idx="609">
                  <c:v>0.66100000000000003</c:v>
                </c:pt>
                <c:pt idx="610">
                  <c:v>0.66100000000000003</c:v>
                </c:pt>
                <c:pt idx="611">
                  <c:v>0.66100000000000003</c:v>
                </c:pt>
                <c:pt idx="612">
                  <c:v>0.66100000000000003</c:v>
                </c:pt>
                <c:pt idx="613">
                  <c:v>0.66100000000000003</c:v>
                </c:pt>
                <c:pt idx="614">
                  <c:v>0.66100000000000003</c:v>
                </c:pt>
                <c:pt idx="615">
                  <c:v>0.66100000000000003</c:v>
                </c:pt>
                <c:pt idx="616">
                  <c:v>0.66100000000000003</c:v>
                </c:pt>
                <c:pt idx="617">
                  <c:v>0.66100000000000003</c:v>
                </c:pt>
                <c:pt idx="618">
                  <c:v>0.66100000000000003</c:v>
                </c:pt>
                <c:pt idx="619">
                  <c:v>0.66100000000000003</c:v>
                </c:pt>
                <c:pt idx="620">
                  <c:v>0.66100000000000003</c:v>
                </c:pt>
                <c:pt idx="621">
                  <c:v>0.66100000000000003</c:v>
                </c:pt>
                <c:pt idx="622">
                  <c:v>0.66100000000000003</c:v>
                </c:pt>
                <c:pt idx="623">
                  <c:v>0.66100000000000003</c:v>
                </c:pt>
                <c:pt idx="624">
                  <c:v>0.66100000000000003</c:v>
                </c:pt>
                <c:pt idx="625">
                  <c:v>0.66100000000000003</c:v>
                </c:pt>
                <c:pt idx="626">
                  <c:v>0.66100000000000003</c:v>
                </c:pt>
                <c:pt idx="627">
                  <c:v>0.66100000000000003</c:v>
                </c:pt>
                <c:pt idx="628">
                  <c:v>0.66100000000000003</c:v>
                </c:pt>
                <c:pt idx="629">
                  <c:v>0.66100000000000003</c:v>
                </c:pt>
                <c:pt idx="630">
                  <c:v>0.81</c:v>
                </c:pt>
                <c:pt idx="631">
                  <c:v>0.81</c:v>
                </c:pt>
                <c:pt idx="632">
                  <c:v>0.81</c:v>
                </c:pt>
                <c:pt idx="633">
                  <c:v>0.81</c:v>
                </c:pt>
                <c:pt idx="634">
                  <c:v>0.81</c:v>
                </c:pt>
                <c:pt idx="635">
                  <c:v>0.81</c:v>
                </c:pt>
                <c:pt idx="636">
                  <c:v>0.81</c:v>
                </c:pt>
                <c:pt idx="637">
                  <c:v>0.81</c:v>
                </c:pt>
                <c:pt idx="638">
                  <c:v>0.81</c:v>
                </c:pt>
                <c:pt idx="639">
                  <c:v>0.81</c:v>
                </c:pt>
                <c:pt idx="640">
                  <c:v>0.81</c:v>
                </c:pt>
                <c:pt idx="641">
                  <c:v>0.81</c:v>
                </c:pt>
                <c:pt idx="642">
                  <c:v>0.81</c:v>
                </c:pt>
                <c:pt idx="643">
                  <c:v>0.81</c:v>
                </c:pt>
                <c:pt idx="644">
                  <c:v>0.81</c:v>
                </c:pt>
                <c:pt idx="645">
                  <c:v>0.81</c:v>
                </c:pt>
                <c:pt idx="646">
                  <c:v>0.81</c:v>
                </c:pt>
                <c:pt idx="647">
                  <c:v>0.81</c:v>
                </c:pt>
                <c:pt idx="648">
                  <c:v>0.81</c:v>
                </c:pt>
                <c:pt idx="649">
                  <c:v>0.81</c:v>
                </c:pt>
                <c:pt idx="650">
                  <c:v>0.81</c:v>
                </c:pt>
                <c:pt idx="651">
                  <c:v>0.81</c:v>
                </c:pt>
                <c:pt idx="652">
                  <c:v>0.81</c:v>
                </c:pt>
                <c:pt idx="653">
                  <c:v>0.81</c:v>
                </c:pt>
                <c:pt idx="654">
                  <c:v>0.81</c:v>
                </c:pt>
                <c:pt idx="655">
                  <c:v>0.81</c:v>
                </c:pt>
                <c:pt idx="656">
                  <c:v>0.81</c:v>
                </c:pt>
                <c:pt idx="657">
                  <c:v>0.81</c:v>
                </c:pt>
                <c:pt idx="658">
                  <c:v>0.81</c:v>
                </c:pt>
                <c:pt idx="659">
                  <c:v>0.81</c:v>
                </c:pt>
                <c:pt idx="660">
                  <c:v>0.98799999999999999</c:v>
                </c:pt>
                <c:pt idx="661">
                  <c:v>0.98799999999999999</c:v>
                </c:pt>
                <c:pt idx="662">
                  <c:v>0.98799999999999999</c:v>
                </c:pt>
                <c:pt idx="663">
                  <c:v>0.98799999999999999</c:v>
                </c:pt>
                <c:pt idx="664">
                  <c:v>0.98799999999999999</c:v>
                </c:pt>
                <c:pt idx="665">
                  <c:v>0.98799999999999999</c:v>
                </c:pt>
                <c:pt idx="666">
                  <c:v>0.98799999999999999</c:v>
                </c:pt>
                <c:pt idx="667">
                  <c:v>0.98799999999999999</c:v>
                </c:pt>
                <c:pt idx="668">
                  <c:v>0.98799999999999999</c:v>
                </c:pt>
                <c:pt idx="669">
                  <c:v>0.98799999999999999</c:v>
                </c:pt>
                <c:pt idx="670">
                  <c:v>0.98799999999999999</c:v>
                </c:pt>
                <c:pt idx="671">
                  <c:v>0.98799999999999999</c:v>
                </c:pt>
                <c:pt idx="672">
                  <c:v>0.98799999999999999</c:v>
                </c:pt>
                <c:pt idx="673">
                  <c:v>0.98799999999999999</c:v>
                </c:pt>
                <c:pt idx="674">
                  <c:v>0.98799999999999999</c:v>
                </c:pt>
                <c:pt idx="675">
                  <c:v>0.98799999999999999</c:v>
                </c:pt>
                <c:pt idx="676">
                  <c:v>0.98799999999999999</c:v>
                </c:pt>
                <c:pt idx="677">
                  <c:v>0.98799999999999999</c:v>
                </c:pt>
                <c:pt idx="678">
                  <c:v>0.98799999999999999</c:v>
                </c:pt>
                <c:pt idx="679">
                  <c:v>0.98799999999999999</c:v>
                </c:pt>
                <c:pt idx="680">
                  <c:v>0.98799999999999999</c:v>
                </c:pt>
                <c:pt idx="681">
                  <c:v>0.98799999999999999</c:v>
                </c:pt>
                <c:pt idx="682">
                  <c:v>0.98799999999999999</c:v>
                </c:pt>
                <c:pt idx="683">
                  <c:v>0.98799999999999999</c:v>
                </c:pt>
                <c:pt idx="684">
                  <c:v>0.98799999999999999</c:v>
                </c:pt>
                <c:pt idx="685">
                  <c:v>0.98799999999999999</c:v>
                </c:pt>
                <c:pt idx="686">
                  <c:v>0.98799999999999999</c:v>
                </c:pt>
                <c:pt idx="687">
                  <c:v>0.98799999999999999</c:v>
                </c:pt>
                <c:pt idx="688">
                  <c:v>0.98799999999999999</c:v>
                </c:pt>
                <c:pt idx="689">
                  <c:v>0.98799999999999999</c:v>
                </c:pt>
                <c:pt idx="690">
                  <c:v>1.107</c:v>
                </c:pt>
                <c:pt idx="691">
                  <c:v>1.107</c:v>
                </c:pt>
                <c:pt idx="692">
                  <c:v>1.107</c:v>
                </c:pt>
                <c:pt idx="693">
                  <c:v>1.107</c:v>
                </c:pt>
                <c:pt idx="694">
                  <c:v>1.107</c:v>
                </c:pt>
                <c:pt idx="695">
                  <c:v>1.107</c:v>
                </c:pt>
                <c:pt idx="696">
                  <c:v>1.107</c:v>
                </c:pt>
                <c:pt idx="697">
                  <c:v>1.107</c:v>
                </c:pt>
                <c:pt idx="698">
                  <c:v>1.107</c:v>
                </c:pt>
                <c:pt idx="699">
                  <c:v>1.107</c:v>
                </c:pt>
                <c:pt idx="700">
                  <c:v>1.107</c:v>
                </c:pt>
                <c:pt idx="701">
                  <c:v>1.107</c:v>
                </c:pt>
                <c:pt idx="702">
                  <c:v>1.107</c:v>
                </c:pt>
                <c:pt idx="703">
                  <c:v>1.107</c:v>
                </c:pt>
                <c:pt idx="704">
                  <c:v>1.107</c:v>
                </c:pt>
                <c:pt idx="705">
                  <c:v>1.107</c:v>
                </c:pt>
                <c:pt idx="706">
                  <c:v>1.107</c:v>
                </c:pt>
                <c:pt idx="707">
                  <c:v>1.107</c:v>
                </c:pt>
                <c:pt idx="708">
                  <c:v>1.107</c:v>
                </c:pt>
                <c:pt idx="709">
                  <c:v>1.107</c:v>
                </c:pt>
                <c:pt idx="710">
                  <c:v>1.107</c:v>
                </c:pt>
                <c:pt idx="711">
                  <c:v>1.107</c:v>
                </c:pt>
                <c:pt idx="712">
                  <c:v>1.107</c:v>
                </c:pt>
                <c:pt idx="713">
                  <c:v>1.107</c:v>
                </c:pt>
                <c:pt idx="714">
                  <c:v>1.107</c:v>
                </c:pt>
                <c:pt idx="715">
                  <c:v>1.107</c:v>
                </c:pt>
                <c:pt idx="716">
                  <c:v>1.107</c:v>
                </c:pt>
                <c:pt idx="717">
                  <c:v>1.107</c:v>
                </c:pt>
                <c:pt idx="718">
                  <c:v>1.107</c:v>
                </c:pt>
                <c:pt idx="719">
                  <c:v>1.107</c:v>
                </c:pt>
                <c:pt idx="720">
                  <c:v>1.137</c:v>
                </c:pt>
                <c:pt idx="721">
                  <c:v>1.137</c:v>
                </c:pt>
                <c:pt idx="722">
                  <c:v>1.137</c:v>
                </c:pt>
                <c:pt idx="723">
                  <c:v>1.137</c:v>
                </c:pt>
                <c:pt idx="724">
                  <c:v>1.137</c:v>
                </c:pt>
                <c:pt idx="725">
                  <c:v>1.137</c:v>
                </c:pt>
                <c:pt idx="726">
                  <c:v>1.137</c:v>
                </c:pt>
                <c:pt idx="727">
                  <c:v>1.137</c:v>
                </c:pt>
                <c:pt idx="728">
                  <c:v>1.137</c:v>
                </c:pt>
                <c:pt idx="729">
                  <c:v>1.137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F9D-2C4D-BD49-C29A7555C79A}"/>
            </c:ext>
          </c:extLst>
        </c:ser>
        <c:ser>
          <c:idx val="7"/>
          <c:order val="7"/>
          <c:tx>
            <c:strRef>
              <c:f>Sheet5!$I$1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Sheet5!$A$2:$A$731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Sheet5!$I$2:$I$731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3.5920000000000001</c:v>
                </c:pt>
                <c:pt idx="46">
                  <c:v>3.5920000000000001</c:v>
                </c:pt>
                <c:pt idx="47">
                  <c:v>3.5920000000000001</c:v>
                </c:pt>
                <c:pt idx="48">
                  <c:v>3.5920000000000001</c:v>
                </c:pt>
                <c:pt idx="49">
                  <c:v>3.5920000000000001</c:v>
                </c:pt>
                <c:pt idx="50">
                  <c:v>3.5920000000000001</c:v>
                </c:pt>
                <c:pt idx="51">
                  <c:v>3.5920000000000001</c:v>
                </c:pt>
                <c:pt idx="52">
                  <c:v>3.5920000000000001</c:v>
                </c:pt>
                <c:pt idx="53">
                  <c:v>3.5920000000000001</c:v>
                </c:pt>
                <c:pt idx="54">
                  <c:v>3.5920000000000001</c:v>
                </c:pt>
                <c:pt idx="55">
                  <c:v>3.5920000000000001</c:v>
                </c:pt>
                <c:pt idx="56">
                  <c:v>3.5920000000000001</c:v>
                </c:pt>
                <c:pt idx="57">
                  <c:v>3.5920000000000001</c:v>
                </c:pt>
                <c:pt idx="58">
                  <c:v>2.335</c:v>
                </c:pt>
                <c:pt idx="59">
                  <c:v>2.335</c:v>
                </c:pt>
                <c:pt idx="60">
                  <c:v>2.0129999999999999</c:v>
                </c:pt>
                <c:pt idx="61">
                  <c:v>2.0129999999999999</c:v>
                </c:pt>
                <c:pt idx="62">
                  <c:v>2.0129999999999999</c:v>
                </c:pt>
                <c:pt idx="63">
                  <c:v>2.0129999999999999</c:v>
                </c:pt>
                <c:pt idx="64">
                  <c:v>2.0129999999999999</c:v>
                </c:pt>
                <c:pt idx="65">
                  <c:v>2.0129999999999999</c:v>
                </c:pt>
                <c:pt idx="66">
                  <c:v>2.0129999999999999</c:v>
                </c:pt>
                <c:pt idx="67">
                  <c:v>2.0129999999999999</c:v>
                </c:pt>
                <c:pt idx="68">
                  <c:v>2.0129999999999999</c:v>
                </c:pt>
                <c:pt idx="69">
                  <c:v>2.0129999999999999</c:v>
                </c:pt>
                <c:pt idx="70">
                  <c:v>2.0129999999999999</c:v>
                </c:pt>
                <c:pt idx="71">
                  <c:v>2.0129999999999999</c:v>
                </c:pt>
                <c:pt idx="72">
                  <c:v>2.0129999999999999</c:v>
                </c:pt>
                <c:pt idx="73">
                  <c:v>2.0129999999999999</c:v>
                </c:pt>
                <c:pt idx="74">
                  <c:v>2.0129999999999999</c:v>
                </c:pt>
                <c:pt idx="75">
                  <c:v>2.0129999999999999</c:v>
                </c:pt>
                <c:pt idx="76">
                  <c:v>1.0529999999999999</c:v>
                </c:pt>
                <c:pt idx="77">
                  <c:v>1.0529999999999999</c:v>
                </c:pt>
                <c:pt idx="78">
                  <c:v>1.0529999999999999</c:v>
                </c:pt>
                <c:pt idx="79">
                  <c:v>1.0529999999999999</c:v>
                </c:pt>
                <c:pt idx="80">
                  <c:v>1.0529999999999999</c:v>
                </c:pt>
                <c:pt idx="81">
                  <c:v>1.0529999999999999</c:v>
                </c:pt>
                <c:pt idx="82">
                  <c:v>1.0529999999999999</c:v>
                </c:pt>
                <c:pt idx="83">
                  <c:v>1.0529999999999999</c:v>
                </c:pt>
                <c:pt idx="84">
                  <c:v>1.0529999999999999</c:v>
                </c:pt>
                <c:pt idx="85">
                  <c:v>1.0529999999999999</c:v>
                </c:pt>
                <c:pt idx="86">
                  <c:v>1.0529999999999999</c:v>
                </c:pt>
                <c:pt idx="87">
                  <c:v>1.0529999999999999</c:v>
                </c:pt>
                <c:pt idx="88">
                  <c:v>1.0529999999999999</c:v>
                </c:pt>
                <c:pt idx="89">
                  <c:v>1.0529999999999999</c:v>
                </c:pt>
                <c:pt idx="90">
                  <c:v>0.91800000000000004</c:v>
                </c:pt>
                <c:pt idx="91">
                  <c:v>0.91800000000000004</c:v>
                </c:pt>
                <c:pt idx="92">
                  <c:v>0.91800000000000004</c:v>
                </c:pt>
                <c:pt idx="93">
                  <c:v>0.91800000000000004</c:v>
                </c:pt>
                <c:pt idx="94">
                  <c:v>0.91800000000000004</c:v>
                </c:pt>
                <c:pt idx="95">
                  <c:v>0.91800000000000004</c:v>
                </c:pt>
                <c:pt idx="96">
                  <c:v>0.91800000000000004</c:v>
                </c:pt>
                <c:pt idx="97">
                  <c:v>0.91800000000000004</c:v>
                </c:pt>
                <c:pt idx="98">
                  <c:v>0.91800000000000004</c:v>
                </c:pt>
                <c:pt idx="99">
                  <c:v>0.91800000000000004</c:v>
                </c:pt>
                <c:pt idx="100">
                  <c:v>0.81</c:v>
                </c:pt>
                <c:pt idx="101">
                  <c:v>0.81</c:v>
                </c:pt>
                <c:pt idx="102">
                  <c:v>0.81</c:v>
                </c:pt>
                <c:pt idx="103">
                  <c:v>0.81</c:v>
                </c:pt>
                <c:pt idx="104">
                  <c:v>0.81</c:v>
                </c:pt>
                <c:pt idx="105">
                  <c:v>0.81</c:v>
                </c:pt>
                <c:pt idx="106">
                  <c:v>0.81</c:v>
                </c:pt>
                <c:pt idx="107">
                  <c:v>0.81</c:v>
                </c:pt>
                <c:pt idx="108">
                  <c:v>0.81</c:v>
                </c:pt>
                <c:pt idx="109">
                  <c:v>0.81</c:v>
                </c:pt>
                <c:pt idx="110">
                  <c:v>0.81</c:v>
                </c:pt>
                <c:pt idx="111">
                  <c:v>0.81</c:v>
                </c:pt>
                <c:pt idx="112">
                  <c:v>0.81</c:v>
                </c:pt>
                <c:pt idx="113">
                  <c:v>0.81</c:v>
                </c:pt>
                <c:pt idx="114">
                  <c:v>0.81</c:v>
                </c:pt>
                <c:pt idx="115">
                  <c:v>0.81</c:v>
                </c:pt>
                <c:pt idx="116">
                  <c:v>0.81</c:v>
                </c:pt>
                <c:pt idx="117">
                  <c:v>0.81</c:v>
                </c:pt>
                <c:pt idx="118">
                  <c:v>0.81</c:v>
                </c:pt>
                <c:pt idx="119">
                  <c:v>0.81</c:v>
                </c:pt>
                <c:pt idx="120">
                  <c:v>0.69099999999999995</c:v>
                </c:pt>
                <c:pt idx="121">
                  <c:v>0.69099999999999995</c:v>
                </c:pt>
                <c:pt idx="122">
                  <c:v>0.69099999999999995</c:v>
                </c:pt>
                <c:pt idx="123">
                  <c:v>0.69099999999999995</c:v>
                </c:pt>
                <c:pt idx="124">
                  <c:v>0.69099999999999995</c:v>
                </c:pt>
                <c:pt idx="125">
                  <c:v>0.69099999999999995</c:v>
                </c:pt>
                <c:pt idx="126">
                  <c:v>0.69099999999999995</c:v>
                </c:pt>
                <c:pt idx="127">
                  <c:v>0.69099999999999995</c:v>
                </c:pt>
                <c:pt idx="128">
                  <c:v>0.69099999999999995</c:v>
                </c:pt>
                <c:pt idx="129">
                  <c:v>0.69099999999999995</c:v>
                </c:pt>
                <c:pt idx="130">
                  <c:v>0.69099999999999995</c:v>
                </c:pt>
                <c:pt idx="131">
                  <c:v>0.69099999999999995</c:v>
                </c:pt>
                <c:pt idx="132">
                  <c:v>0.80600000000000005</c:v>
                </c:pt>
                <c:pt idx="133">
                  <c:v>0.80600000000000005</c:v>
                </c:pt>
                <c:pt idx="134">
                  <c:v>0.80600000000000005</c:v>
                </c:pt>
                <c:pt idx="135">
                  <c:v>0.80600000000000005</c:v>
                </c:pt>
                <c:pt idx="136">
                  <c:v>0.80600000000000005</c:v>
                </c:pt>
                <c:pt idx="137">
                  <c:v>0.80600000000000005</c:v>
                </c:pt>
                <c:pt idx="138">
                  <c:v>0.80600000000000005</c:v>
                </c:pt>
                <c:pt idx="139">
                  <c:v>0.80600000000000005</c:v>
                </c:pt>
                <c:pt idx="140">
                  <c:v>0.80600000000000005</c:v>
                </c:pt>
                <c:pt idx="141">
                  <c:v>0.80600000000000005</c:v>
                </c:pt>
                <c:pt idx="142">
                  <c:v>0.80600000000000005</c:v>
                </c:pt>
                <c:pt idx="143">
                  <c:v>0.80600000000000005</c:v>
                </c:pt>
                <c:pt idx="144">
                  <c:v>0.80600000000000005</c:v>
                </c:pt>
                <c:pt idx="145">
                  <c:v>0.80600000000000005</c:v>
                </c:pt>
                <c:pt idx="146">
                  <c:v>0.80600000000000005</c:v>
                </c:pt>
                <c:pt idx="147">
                  <c:v>0.80600000000000005</c:v>
                </c:pt>
                <c:pt idx="148">
                  <c:v>0.80600000000000005</c:v>
                </c:pt>
                <c:pt idx="149">
                  <c:v>0.80600000000000005</c:v>
                </c:pt>
                <c:pt idx="150">
                  <c:v>0.66800000000000004</c:v>
                </c:pt>
                <c:pt idx="151">
                  <c:v>0.70599999999999996</c:v>
                </c:pt>
                <c:pt idx="152">
                  <c:v>0.70599999999999996</c:v>
                </c:pt>
                <c:pt idx="153">
                  <c:v>0.70599999999999996</c:v>
                </c:pt>
                <c:pt idx="154">
                  <c:v>0.70599999999999996</c:v>
                </c:pt>
                <c:pt idx="155">
                  <c:v>0.70599999999999996</c:v>
                </c:pt>
                <c:pt idx="156">
                  <c:v>0.70599999999999996</c:v>
                </c:pt>
                <c:pt idx="157">
                  <c:v>0.70599999999999996</c:v>
                </c:pt>
                <c:pt idx="158">
                  <c:v>0.70599999999999996</c:v>
                </c:pt>
                <c:pt idx="159">
                  <c:v>0.70599999999999996</c:v>
                </c:pt>
                <c:pt idx="160">
                  <c:v>0.70599999999999996</c:v>
                </c:pt>
                <c:pt idx="161">
                  <c:v>0.70599999999999996</c:v>
                </c:pt>
                <c:pt idx="162">
                  <c:v>0.70599999999999996</c:v>
                </c:pt>
                <c:pt idx="163">
                  <c:v>0.70599999999999996</c:v>
                </c:pt>
                <c:pt idx="164">
                  <c:v>0.70599999999999996</c:v>
                </c:pt>
                <c:pt idx="165">
                  <c:v>0.70599999999999996</c:v>
                </c:pt>
                <c:pt idx="166">
                  <c:v>0.70599999999999996</c:v>
                </c:pt>
                <c:pt idx="167">
                  <c:v>0.70599999999999996</c:v>
                </c:pt>
                <c:pt idx="168">
                  <c:v>0.70599999999999996</c:v>
                </c:pt>
                <c:pt idx="169">
                  <c:v>0.70599999999999996</c:v>
                </c:pt>
                <c:pt idx="170">
                  <c:v>0.70599999999999996</c:v>
                </c:pt>
                <c:pt idx="171">
                  <c:v>0.70599999999999996</c:v>
                </c:pt>
                <c:pt idx="172">
                  <c:v>0.70599999999999996</c:v>
                </c:pt>
                <c:pt idx="173">
                  <c:v>0.70599999999999996</c:v>
                </c:pt>
                <c:pt idx="174">
                  <c:v>0.95399999999999996</c:v>
                </c:pt>
                <c:pt idx="175">
                  <c:v>0.95399999999999996</c:v>
                </c:pt>
                <c:pt idx="176">
                  <c:v>0.95399999999999996</c:v>
                </c:pt>
                <c:pt idx="177">
                  <c:v>0.95399999999999996</c:v>
                </c:pt>
                <c:pt idx="178">
                  <c:v>0.95399999999999996</c:v>
                </c:pt>
                <c:pt idx="179">
                  <c:v>0.95399999999999996</c:v>
                </c:pt>
                <c:pt idx="180">
                  <c:v>0.85499999999999998</c:v>
                </c:pt>
                <c:pt idx="181">
                  <c:v>0.85499999999999998</c:v>
                </c:pt>
                <c:pt idx="182">
                  <c:v>0.85499999999999998</c:v>
                </c:pt>
                <c:pt idx="183">
                  <c:v>0.85499999999999998</c:v>
                </c:pt>
                <c:pt idx="184">
                  <c:v>0.85499999999999998</c:v>
                </c:pt>
                <c:pt idx="185">
                  <c:v>0.85499999999999998</c:v>
                </c:pt>
                <c:pt idx="186">
                  <c:v>0.85499999999999998</c:v>
                </c:pt>
                <c:pt idx="187">
                  <c:v>0.85499999999999998</c:v>
                </c:pt>
                <c:pt idx="188">
                  <c:v>0.85499999999999998</c:v>
                </c:pt>
                <c:pt idx="189">
                  <c:v>0.85499999999999998</c:v>
                </c:pt>
                <c:pt idx="190">
                  <c:v>0.85499999999999998</c:v>
                </c:pt>
                <c:pt idx="191">
                  <c:v>0.85499999999999998</c:v>
                </c:pt>
                <c:pt idx="192">
                  <c:v>0.85499999999999998</c:v>
                </c:pt>
                <c:pt idx="193">
                  <c:v>0.85499999999999998</c:v>
                </c:pt>
                <c:pt idx="194">
                  <c:v>0.85499999999999998</c:v>
                </c:pt>
                <c:pt idx="195">
                  <c:v>0.85499999999999998</c:v>
                </c:pt>
                <c:pt idx="196">
                  <c:v>0.85499999999999998</c:v>
                </c:pt>
                <c:pt idx="197">
                  <c:v>0.85499999999999998</c:v>
                </c:pt>
                <c:pt idx="198">
                  <c:v>0.85499999999999998</c:v>
                </c:pt>
                <c:pt idx="199">
                  <c:v>0.85499999999999998</c:v>
                </c:pt>
                <c:pt idx="200">
                  <c:v>0.85499999999999998</c:v>
                </c:pt>
                <c:pt idx="201">
                  <c:v>0.85499999999999998</c:v>
                </c:pt>
                <c:pt idx="202">
                  <c:v>0.85499999999999998</c:v>
                </c:pt>
                <c:pt idx="203">
                  <c:v>0.85499999999999998</c:v>
                </c:pt>
                <c:pt idx="204">
                  <c:v>0.85499999999999998</c:v>
                </c:pt>
                <c:pt idx="205">
                  <c:v>0.85499999999999998</c:v>
                </c:pt>
                <c:pt idx="206">
                  <c:v>0.85499999999999998</c:v>
                </c:pt>
                <c:pt idx="207">
                  <c:v>0.85499999999999998</c:v>
                </c:pt>
                <c:pt idx="208">
                  <c:v>0.85499999999999998</c:v>
                </c:pt>
                <c:pt idx="209">
                  <c:v>0.85499999999999998</c:v>
                </c:pt>
                <c:pt idx="210">
                  <c:v>0.90400000000000003</c:v>
                </c:pt>
                <c:pt idx="211">
                  <c:v>0.90400000000000003</c:v>
                </c:pt>
                <c:pt idx="212">
                  <c:v>0.90400000000000003</c:v>
                </c:pt>
                <c:pt idx="213">
                  <c:v>0.90400000000000003</c:v>
                </c:pt>
                <c:pt idx="214">
                  <c:v>0.90400000000000003</c:v>
                </c:pt>
                <c:pt idx="215">
                  <c:v>0.90400000000000003</c:v>
                </c:pt>
                <c:pt idx="216">
                  <c:v>0.90400000000000003</c:v>
                </c:pt>
                <c:pt idx="217">
                  <c:v>0.90400000000000003</c:v>
                </c:pt>
                <c:pt idx="218">
                  <c:v>0.90400000000000003</c:v>
                </c:pt>
                <c:pt idx="219">
                  <c:v>0.90400000000000003</c:v>
                </c:pt>
                <c:pt idx="220">
                  <c:v>0.90400000000000003</c:v>
                </c:pt>
                <c:pt idx="221">
                  <c:v>0.90400000000000003</c:v>
                </c:pt>
                <c:pt idx="222">
                  <c:v>0.90400000000000003</c:v>
                </c:pt>
                <c:pt idx="223">
                  <c:v>0.90400000000000003</c:v>
                </c:pt>
                <c:pt idx="224">
                  <c:v>0.90400000000000003</c:v>
                </c:pt>
                <c:pt idx="225">
                  <c:v>0.90400000000000003</c:v>
                </c:pt>
                <c:pt idx="226">
                  <c:v>0.90400000000000003</c:v>
                </c:pt>
                <c:pt idx="227">
                  <c:v>0.90400000000000003</c:v>
                </c:pt>
                <c:pt idx="228">
                  <c:v>0.90400000000000003</c:v>
                </c:pt>
                <c:pt idx="229">
                  <c:v>0.90400000000000003</c:v>
                </c:pt>
                <c:pt idx="230">
                  <c:v>0.90400000000000003</c:v>
                </c:pt>
                <c:pt idx="231">
                  <c:v>0.90400000000000003</c:v>
                </c:pt>
                <c:pt idx="232">
                  <c:v>0.90400000000000003</c:v>
                </c:pt>
                <c:pt idx="233">
                  <c:v>0.90400000000000003</c:v>
                </c:pt>
                <c:pt idx="234">
                  <c:v>0.90400000000000003</c:v>
                </c:pt>
                <c:pt idx="235">
                  <c:v>1.175</c:v>
                </c:pt>
                <c:pt idx="236">
                  <c:v>1.175</c:v>
                </c:pt>
                <c:pt idx="237">
                  <c:v>1.175</c:v>
                </c:pt>
                <c:pt idx="238">
                  <c:v>1.175</c:v>
                </c:pt>
                <c:pt idx="239">
                  <c:v>1.175</c:v>
                </c:pt>
                <c:pt idx="240">
                  <c:v>1.4330000000000001</c:v>
                </c:pt>
                <c:pt idx="241">
                  <c:v>1.4330000000000001</c:v>
                </c:pt>
                <c:pt idx="242">
                  <c:v>1.4330000000000001</c:v>
                </c:pt>
                <c:pt idx="243">
                  <c:v>1.4330000000000001</c:v>
                </c:pt>
                <c:pt idx="244">
                  <c:v>1.4330000000000001</c:v>
                </c:pt>
                <c:pt idx="245">
                  <c:v>1.4330000000000001</c:v>
                </c:pt>
                <c:pt idx="246">
                  <c:v>1.4330000000000001</c:v>
                </c:pt>
                <c:pt idx="247">
                  <c:v>1.4330000000000001</c:v>
                </c:pt>
                <c:pt idx="248">
                  <c:v>1.4330000000000001</c:v>
                </c:pt>
                <c:pt idx="249">
                  <c:v>1.4330000000000001</c:v>
                </c:pt>
                <c:pt idx="250">
                  <c:v>1.4330000000000001</c:v>
                </c:pt>
                <c:pt idx="251">
                  <c:v>1.4330000000000001</c:v>
                </c:pt>
                <c:pt idx="252">
                  <c:v>1.4330000000000001</c:v>
                </c:pt>
                <c:pt idx="253">
                  <c:v>1.4330000000000001</c:v>
                </c:pt>
                <c:pt idx="254">
                  <c:v>1.4330000000000001</c:v>
                </c:pt>
                <c:pt idx="255">
                  <c:v>1.4330000000000001</c:v>
                </c:pt>
                <c:pt idx="256">
                  <c:v>1.4330000000000001</c:v>
                </c:pt>
                <c:pt idx="257">
                  <c:v>1.4330000000000001</c:v>
                </c:pt>
                <c:pt idx="258">
                  <c:v>1.4330000000000001</c:v>
                </c:pt>
                <c:pt idx="259">
                  <c:v>1.4330000000000001</c:v>
                </c:pt>
                <c:pt idx="260">
                  <c:v>1.4330000000000001</c:v>
                </c:pt>
                <c:pt idx="261">
                  <c:v>1.4330000000000001</c:v>
                </c:pt>
                <c:pt idx="262">
                  <c:v>1.4330000000000001</c:v>
                </c:pt>
                <c:pt idx="263">
                  <c:v>1.4330000000000001</c:v>
                </c:pt>
                <c:pt idx="264">
                  <c:v>1.4330000000000001</c:v>
                </c:pt>
                <c:pt idx="265">
                  <c:v>1.4330000000000001</c:v>
                </c:pt>
                <c:pt idx="266">
                  <c:v>1.4330000000000001</c:v>
                </c:pt>
                <c:pt idx="267">
                  <c:v>1.4330000000000001</c:v>
                </c:pt>
                <c:pt idx="268">
                  <c:v>1.4330000000000001</c:v>
                </c:pt>
                <c:pt idx="269">
                  <c:v>1.4330000000000001</c:v>
                </c:pt>
                <c:pt idx="270">
                  <c:v>1.7549999999999999</c:v>
                </c:pt>
                <c:pt idx="271">
                  <c:v>1.7549999999999999</c:v>
                </c:pt>
                <c:pt idx="272">
                  <c:v>1.7549999999999999</c:v>
                </c:pt>
                <c:pt idx="273">
                  <c:v>1.7549999999999999</c:v>
                </c:pt>
                <c:pt idx="274">
                  <c:v>1.35</c:v>
                </c:pt>
                <c:pt idx="275">
                  <c:v>1.35</c:v>
                </c:pt>
                <c:pt idx="276">
                  <c:v>1.35</c:v>
                </c:pt>
                <c:pt idx="277">
                  <c:v>1.35</c:v>
                </c:pt>
                <c:pt idx="278">
                  <c:v>1.35</c:v>
                </c:pt>
                <c:pt idx="279">
                  <c:v>1.35</c:v>
                </c:pt>
                <c:pt idx="280">
                  <c:v>1.35</c:v>
                </c:pt>
                <c:pt idx="281">
                  <c:v>1.35</c:v>
                </c:pt>
                <c:pt idx="282">
                  <c:v>1.35</c:v>
                </c:pt>
                <c:pt idx="283">
                  <c:v>1.35</c:v>
                </c:pt>
                <c:pt idx="284">
                  <c:v>1.35</c:v>
                </c:pt>
                <c:pt idx="285">
                  <c:v>1.35</c:v>
                </c:pt>
                <c:pt idx="286">
                  <c:v>1.35</c:v>
                </c:pt>
                <c:pt idx="287">
                  <c:v>1.35</c:v>
                </c:pt>
                <c:pt idx="288">
                  <c:v>1.35</c:v>
                </c:pt>
                <c:pt idx="289">
                  <c:v>1.35</c:v>
                </c:pt>
                <c:pt idx="290">
                  <c:v>1.35</c:v>
                </c:pt>
                <c:pt idx="291">
                  <c:v>1.35</c:v>
                </c:pt>
                <c:pt idx="292">
                  <c:v>1.35</c:v>
                </c:pt>
                <c:pt idx="293">
                  <c:v>1.35</c:v>
                </c:pt>
                <c:pt idx="294">
                  <c:v>1.35</c:v>
                </c:pt>
                <c:pt idx="295">
                  <c:v>1.35</c:v>
                </c:pt>
                <c:pt idx="296">
                  <c:v>1.35</c:v>
                </c:pt>
                <c:pt idx="297">
                  <c:v>1.35</c:v>
                </c:pt>
                <c:pt idx="298">
                  <c:v>1.35</c:v>
                </c:pt>
                <c:pt idx="299">
                  <c:v>1.35</c:v>
                </c:pt>
                <c:pt idx="300">
                  <c:v>1.647</c:v>
                </c:pt>
                <c:pt idx="301">
                  <c:v>1.647</c:v>
                </c:pt>
                <c:pt idx="302">
                  <c:v>1.647</c:v>
                </c:pt>
                <c:pt idx="303">
                  <c:v>1.153</c:v>
                </c:pt>
                <c:pt idx="304">
                  <c:v>1.153</c:v>
                </c:pt>
                <c:pt idx="305">
                  <c:v>1.153</c:v>
                </c:pt>
                <c:pt idx="306">
                  <c:v>1.153</c:v>
                </c:pt>
                <c:pt idx="307">
                  <c:v>1.153</c:v>
                </c:pt>
                <c:pt idx="308">
                  <c:v>1.153</c:v>
                </c:pt>
                <c:pt idx="309">
                  <c:v>1.153</c:v>
                </c:pt>
                <c:pt idx="310">
                  <c:v>1.153</c:v>
                </c:pt>
                <c:pt idx="311">
                  <c:v>1.153</c:v>
                </c:pt>
                <c:pt idx="312">
                  <c:v>1.153</c:v>
                </c:pt>
                <c:pt idx="313">
                  <c:v>1.153</c:v>
                </c:pt>
                <c:pt idx="314">
                  <c:v>1.153</c:v>
                </c:pt>
                <c:pt idx="315">
                  <c:v>1.153</c:v>
                </c:pt>
                <c:pt idx="316">
                  <c:v>1.153</c:v>
                </c:pt>
                <c:pt idx="317">
                  <c:v>1.153</c:v>
                </c:pt>
                <c:pt idx="318">
                  <c:v>1.153</c:v>
                </c:pt>
                <c:pt idx="319">
                  <c:v>1.153</c:v>
                </c:pt>
                <c:pt idx="320">
                  <c:v>1.054</c:v>
                </c:pt>
                <c:pt idx="321">
                  <c:v>1.054</c:v>
                </c:pt>
                <c:pt idx="322">
                  <c:v>1.054</c:v>
                </c:pt>
                <c:pt idx="323">
                  <c:v>1.054</c:v>
                </c:pt>
                <c:pt idx="324">
                  <c:v>1.054</c:v>
                </c:pt>
                <c:pt idx="325">
                  <c:v>1.054</c:v>
                </c:pt>
                <c:pt idx="326">
                  <c:v>1.054</c:v>
                </c:pt>
                <c:pt idx="327">
                  <c:v>1.054</c:v>
                </c:pt>
                <c:pt idx="328">
                  <c:v>1.054</c:v>
                </c:pt>
                <c:pt idx="329">
                  <c:v>1.054</c:v>
                </c:pt>
                <c:pt idx="330">
                  <c:v>1.1439999999999999</c:v>
                </c:pt>
                <c:pt idx="331">
                  <c:v>1.1439999999999999</c:v>
                </c:pt>
                <c:pt idx="332">
                  <c:v>1.1439999999999999</c:v>
                </c:pt>
                <c:pt idx="333">
                  <c:v>1.1439999999999999</c:v>
                </c:pt>
                <c:pt idx="334">
                  <c:v>1.1439999999999999</c:v>
                </c:pt>
                <c:pt idx="335">
                  <c:v>1.1439999999999999</c:v>
                </c:pt>
                <c:pt idx="336">
                  <c:v>1.1439999999999999</c:v>
                </c:pt>
                <c:pt idx="337">
                  <c:v>1.1439999999999999</c:v>
                </c:pt>
                <c:pt idx="338">
                  <c:v>1.1439999999999999</c:v>
                </c:pt>
                <c:pt idx="339">
                  <c:v>1.1439999999999999</c:v>
                </c:pt>
                <c:pt idx="340">
                  <c:v>1.1439999999999999</c:v>
                </c:pt>
                <c:pt idx="341">
                  <c:v>1.1439999999999999</c:v>
                </c:pt>
                <c:pt idx="342">
                  <c:v>1.1439999999999999</c:v>
                </c:pt>
                <c:pt idx="343">
                  <c:v>1.1439999999999999</c:v>
                </c:pt>
                <c:pt idx="344">
                  <c:v>1.1439999999999999</c:v>
                </c:pt>
                <c:pt idx="345">
                  <c:v>1.1439999999999999</c:v>
                </c:pt>
                <c:pt idx="346">
                  <c:v>1.1439999999999999</c:v>
                </c:pt>
                <c:pt idx="347">
                  <c:v>1.1439999999999999</c:v>
                </c:pt>
                <c:pt idx="348">
                  <c:v>1.1439999999999999</c:v>
                </c:pt>
                <c:pt idx="349">
                  <c:v>1.1439999999999999</c:v>
                </c:pt>
                <c:pt idx="350">
                  <c:v>1.1439999999999999</c:v>
                </c:pt>
                <c:pt idx="351">
                  <c:v>1.1439999999999999</c:v>
                </c:pt>
                <c:pt idx="352">
                  <c:v>1.1439999999999999</c:v>
                </c:pt>
                <c:pt idx="353">
                  <c:v>1.1439999999999999</c:v>
                </c:pt>
                <c:pt idx="354">
                  <c:v>1.1439999999999999</c:v>
                </c:pt>
                <c:pt idx="355">
                  <c:v>1.1439999999999999</c:v>
                </c:pt>
                <c:pt idx="356">
                  <c:v>1.107</c:v>
                </c:pt>
                <c:pt idx="357">
                  <c:v>1.107</c:v>
                </c:pt>
                <c:pt idx="358">
                  <c:v>1.107</c:v>
                </c:pt>
                <c:pt idx="359">
                  <c:v>1.107</c:v>
                </c:pt>
                <c:pt idx="360">
                  <c:v>1.137</c:v>
                </c:pt>
                <c:pt idx="361">
                  <c:v>1.137</c:v>
                </c:pt>
                <c:pt idx="362">
                  <c:v>1.137</c:v>
                </c:pt>
                <c:pt idx="363">
                  <c:v>1.137</c:v>
                </c:pt>
                <c:pt idx="364">
                  <c:v>1.137</c:v>
                </c:pt>
                <c:pt idx="365">
                  <c:v>1.137</c:v>
                </c:pt>
                <c:pt idx="366">
                  <c:v>1.137</c:v>
                </c:pt>
                <c:pt idx="367">
                  <c:v>1.137</c:v>
                </c:pt>
                <c:pt idx="368">
                  <c:v>1.137</c:v>
                </c:pt>
                <c:pt idx="369">
                  <c:v>1.137</c:v>
                </c:pt>
                <c:pt idx="370">
                  <c:v>1.137</c:v>
                </c:pt>
                <c:pt idx="371">
                  <c:v>1.137</c:v>
                </c:pt>
                <c:pt idx="372">
                  <c:v>1.137</c:v>
                </c:pt>
                <c:pt idx="373">
                  <c:v>1.137</c:v>
                </c:pt>
                <c:pt idx="374">
                  <c:v>1.137</c:v>
                </c:pt>
                <c:pt idx="375">
                  <c:v>1.137</c:v>
                </c:pt>
                <c:pt idx="376">
                  <c:v>1.137</c:v>
                </c:pt>
                <c:pt idx="377">
                  <c:v>1.137</c:v>
                </c:pt>
                <c:pt idx="378">
                  <c:v>1.137</c:v>
                </c:pt>
                <c:pt idx="379">
                  <c:v>1.137</c:v>
                </c:pt>
                <c:pt idx="380">
                  <c:v>1.137</c:v>
                </c:pt>
                <c:pt idx="381">
                  <c:v>1.137</c:v>
                </c:pt>
                <c:pt idx="382">
                  <c:v>1.137</c:v>
                </c:pt>
                <c:pt idx="383">
                  <c:v>1.137</c:v>
                </c:pt>
                <c:pt idx="384">
                  <c:v>1.137</c:v>
                </c:pt>
                <c:pt idx="385">
                  <c:v>1.137</c:v>
                </c:pt>
                <c:pt idx="386">
                  <c:v>1.137</c:v>
                </c:pt>
                <c:pt idx="387">
                  <c:v>1.137</c:v>
                </c:pt>
                <c:pt idx="388">
                  <c:v>1.137</c:v>
                </c:pt>
                <c:pt idx="389">
                  <c:v>1.137</c:v>
                </c:pt>
                <c:pt idx="390">
                  <c:v>1.0780000000000001</c:v>
                </c:pt>
                <c:pt idx="391">
                  <c:v>1.0780000000000001</c:v>
                </c:pt>
                <c:pt idx="392">
                  <c:v>1.0780000000000001</c:v>
                </c:pt>
                <c:pt idx="393">
                  <c:v>1.0780000000000001</c:v>
                </c:pt>
                <c:pt idx="394">
                  <c:v>1.0780000000000001</c:v>
                </c:pt>
                <c:pt idx="395">
                  <c:v>1.0780000000000001</c:v>
                </c:pt>
                <c:pt idx="396">
                  <c:v>1.0780000000000001</c:v>
                </c:pt>
                <c:pt idx="397">
                  <c:v>1.0780000000000001</c:v>
                </c:pt>
                <c:pt idx="398">
                  <c:v>1.0780000000000001</c:v>
                </c:pt>
                <c:pt idx="399">
                  <c:v>1.0780000000000001</c:v>
                </c:pt>
                <c:pt idx="400">
                  <c:v>1.0780000000000001</c:v>
                </c:pt>
                <c:pt idx="401">
                  <c:v>1.0780000000000001</c:v>
                </c:pt>
                <c:pt idx="402">
                  <c:v>1.0780000000000001</c:v>
                </c:pt>
                <c:pt idx="403">
                  <c:v>1.0780000000000001</c:v>
                </c:pt>
                <c:pt idx="404">
                  <c:v>1.0780000000000001</c:v>
                </c:pt>
                <c:pt idx="405">
                  <c:v>1.0780000000000001</c:v>
                </c:pt>
                <c:pt idx="406">
                  <c:v>1.0780000000000001</c:v>
                </c:pt>
                <c:pt idx="407">
                  <c:v>1.0780000000000001</c:v>
                </c:pt>
                <c:pt idx="408">
                  <c:v>1.0780000000000001</c:v>
                </c:pt>
                <c:pt idx="409">
                  <c:v>1.0780000000000001</c:v>
                </c:pt>
                <c:pt idx="410">
                  <c:v>1.0780000000000001</c:v>
                </c:pt>
                <c:pt idx="411">
                  <c:v>1.0780000000000001</c:v>
                </c:pt>
                <c:pt idx="412">
                  <c:v>1.0780000000000001</c:v>
                </c:pt>
                <c:pt idx="413">
                  <c:v>1.0780000000000001</c:v>
                </c:pt>
                <c:pt idx="414">
                  <c:v>1.0780000000000001</c:v>
                </c:pt>
                <c:pt idx="415">
                  <c:v>1.0780000000000001</c:v>
                </c:pt>
                <c:pt idx="416">
                  <c:v>1.0780000000000001</c:v>
                </c:pt>
                <c:pt idx="417">
                  <c:v>1.0780000000000001</c:v>
                </c:pt>
                <c:pt idx="418">
                  <c:v>1.0780000000000001</c:v>
                </c:pt>
                <c:pt idx="419">
                  <c:v>1.0780000000000001</c:v>
                </c:pt>
                <c:pt idx="420">
                  <c:v>0.92900000000000005</c:v>
                </c:pt>
                <c:pt idx="421">
                  <c:v>0.92900000000000005</c:v>
                </c:pt>
                <c:pt idx="422">
                  <c:v>0.92900000000000005</c:v>
                </c:pt>
                <c:pt idx="423">
                  <c:v>0.92900000000000005</c:v>
                </c:pt>
                <c:pt idx="424">
                  <c:v>0.92900000000000005</c:v>
                </c:pt>
                <c:pt idx="425">
                  <c:v>0.92900000000000005</c:v>
                </c:pt>
                <c:pt idx="426">
                  <c:v>0.92900000000000005</c:v>
                </c:pt>
                <c:pt idx="427">
                  <c:v>0.92900000000000005</c:v>
                </c:pt>
                <c:pt idx="428">
                  <c:v>0.92900000000000005</c:v>
                </c:pt>
                <c:pt idx="429">
                  <c:v>0.92900000000000005</c:v>
                </c:pt>
                <c:pt idx="430">
                  <c:v>0.92900000000000005</c:v>
                </c:pt>
                <c:pt idx="431">
                  <c:v>0.92900000000000005</c:v>
                </c:pt>
                <c:pt idx="432">
                  <c:v>0.92900000000000005</c:v>
                </c:pt>
                <c:pt idx="433">
                  <c:v>0.92900000000000005</c:v>
                </c:pt>
                <c:pt idx="434">
                  <c:v>0.92900000000000005</c:v>
                </c:pt>
                <c:pt idx="435">
                  <c:v>0.92900000000000005</c:v>
                </c:pt>
                <c:pt idx="436">
                  <c:v>0.92900000000000005</c:v>
                </c:pt>
                <c:pt idx="437">
                  <c:v>0.92900000000000005</c:v>
                </c:pt>
                <c:pt idx="438">
                  <c:v>0.92900000000000005</c:v>
                </c:pt>
                <c:pt idx="439">
                  <c:v>0.92900000000000005</c:v>
                </c:pt>
                <c:pt idx="440">
                  <c:v>0.92900000000000005</c:v>
                </c:pt>
                <c:pt idx="441">
                  <c:v>0.92900000000000005</c:v>
                </c:pt>
                <c:pt idx="442">
                  <c:v>0.92900000000000005</c:v>
                </c:pt>
                <c:pt idx="443">
                  <c:v>0.92900000000000005</c:v>
                </c:pt>
                <c:pt idx="444">
                  <c:v>0.92900000000000005</c:v>
                </c:pt>
                <c:pt idx="445">
                  <c:v>0.92900000000000005</c:v>
                </c:pt>
                <c:pt idx="446">
                  <c:v>0.92900000000000005</c:v>
                </c:pt>
                <c:pt idx="447">
                  <c:v>0.92900000000000005</c:v>
                </c:pt>
                <c:pt idx="448">
                  <c:v>0.92900000000000005</c:v>
                </c:pt>
                <c:pt idx="449">
                  <c:v>0.92900000000000005</c:v>
                </c:pt>
                <c:pt idx="450">
                  <c:v>0.81</c:v>
                </c:pt>
                <c:pt idx="451">
                  <c:v>0.81</c:v>
                </c:pt>
                <c:pt idx="452">
                  <c:v>0.81</c:v>
                </c:pt>
                <c:pt idx="453">
                  <c:v>0.81</c:v>
                </c:pt>
                <c:pt idx="454">
                  <c:v>0.81</c:v>
                </c:pt>
                <c:pt idx="455">
                  <c:v>0.81</c:v>
                </c:pt>
                <c:pt idx="456">
                  <c:v>0.81</c:v>
                </c:pt>
                <c:pt idx="457">
                  <c:v>0.81</c:v>
                </c:pt>
                <c:pt idx="458">
                  <c:v>0.81</c:v>
                </c:pt>
                <c:pt idx="459">
                  <c:v>0.81</c:v>
                </c:pt>
                <c:pt idx="460">
                  <c:v>0.81</c:v>
                </c:pt>
                <c:pt idx="461">
                  <c:v>0.81</c:v>
                </c:pt>
                <c:pt idx="462">
                  <c:v>0.81</c:v>
                </c:pt>
                <c:pt idx="463">
                  <c:v>0.81</c:v>
                </c:pt>
                <c:pt idx="464">
                  <c:v>0.81</c:v>
                </c:pt>
                <c:pt idx="465">
                  <c:v>0.81</c:v>
                </c:pt>
                <c:pt idx="466">
                  <c:v>0.81</c:v>
                </c:pt>
                <c:pt idx="467">
                  <c:v>0.81</c:v>
                </c:pt>
                <c:pt idx="468">
                  <c:v>0.81</c:v>
                </c:pt>
                <c:pt idx="469">
                  <c:v>0.81</c:v>
                </c:pt>
                <c:pt idx="470">
                  <c:v>0.81</c:v>
                </c:pt>
                <c:pt idx="471">
                  <c:v>0.81</c:v>
                </c:pt>
                <c:pt idx="472">
                  <c:v>0.81</c:v>
                </c:pt>
                <c:pt idx="473">
                  <c:v>0.81</c:v>
                </c:pt>
                <c:pt idx="474">
                  <c:v>0.81</c:v>
                </c:pt>
                <c:pt idx="475">
                  <c:v>0.81</c:v>
                </c:pt>
                <c:pt idx="476">
                  <c:v>0.81</c:v>
                </c:pt>
                <c:pt idx="477">
                  <c:v>0.81</c:v>
                </c:pt>
                <c:pt idx="478">
                  <c:v>0.81</c:v>
                </c:pt>
                <c:pt idx="479">
                  <c:v>0.81</c:v>
                </c:pt>
                <c:pt idx="480">
                  <c:v>0.69099999999999995</c:v>
                </c:pt>
                <c:pt idx="481">
                  <c:v>0.69099999999999995</c:v>
                </c:pt>
                <c:pt idx="482">
                  <c:v>0.69099999999999995</c:v>
                </c:pt>
                <c:pt idx="483">
                  <c:v>0.69099999999999995</c:v>
                </c:pt>
                <c:pt idx="484">
                  <c:v>0.69099999999999995</c:v>
                </c:pt>
                <c:pt idx="485">
                  <c:v>0.69099999999999995</c:v>
                </c:pt>
                <c:pt idx="486">
                  <c:v>0.69099999999999995</c:v>
                </c:pt>
                <c:pt idx="487">
                  <c:v>0.69099999999999995</c:v>
                </c:pt>
                <c:pt idx="488">
                  <c:v>0.69099999999999995</c:v>
                </c:pt>
                <c:pt idx="489">
                  <c:v>0.69099999999999995</c:v>
                </c:pt>
                <c:pt idx="490">
                  <c:v>0.69099999999999995</c:v>
                </c:pt>
                <c:pt idx="491">
                  <c:v>0.69099999999999995</c:v>
                </c:pt>
                <c:pt idx="492">
                  <c:v>0.69099999999999995</c:v>
                </c:pt>
                <c:pt idx="493">
                  <c:v>0.69099999999999995</c:v>
                </c:pt>
                <c:pt idx="494">
                  <c:v>0.69099999999999995</c:v>
                </c:pt>
                <c:pt idx="495">
                  <c:v>0.69099999999999995</c:v>
                </c:pt>
                <c:pt idx="496">
                  <c:v>0.69099999999999995</c:v>
                </c:pt>
                <c:pt idx="497">
                  <c:v>0.69099999999999995</c:v>
                </c:pt>
                <c:pt idx="498">
                  <c:v>0.69099999999999995</c:v>
                </c:pt>
                <c:pt idx="499">
                  <c:v>0.69099999999999995</c:v>
                </c:pt>
                <c:pt idx="500">
                  <c:v>0.69099999999999995</c:v>
                </c:pt>
                <c:pt idx="501">
                  <c:v>0.69099999999999995</c:v>
                </c:pt>
                <c:pt idx="502">
                  <c:v>0.69099999999999995</c:v>
                </c:pt>
                <c:pt idx="503">
                  <c:v>0.69099999999999995</c:v>
                </c:pt>
                <c:pt idx="504">
                  <c:v>0.69099999999999995</c:v>
                </c:pt>
                <c:pt idx="505">
                  <c:v>0.69099999999999995</c:v>
                </c:pt>
                <c:pt idx="506">
                  <c:v>0.69099999999999995</c:v>
                </c:pt>
                <c:pt idx="507">
                  <c:v>0.69099999999999995</c:v>
                </c:pt>
                <c:pt idx="508">
                  <c:v>0.69099999999999995</c:v>
                </c:pt>
                <c:pt idx="509">
                  <c:v>0.69099999999999995</c:v>
                </c:pt>
                <c:pt idx="510">
                  <c:v>0.57199999999999995</c:v>
                </c:pt>
                <c:pt idx="511">
                  <c:v>0.57199999999999995</c:v>
                </c:pt>
                <c:pt idx="512">
                  <c:v>0.57199999999999995</c:v>
                </c:pt>
                <c:pt idx="513">
                  <c:v>0.57199999999999995</c:v>
                </c:pt>
                <c:pt idx="514">
                  <c:v>0.57199999999999995</c:v>
                </c:pt>
                <c:pt idx="515">
                  <c:v>0.57199999999999995</c:v>
                </c:pt>
                <c:pt idx="516">
                  <c:v>0.57199999999999995</c:v>
                </c:pt>
                <c:pt idx="517">
                  <c:v>0.57199999999999995</c:v>
                </c:pt>
                <c:pt idx="518">
                  <c:v>0.57199999999999995</c:v>
                </c:pt>
                <c:pt idx="519">
                  <c:v>0.57199999999999995</c:v>
                </c:pt>
                <c:pt idx="520">
                  <c:v>0.57199999999999995</c:v>
                </c:pt>
                <c:pt idx="521">
                  <c:v>0.57199999999999995</c:v>
                </c:pt>
                <c:pt idx="522">
                  <c:v>0.57199999999999995</c:v>
                </c:pt>
                <c:pt idx="523">
                  <c:v>0.57199999999999995</c:v>
                </c:pt>
                <c:pt idx="524">
                  <c:v>0.57199999999999995</c:v>
                </c:pt>
                <c:pt idx="525">
                  <c:v>0.57199999999999995</c:v>
                </c:pt>
                <c:pt idx="526">
                  <c:v>0.57199999999999995</c:v>
                </c:pt>
                <c:pt idx="527">
                  <c:v>0.57199999999999995</c:v>
                </c:pt>
                <c:pt idx="528">
                  <c:v>0.57199999999999995</c:v>
                </c:pt>
                <c:pt idx="529">
                  <c:v>0.57199999999999995</c:v>
                </c:pt>
                <c:pt idx="530">
                  <c:v>0.57199999999999995</c:v>
                </c:pt>
                <c:pt idx="531">
                  <c:v>0.57199999999999995</c:v>
                </c:pt>
                <c:pt idx="532">
                  <c:v>0.57199999999999995</c:v>
                </c:pt>
                <c:pt idx="533">
                  <c:v>0.57199999999999995</c:v>
                </c:pt>
                <c:pt idx="534">
                  <c:v>0.57199999999999995</c:v>
                </c:pt>
                <c:pt idx="535">
                  <c:v>0.57199999999999995</c:v>
                </c:pt>
                <c:pt idx="536">
                  <c:v>0.57199999999999995</c:v>
                </c:pt>
                <c:pt idx="537">
                  <c:v>0.57199999999999995</c:v>
                </c:pt>
                <c:pt idx="538">
                  <c:v>0.57199999999999995</c:v>
                </c:pt>
                <c:pt idx="539">
                  <c:v>0.57199999999999995</c:v>
                </c:pt>
                <c:pt idx="540">
                  <c:v>0.51300000000000001</c:v>
                </c:pt>
                <c:pt idx="541">
                  <c:v>0.51300000000000001</c:v>
                </c:pt>
                <c:pt idx="542">
                  <c:v>0.51300000000000001</c:v>
                </c:pt>
                <c:pt idx="543">
                  <c:v>0.51300000000000001</c:v>
                </c:pt>
                <c:pt idx="544">
                  <c:v>0.51300000000000001</c:v>
                </c:pt>
                <c:pt idx="545">
                  <c:v>0.51300000000000001</c:v>
                </c:pt>
                <c:pt idx="546">
                  <c:v>0.51300000000000001</c:v>
                </c:pt>
                <c:pt idx="547">
                  <c:v>0.51300000000000001</c:v>
                </c:pt>
                <c:pt idx="548">
                  <c:v>0.51300000000000001</c:v>
                </c:pt>
                <c:pt idx="549">
                  <c:v>0.51300000000000001</c:v>
                </c:pt>
                <c:pt idx="550">
                  <c:v>0.51300000000000001</c:v>
                </c:pt>
                <c:pt idx="551">
                  <c:v>0.51300000000000001</c:v>
                </c:pt>
                <c:pt idx="552">
                  <c:v>0.51300000000000001</c:v>
                </c:pt>
                <c:pt idx="553">
                  <c:v>0.51300000000000001</c:v>
                </c:pt>
                <c:pt idx="554">
                  <c:v>0.51300000000000001</c:v>
                </c:pt>
                <c:pt idx="555">
                  <c:v>0.51300000000000001</c:v>
                </c:pt>
                <c:pt idx="556">
                  <c:v>0.51300000000000001</c:v>
                </c:pt>
                <c:pt idx="557">
                  <c:v>0.51300000000000001</c:v>
                </c:pt>
                <c:pt idx="558">
                  <c:v>0.51300000000000001</c:v>
                </c:pt>
                <c:pt idx="559">
                  <c:v>0.51300000000000001</c:v>
                </c:pt>
                <c:pt idx="560">
                  <c:v>0.51300000000000001</c:v>
                </c:pt>
                <c:pt idx="561">
                  <c:v>0.51300000000000001</c:v>
                </c:pt>
                <c:pt idx="562">
                  <c:v>0.51300000000000001</c:v>
                </c:pt>
                <c:pt idx="563">
                  <c:v>0.51300000000000001</c:v>
                </c:pt>
                <c:pt idx="564">
                  <c:v>0.51300000000000001</c:v>
                </c:pt>
                <c:pt idx="565">
                  <c:v>0.51300000000000001</c:v>
                </c:pt>
                <c:pt idx="566">
                  <c:v>0.51300000000000001</c:v>
                </c:pt>
                <c:pt idx="567">
                  <c:v>0.51300000000000001</c:v>
                </c:pt>
                <c:pt idx="568">
                  <c:v>0.51300000000000001</c:v>
                </c:pt>
                <c:pt idx="569">
                  <c:v>0.51300000000000001</c:v>
                </c:pt>
                <c:pt idx="570">
                  <c:v>0.54200000000000004</c:v>
                </c:pt>
                <c:pt idx="571">
                  <c:v>0.54200000000000004</c:v>
                </c:pt>
                <c:pt idx="572">
                  <c:v>0.54200000000000004</c:v>
                </c:pt>
                <c:pt idx="573">
                  <c:v>0.54200000000000004</c:v>
                </c:pt>
                <c:pt idx="574">
                  <c:v>0.54200000000000004</c:v>
                </c:pt>
                <c:pt idx="575">
                  <c:v>0.54200000000000004</c:v>
                </c:pt>
                <c:pt idx="576">
                  <c:v>0.54200000000000004</c:v>
                </c:pt>
                <c:pt idx="577">
                  <c:v>0.54200000000000004</c:v>
                </c:pt>
                <c:pt idx="578">
                  <c:v>0.54200000000000004</c:v>
                </c:pt>
                <c:pt idx="579">
                  <c:v>0.54200000000000004</c:v>
                </c:pt>
                <c:pt idx="580">
                  <c:v>0.54200000000000004</c:v>
                </c:pt>
                <c:pt idx="581">
                  <c:v>0.54200000000000004</c:v>
                </c:pt>
                <c:pt idx="582">
                  <c:v>0.54200000000000004</c:v>
                </c:pt>
                <c:pt idx="583">
                  <c:v>0.54200000000000004</c:v>
                </c:pt>
                <c:pt idx="584">
                  <c:v>0.54200000000000004</c:v>
                </c:pt>
                <c:pt idx="585">
                  <c:v>0.54200000000000004</c:v>
                </c:pt>
                <c:pt idx="586">
                  <c:v>0.54200000000000004</c:v>
                </c:pt>
                <c:pt idx="587">
                  <c:v>0.54200000000000004</c:v>
                </c:pt>
                <c:pt idx="588">
                  <c:v>0.54200000000000004</c:v>
                </c:pt>
                <c:pt idx="589">
                  <c:v>0.54200000000000004</c:v>
                </c:pt>
                <c:pt idx="590">
                  <c:v>0.54200000000000004</c:v>
                </c:pt>
                <c:pt idx="591">
                  <c:v>0.54200000000000004</c:v>
                </c:pt>
                <c:pt idx="592">
                  <c:v>0.54200000000000004</c:v>
                </c:pt>
                <c:pt idx="593">
                  <c:v>0.54200000000000004</c:v>
                </c:pt>
                <c:pt idx="594">
                  <c:v>0.54200000000000004</c:v>
                </c:pt>
                <c:pt idx="595">
                  <c:v>0.54200000000000004</c:v>
                </c:pt>
                <c:pt idx="596">
                  <c:v>0.54200000000000004</c:v>
                </c:pt>
                <c:pt idx="597">
                  <c:v>0.54200000000000004</c:v>
                </c:pt>
                <c:pt idx="598">
                  <c:v>0.54200000000000004</c:v>
                </c:pt>
                <c:pt idx="599">
                  <c:v>0.54200000000000004</c:v>
                </c:pt>
                <c:pt idx="600">
                  <c:v>0.66100000000000003</c:v>
                </c:pt>
                <c:pt idx="601">
                  <c:v>0.66100000000000003</c:v>
                </c:pt>
                <c:pt idx="602">
                  <c:v>0.66100000000000003</c:v>
                </c:pt>
                <c:pt idx="603">
                  <c:v>0.66100000000000003</c:v>
                </c:pt>
                <c:pt idx="604">
                  <c:v>0.66100000000000003</c:v>
                </c:pt>
                <c:pt idx="605">
                  <c:v>0.66100000000000003</c:v>
                </c:pt>
                <c:pt idx="606">
                  <c:v>0.66100000000000003</c:v>
                </c:pt>
                <c:pt idx="607">
                  <c:v>0.66100000000000003</c:v>
                </c:pt>
                <c:pt idx="608">
                  <c:v>0.66100000000000003</c:v>
                </c:pt>
                <c:pt idx="609">
                  <c:v>0.66100000000000003</c:v>
                </c:pt>
                <c:pt idx="610">
                  <c:v>0.66100000000000003</c:v>
                </c:pt>
                <c:pt idx="611">
                  <c:v>0.66100000000000003</c:v>
                </c:pt>
                <c:pt idx="612">
                  <c:v>0.66100000000000003</c:v>
                </c:pt>
                <c:pt idx="613">
                  <c:v>0.66100000000000003</c:v>
                </c:pt>
                <c:pt idx="614">
                  <c:v>0.66100000000000003</c:v>
                </c:pt>
                <c:pt idx="615">
                  <c:v>0.66100000000000003</c:v>
                </c:pt>
                <c:pt idx="616">
                  <c:v>0.66100000000000003</c:v>
                </c:pt>
                <c:pt idx="617">
                  <c:v>0.66100000000000003</c:v>
                </c:pt>
                <c:pt idx="618">
                  <c:v>0.66100000000000003</c:v>
                </c:pt>
                <c:pt idx="619">
                  <c:v>0.66100000000000003</c:v>
                </c:pt>
                <c:pt idx="620">
                  <c:v>0.66100000000000003</c:v>
                </c:pt>
                <c:pt idx="621">
                  <c:v>0.66100000000000003</c:v>
                </c:pt>
                <c:pt idx="622">
                  <c:v>0.66100000000000003</c:v>
                </c:pt>
                <c:pt idx="623">
                  <c:v>0.66100000000000003</c:v>
                </c:pt>
                <c:pt idx="624">
                  <c:v>0.66100000000000003</c:v>
                </c:pt>
                <c:pt idx="625">
                  <c:v>0.66100000000000003</c:v>
                </c:pt>
                <c:pt idx="626">
                  <c:v>0.66100000000000003</c:v>
                </c:pt>
                <c:pt idx="627">
                  <c:v>0.66100000000000003</c:v>
                </c:pt>
                <c:pt idx="628">
                  <c:v>0.66100000000000003</c:v>
                </c:pt>
                <c:pt idx="629">
                  <c:v>0.66100000000000003</c:v>
                </c:pt>
                <c:pt idx="630">
                  <c:v>0.81</c:v>
                </c:pt>
                <c:pt idx="631">
                  <c:v>0.81</c:v>
                </c:pt>
                <c:pt idx="632">
                  <c:v>0.81</c:v>
                </c:pt>
                <c:pt idx="633">
                  <c:v>0.81</c:v>
                </c:pt>
                <c:pt idx="634">
                  <c:v>0.81</c:v>
                </c:pt>
                <c:pt idx="635">
                  <c:v>0.81</c:v>
                </c:pt>
                <c:pt idx="636">
                  <c:v>0.81</c:v>
                </c:pt>
                <c:pt idx="637">
                  <c:v>0.81</c:v>
                </c:pt>
                <c:pt idx="638">
                  <c:v>0.81</c:v>
                </c:pt>
                <c:pt idx="639">
                  <c:v>0.81</c:v>
                </c:pt>
                <c:pt idx="640">
                  <c:v>0.81</c:v>
                </c:pt>
                <c:pt idx="641">
                  <c:v>0.81</c:v>
                </c:pt>
                <c:pt idx="642">
                  <c:v>0.81</c:v>
                </c:pt>
                <c:pt idx="643">
                  <c:v>0.81</c:v>
                </c:pt>
                <c:pt idx="644">
                  <c:v>0.81</c:v>
                </c:pt>
                <c:pt idx="645">
                  <c:v>0.81</c:v>
                </c:pt>
                <c:pt idx="646">
                  <c:v>0.81</c:v>
                </c:pt>
                <c:pt idx="647">
                  <c:v>0.81</c:v>
                </c:pt>
                <c:pt idx="648">
                  <c:v>0.81</c:v>
                </c:pt>
                <c:pt idx="649">
                  <c:v>0.81</c:v>
                </c:pt>
                <c:pt idx="650">
                  <c:v>0.81</c:v>
                </c:pt>
                <c:pt idx="651">
                  <c:v>0.81</c:v>
                </c:pt>
                <c:pt idx="652">
                  <c:v>0.81</c:v>
                </c:pt>
                <c:pt idx="653">
                  <c:v>0.81</c:v>
                </c:pt>
                <c:pt idx="654">
                  <c:v>0.81</c:v>
                </c:pt>
                <c:pt idx="655">
                  <c:v>0.81</c:v>
                </c:pt>
                <c:pt idx="656">
                  <c:v>0.81</c:v>
                </c:pt>
                <c:pt idx="657">
                  <c:v>0.81</c:v>
                </c:pt>
                <c:pt idx="658">
                  <c:v>0.81</c:v>
                </c:pt>
                <c:pt idx="659">
                  <c:v>0.81</c:v>
                </c:pt>
                <c:pt idx="660">
                  <c:v>0.98799999999999999</c:v>
                </c:pt>
                <c:pt idx="661">
                  <c:v>0.98799999999999999</c:v>
                </c:pt>
                <c:pt idx="662">
                  <c:v>0.98799999999999999</c:v>
                </c:pt>
                <c:pt idx="663">
                  <c:v>0.98799999999999999</c:v>
                </c:pt>
                <c:pt idx="664">
                  <c:v>0.98799999999999999</c:v>
                </c:pt>
                <c:pt idx="665">
                  <c:v>0.98799999999999999</c:v>
                </c:pt>
                <c:pt idx="666">
                  <c:v>0.98799999999999999</c:v>
                </c:pt>
                <c:pt idx="667">
                  <c:v>0.98799999999999999</c:v>
                </c:pt>
                <c:pt idx="668">
                  <c:v>0.98799999999999999</c:v>
                </c:pt>
                <c:pt idx="669">
                  <c:v>0.98799999999999999</c:v>
                </c:pt>
                <c:pt idx="670">
                  <c:v>0.98799999999999999</c:v>
                </c:pt>
                <c:pt idx="671">
                  <c:v>0.98799999999999999</c:v>
                </c:pt>
                <c:pt idx="672">
                  <c:v>0.98799999999999999</c:v>
                </c:pt>
                <c:pt idx="673">
                  <c:v>0.98799999999999999</c:v>
                </c:pt>
                <c:pt idx="674">
                  <c:v>0.98799999999999999</c:v>
                </c:pt>
                <c:pt idx="675">
                  <c:v>0.98799999999999999</c:v>
                </c:pt>
                <c:pt idx="676">
                  <c:v>0.98799999999999999</c:v>
                </c:pt>
                <c:pt idx="677">
                  <c:v>0.98799999999999999</c:v>
                </c:pt>
                <c:pt idx="678">
                  <c:v>0.98799999999999999</c:v>
                </c:pt>
                <c:pt idx="679">
                  <c:v>0.98799999999999999</c:v>
                </c:pt>
                <c:pt idx="680">
                  <c:v>0.98799999999999999</c:v>
                </c:pt>
                <c:pt idx="681">
                  <c:v>0.98799999999999999</c:v>
                </c:pt>
                <c:pt idx="682">
                  <c:v>0.98799999999999999</c:v>
                </c:pt>
                <c:pt idx="683">
                  <c:v>0.98799999999999999</c:v>
                </c:pt>
                <c:pt idx="684">
                  <c:v>0.98799999999999999</c:v>
                </c:pt>
                <c:pt idx="685">
                  <c:v>0.98799999999999999</c:v>
                </c:pt>
                <c:pt idx="686">
                  <c:v>0.98799999999999999</c:v>
                </c:pt>
                <c:pt idx="687">
                  <c:v>0.98799999999999999</c:v>
                </c:pt>
                <c:pt idx="688">
                  <c:v>0.98799999999999999</c:v>
                </c:pt>
                <c:pt idx="689">
                  <c:v>0.98799999999999999</c:v>
                </c:pt>
                <c:pt idx="690">
                  <c:v>1.107</c:v>
                </c:pt>
                <c:pt idx="691">
                  <c:v>1.107</c:v>
                </c:pt>
                <c:pt idx="692">
                  <c:v>1.107</c:v>
                </c:pt>
                <c:pt idx="693">
                  <c:v>1.107</c:v>
                </c:pt>
                <c:pt idx="694">
                  <c:v>1.107</c:v>
                </c:pt>
                <c:pt idx="695">
                  <c:v>1.107</c:v>
                </c:pt>
                <c:pt idx="696">
                  <c:v>1.107</c:v>
                </c:pt>
                <c:pt idx="697">
                  <c:v>1.107</c:v>
                </c:pt>
                <c:pt idx="698">
                  <c:v>1.107</c:v>
                </c:pt>
                <c:pt idx="699">
                  <c:v>1.107</c:v>
                </c:pt>
                <c:pt idx="700">
                  <c:v>1.107</c:v>
                </c:pt>
                <c:pt idx="701">
                  <c:v>1.107</c:v>
                </c:pt>
                <c:pt idx="702">
                  <c:v>1.107</c:v>
                </c:pt>
                <c:pt idx="703">
                  <c:v>1.107</c:v>
                </c:pt>
                <c:pt idx="704">
                  <c:v>1.107</c:v>
                </c:pt>
                <c:pt idx="705">
                  <c:v>1.107</c:v>
                </c:pt>
                <c:pt idx="706">
                  <c:v>1.107</c:v>
                </c:pt>
                <c:pt idx="707">
                  <c:v>1.107</c:v>
                </c:pt>
                <c:pt idx="708">
                  <c:v>1.107</c:v>
                </c:pt>
                <c:pt idx="709">
                  <c:v>1.107</c:v>
                </c:pt>
                <c:pt idx="710">
                  <c:v>1.107</c:v>
                </c:pt>
                <c:pt idx="711">
                  <c:v>1.107</c:v>
                </c:pt>
                <c:pt idx="712">
                  <c:v>1.107</c:v>
                </c:pt>
                <c:pt idx="713">
                  <c:v>1.107</c:v>
                </c:pt>
                <c:pt idx="714">
                  <c:v>1.107</c:v>
                </c:pt>
                <c:pt idx="715">
                  <c:v>1.107</c:v>
                </c:pt>
                <c:pt idx="716">
                  <c:v>1.107</c:v>
                </c:pt>
                <c:pt idx="717">
                  <c:v>1.107</c:v>
                </c:pt>
                <c:pt idx="718">
                  <c:v>1.107</c:v>
                </c:pt>
                <c:pt idx="719">
                  <c:v>1.107</c:v>
                </c:pt>
                <c:pt idx="720">
                  <c:v>1.137</c:v>
                </c:pt>
                <c:pt idx="721">
                  <c:v>1.137</c:v>
                </c:pt>
                <c:pt idx="722">
                  <c:v>1.137</c:v>
                </c:pt>
                <c:pt idx="723">
                  <c:v>1.137</c:v>
                </c:pt>
                <c:pt idx="724">
                  <c:v>1.137</c:v>
                </c:pt>
                <c:pt idx="725">
                  <c:v>1.137</c:v>
                </c:pt>
                <c:pt idx="726">
                  <c:v>1.137</c:v>
                </c:pt>
                <c:pt idx="727">
                  <c:v>1.137</c:v>
                </c:pt>
                <c:pt idx="728">
                  <c:v>1.137</c:v>
                </c:pt>
                <c:pt idx="729">
                  <c:v>1.137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F9D-2C4D-BD49-C29A7555C79A}"/>
            </c:ext>
          </c:extLst>
        </c:ser>
        <c:ser>
          <c:idx val="8"/>
          <c:order val="8"/>
          <c:tx>
            <c:strRef>
              <c:f>Sheet5!$J$1</c:f>
              <c:strCache>
                <c:ptCount val="1"/>
                <c:pt idx="0">
                  <c:v>Observed R Number</c:v>
                </c:pt>
              </c:strCache>
            </c:strRef>
          </c:tx>
          <c:spPr>
            <a:ln w="381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Sheet5!$A$2:$A$731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Sheet5!$J$2:$J$731</c:f>
              <c:numCache>
                <c:formatCode>General</c:formatCode>
                <c:ptCount val="730"/>
                <c:pt idx="37">
                  <c:v>0.92</c:v>
                </c:pt>
                <c:pt idx="38">
                  <c:v>1.18</c:v>
                </c:pt>
                <c:pt idx="39">
                  <c:v>1.42</c:v>
                </c:pt>
                <c:pt idx="40">
                  <c:v>1.64</c:v>
                </c:pt>
                <c:pt idx="41">
                  <c:v>1.76</c:v>
                </c:pt>
                <c:pt idx="42">
                  <c:v>1.92</c:v>
                </c:pt>
                <c:pt idx="43">
                  <c:v>2.04</c:v>
                </c:pt>
                <c:pt idx="44">
                  <c:v>2.09</c:v>
                </c:pt>
                <c:pt idx="45">
                  <c:v>2.13</c:v>
                </c:pt>
                <c:pt idx="46">
                  <c:v>2.1800000000000002</c:v>
                </c:pt>
                <c:pt idx="47">
                  <c:v>2.21</c:v>
                </c:pt>
                <c:pt idx="48">
                  <c:v>2.25</c:v>
                </c:pt>
                <c:pt idx="49">
                  <c:v>2.2999999999999998</c:v>
                </c:pt>
                <c:pt idx="50">
                  <c:v>2.34</c:v>
                </c:pt>
                <c:pt idx="51">
                  <c:v>3.13</c:v>
                </c:pt>
                <c:pt idx="52">
                  <c:v>3.84</c:v>
                </c:pt>
                <c:pt idx="53">
                  <c:v>4.3099999999999996</c:v>
                </c:pt>
                <c:pt idx="54">
                  <c:v>4.04</c:v>
                </c:pt>
                <c:pt idx="55">
                  <c:v>3.66</c:v>
                </c:pt>
                <c:pt idx="56">
                  <c:v>3.38</c:v>
                </c:pt>
                <c:pt idx="57">
                  <c:v>3.16</c:v>
                </c:pt>
                <c:pt idx="58">
                  <c:v>2.98</c:v>
                </c:pt>
                <c:pt idx="59">
                  <c:v>2.8</c:v>
                </c:pt>
                <c:pt idx="60">
                  <c:v>2.65</c:v>
                </c:pt>
                <c:pt idx="61">
                  <c:v>2.54</c:v>
                </c:pt>
                <c:pt idx="62">
                  <c:v>2.44</c:v>
                </c:pt>
                <c:pt idx="63">
                  <c:v>2.36</c:v>
                </c:pt>
                <c:pt idx="64">
                  <c:v>2.2799999999999998</c:v>
                </c:pt>
                <c:pt idx="65">
                  <c:v>2.17</c:v>
                </c:pt>
                <c:pt idx="66">
                  <c:v>2.04</c:v>
                </c:pt>
                <c:pt idx="67">
                  <c:v>1.89</c:v>
                </c:pt>
                <c:pt idx="68">
                  <c:v>1.74</c:v>
                </c:pt>
                <c:pt idx="69">
                  <c:v>1.61</c:v>
                </c:pt>
                <c:pt idx="70">
                  <c:v>1.5</c:v>
                </c:pt>
                <c:pt idx="71">
                  <c:v>1.42</c:v>
                </c:pt>
                <c:pt idx="72">
                  <c:v>1.36</c:v>
                </c:pt>
                <c:pt idx="73">
                  <c:v>1.31</c:v>
                </c:pt>
                <c:pt idx="74">
                  <c:v>1.27</c:v>
                </c:pt>
                <c:pt idx="75">
                  <c:v>1.23</c:v>
                </c:pt>
                <c:pt idx="76">
                  <c:v>1.18</c:v>
                </c:pt>
                <c:pt idx="77">
                  <c:v>1.1299999999999999</c:v>
                </c:pt>
                <c:pt idx="78">
                  <c:v>1.0900000000000001</c:v>
                </c:pt>
                <c:pt idx="79">
                  <c:v>1.06</c:v>
                </c:pt>
                <c:pt idx="80">
                  <c:v>1.02</c:v>
                </c:pt>
                <c:pt idx="81">
                  <c:v>0.97</c:v>
                </c:pt>
                <c:pt idx="82">
                  <c:v>0.91</c:v>
                </c:pt>
                <c:pt idx="83">
                  <c:v>0.85</c:v>
                </c:pt>
                <c:pt idx="84">
                  <c:v>0.79</c:v>
                </c:pt>
                <c:pt idx="85">
                  <c:v>0.75</c:v>
                </c:pt>
                <c:pt idx="86">
                  <c:v>0.72</c:v>
                </c:pt>
                <c:pt idx="87">
                  <c:v>0.7</c:v>
                </c:pt>
                <c:pt idx="88">
                  <c:v>0.69</c:v>
                </c:pt>
                <c:pt idx="89">
                  <c:v>0.69</c:v>
                </c:pt>
                <c:pt idx="90">
                  <c:v>0.68</c:v>
                </c:pt>
                <c:pt idx="91">
                  <c:v>0.67</c:v>
                </c:pt>
                <c:pt idx="92">
                  <c:v>0.66</c:v>
                </c:pt>
                <c:pt idx="93">
                  <c:v>0.64</c:v>
                </c:pt>
                <c:pt idx="94">
                  <c:v>0.64</c:v>
                </c:pt>
                <c:pt idx="95">
                  <c:v>0.63</c:v>
                </c:pt>
                <c:pt idx="96">
                  <c:v>0.63</c:v>
                </c:pt>
                <c:pt idx="97">
                  <c:v>0.63</c:v>
                </c:pt>
                <c:pt idx="98">
                  <c:v>0.62</c:v>
                </c:pt>
                <c:pt idx="99">
                  <c:v>0.62</c:v>
                </c:pt>
                <c:pt idx="100">
                  <c:v>0.63</c:v>
                </c:pt>
                <c:pt idx="101">
                  <c:v>0.66</c:v>
                </c:pt>
                <c:pt idx="102">
                  <c:v>0.69</c:v>
                </c:pt>
                <c:pt idx="103">
                  <c:v>0.72</c:v>
                </c:pt>
                <c:pt idx="104">
                  <c:v>0.75</c:v>
                </c:pt>
                <c:pt idx="105">
                  <c:v>0.76</c:v>
                </c:pt>
                <c:pt idx="106">
                  <c:v>0.75</c:v>
                </c:pt>
                <c:pt idx="107">
                  <c:v>0.74</c:v>
                </c:pt>
                <c:pt idx="108">
                  <c:v>0.73</c:v>
                </c:pt>
                <c:pt idx="109">
                  <c:v>0.72</c:v>
                </c:pt>
                <c:pt idx="110">
                  <c:v>0.72</c:v>
                </c:pt>
                <c:pt idx="111">
                  <c:v>0.71</c:v>
                </c:pt>
                <c:pt idx="112">
                  <c:v>0.7</c:v>
                </c:pt>
                <c:pt idx="113">
                  <c:v>0.69</c:v>
                </c:pt>
                <c:pt idx="114">
                  <c:v>0.68</c:v>
                </c:pt>
                <c:pt idx="115">
                  <c:v>0.68</c:v>
                </c:pt>
                <c:pt idx="116">
                  <c:v>0.68</c:v>
                </c:pt>
                <c:pt idx="117">
                  <c:v>0.68</c:v>
                </c:pt>
                <c:pt idx="118">
                  <c:v>0.66</c:v>
                </c:pt>
                <c:pt idx="119">
                  <c:v>0.65</c:v>
                </c:pt>
                <c:pt idx="120">
                  <c:v>0.63</c:v>
                </c:pt>
                <c:pt idx="121">
                  <c:v>0.62</c:v>
                </c:pt>
                <c:pt idx="122">
                  <c:v>0.63</c:v>
                </c:pt>
                <c:pt idx="123">
                  <c:v>0.64</c:v>
                </c:pt>
                <c:pt idx="124">
                  <c:v>0.65</c:v>
                </c:pt>
                <c:pt idx="125">
                  <c:v>0.66</c:v>
                </c:pt>
                <c:pt idx="126">
                  <c:v>0.66</c:v>
                </c:pt>
                <c:pt idx="127">
                  <c:v>0.66</c:v>
                </c:pt>
                <c:pt idx="128">
                  <c:v>0.66</c:v>
                </c:pt>
                <c:pt idx="129">
                  <c:v>0.67</c:v>
                </c:pt>
                <c:pt idx="130">
                  <c:v>0.68</c:v>
                </c:pt>
                <c:pt idx="131">
                  <c:v>0.7</c:v>
                </c:pt>
                <c:pt idx="132">
                  <c:v>0.73</c:v>
                </c:pt>
                <c:pt idx="133">
                  <c:v>0.76</c:v>
                </c:pt>
                <c:pt idx="134">
                  <c:v>0.8</c:v>
                </c:pt>
                <c:pt idx="135">
                  <c:v>0.83</c:v>
                </c:pt>
                <c:pt idx="136">
                  <c:v>0.86</c:v>
                </c:pt>
                <c:pt idx="137">
                  <c:v>0.88</c:v>
                </c:pt>
                <c:pt idx="138">
                  <c:v>0.9</c:v>
                </c:pt>
                <c:pt idx="139">
                  <c:v>0.9</c:v>
                </c:pt>
                <c:pt idx="140">
                  <c:v>0.89</c:v>
                </c:pt>
                <c:pt idx="141">
                  <c:v>0.89</c:v>
                </c:pt>
                <c:pt idx="142">
                  <c:v>0.91</c:v>
                </c:pt>
                <c:pt idx="143">
                  <c:v>0.93</c:v>
                </c:pt>
                <c:pt idx="144">
                  <c:v>0.96</c:v>
                </c:pt>
                <c:pt idx="145">
                  <c:v>0.98</c:v>
                </c:pt>
                <c:pt idx="146">
                  <c:v>0.99</c:v>
                </c:pt>
                <c:pt idx="147">
                  <c:v>1</c:v>
                </c:pt>
                <c:pt idx="148">
                  <c:v>1</c:v>
                </c:pt>
                <c:pt idx="149">
                  <c:v>1.01</c:v>
                </c:pt>
                <c:pt idx="150">
                  <c:v>1.05</c:v>
                </c:pt>
                <c:pt idx="151">
                  <c:v>1.0900000000000001</c:v>
                </c:pt>
                <c:pt idx="152">
                  <c:v>1.1399999999999999</c:v>
                </c:pt>
                <c:pt idx="153">
                  <c:v>1.17</c:v>
                </c:pt>
                <c:pt idx="154">
                  <c:v>1.18</c:v>
                </c:pt>
                <c:pt idx="155">
                  <c:v>1.17</c:v>
                </c:pt>
                <c:pt idx="156">
                  <c:v>1.1599999999999999</c:v>
                </c:pt>
                <c:pt idx="157">
                  <c:v>1.1399999999999999</c:v>
                </c:pt>
                <c:pt idx="158">
                  <c:v>1.1399999999999999</c:v>
                </c:pt>
                <c:pt idx="159">
                  <c:v>1.1499999999999999</c:v>
                </c:pt>
                <c:pt idx="160">
                  <c:v>1.1599999999999999</c:v>
                </c:pt>
                <c:pt idx="161">
                  <c:v>1.19</c:v>
                </c:pt>
                <c:pt idx="162">
                  <c:v>1.24</c:v>
                </c:pt>
                <c:pt idx="163">
                  <c:v>1.31</c:v>
                </c:pt>
                <c:pt idx="164">
                  <c:v>1.39</c:v>
                </c:pt>
                <c:pt idx="165">
                  <c:v>1.48</c:v>
                </c:pt>
                <c:pt idx="166">
                  <c:v>1.57</c:v>
                </c:pt>
                <c:pt idx="167">
                  <c:v>1.66</c:v>
                </c:pt>
                <c:pt idx="168">
                  <c:v>1.72</c:v>
                </c:pt>
                <c:pt idx="169">
                  <c:v>1.75</c:v>
                </c:pt>
                <c:pt idx="170">
                  <c:v>1.75</c:v>
                </c:pt>
                <c:pt idx="171">
                  <c:v>1.7</c:v>
                </c:pt>
                <c:pt idx="172">
                  <c:v>1.6</c:v>
                </c:pt>
                <c:pt idx="173">
                  <c:v>1.47</c:v>
                </c:pt>
                <c:pt idx="174">
                  <c:v>1.34</c:v>
                </c:pt>
                <c:pt idx="175">
                  <c:v>1.23</c:v>
                </c:pt>
                <c:pt idx="176">
                  <c:v>1.1399999999999999</c:v>
                </c:pt>
                <c:pt idx="177">
                  <c:v>1.08</c:v>
                </c:pt>
                <c:pt idx="178">
                  <c:v>1.05</c:v>
                </c:pt>
                <c:pt idx="179">
                  <c:v>1.03</c:v>
                </c:pt>
                <c:pt idx="180">
                  <c:v>1.03</c:v>
                </c:pt>
                <c:pt idx="181">
                  <c:v>1.03</c:v>
                </c:pt>
                <c:pt idx="182">
                  <c:v>1.03</c:v>
                </c:pt>
                <c:pt idx="183">
                  <c:v>1.04</c:v>
                </c:pt>
                <c:pt idx="184">
                  <c:v>1.06</c:v>
                </c:pt>
                <c:pt idx="185">
                  <c:v>1.08</c:v>
                </c:pt>
                <c:pt idx="186">
                  <c:v>1.1000000000000001</c:v>
                </c:pt>
                <c:pt idx="187">
                  <c:v>1.1200000000000001</c:v>
                </c:pt>
                <c:pt idx="188">
                  <c:v>1.1100000000000001</c:v>
                </c:pt>
                <c:pt idx="189">
                  <c:v>1.1000000000000001</c:v>
                </c:pt>
                <c:pt idx="190">
                  <c:v>1.08</c:v>
                </c:pt>
                <c:pt idx="191">
                  <c:v>1.07</c:v>
                </c:pt>
                <c:pt idx="192">
                  <c:v>1.06</c:v>
                </c:pt>
                <c:pt idx="193">
                  <c:v>1.07</c:v>
                </c:pt>
                <c:pt idx="194">
                  <c:v>1.08</c:v>
                </c:pt>
                <c:pt idx="195">
                  <c:v>1.1000000000000001</c:v>
                </c:pt>
                <c:pt idx="196">
                  <c:v>1.1100000000000001</c:v>
                </c:pt>
                <c:pt idx="197">
                  <c:v>1.1299999999999999</c:v>
                </c:pt>
                <c:pt idx="198">
                  <c:v>1.1599999999999999</c:v>
                </c:pt>
                <c:pt idx="199">
                  <c:v>1.18</c:v>
                </c:pt>
                <c:pt idx="200">
                  <c:v>1.2</c:v>
                </c:pt>
                <c:pt idx="201">
                  <c:v>1.2</c:v>
                </c:pt>
                <c:pt idx="202">
                  <c:v>1.18</c:v>
                </c:pt>
                <c:pt idx="203">
                  <c:v>1.1599999999999999</c:v>
                </c:pt>
                <c:pt idx="204">
                  <c:v>1.1299999999999999</c:v>
                </c:pt>
                <c:pt idx="205">
                  <c:v>1.1100000000000001</c:v>
                </c:pt>
                <c:pt idx="206">
                  <c:v>1.0900000000000001</c:v>
                </c:pt>
                <c:pt idx="207">
                  <c:v>1.08</c:v>
                </c:pt>
                <c:pt idx="208">
                  <c:v>1.07</c:v>
                </c:pt>
                <c:pt idx="209">
                  <c:v>1.08</c:v>
                </c:pt>
                <c:pt idx="210">
                  <c:v>1.0900000000000001</c:v>
                </c:pt>
                <c:pt idx="211">
                  <c:v>1.1000000000000001</c:v>
                </c:pt>
                <c:pt idx="212">
                  <c:v>1.1299999999999999</c:v>
                </c:pt>
                <c:pt idx="213">
                  <c:v>1.1499999999999999</c:v>
                </c:pt>
                <c:pt idx="214">
                  <c:v>1.1599999999999999</c:v>
                </c:pt>
                <c:pt idx="215">
                  <c:v>1.17</c:v>
                </c:pt>
                <c:pt idx="216">
                  <c:v>1.1599999999999999</c:v>
                </c:pt>
                <c:pt idx="217">
                  <c:v>1.1399999999999999</c:v>
                </c:pt>
                <c:pt idx="218">
                  <c:v>1.1299999999999999</c:v>
                </c:pt>
                <c:pt idx="219">
                  <c:v>1.1200000000000001</c:v>
                </c:pt>
                <c:pt idx="220">
                  <c:v>1.1200000000000001</c:v>
                </c:pt>
                <c:pt idx="221">
                  <c:v>1.1299999999999999</c:v>
                </c:pt>
                <c:pt idx="222">
                  <c:v>1.1299999999999999</c:v>
                </c:pt>
                <c:pt idx="223">
                  <c:v>1.1200000000000001</c:v>
                </c:pt>
                <c:pt idx="224">
                  <c:v>1.1100000000000001</c:v>
                </c:pt>
                <c:pt idx="225">
                  <c:v>1.1000000000000001</c:v>
                </c:pt>
                <c:pt idx="226">
                  <c:v>1.1000000000000001</c:v>
                </c:pt>
                <c:pt idx="227">
                  <c:v>1.1100000000000001</c:v>
                </c:pt>
                <c:pt idx="228">
                  <c:v>1.1200000000000001</c:v>
                </c:pt>
                <c:pt idx="229">
                  <c:v>1.1200000000000001</c:v>
                </c:pt>
                <c:pt idx="230">
                  <c:v>1.1200000000000001</c:v>
                </c:pt>
                <c:pt idx="231">
                  <c:v>1.1000000000000001</c:v>
                </c:pt>
                <c:pt idx="232">
                  <c:v>1.0900000000000001</c:v>
                </c:pt>
                <c:pt idx="233">
                  <c:v>1.08</c:v>
                </c:pt>
                <c:pt idx="234">
                  <c:v>1.0900000000000001</c:v>
                </c:pt>
                <c:pt idx="235">
                  <c:v>1.1000000000000001</c:v>
                </c:pt>
                <c:pt idx="236">
                  <c:v>1.1200000000000001</c:v>
                </c:pt>
                <c:pt idx="237">
                  <c:v>1.1299999999999999</c:v>
                </c:pt>
                <c:pt idx="238">
                  <c:v>1.1299999999999999</c:v>
                </c:pt>
                <c:pt idx="239">
                  <c:v>1.1399999999999999</c:v>
                </c:pt>
                <c:pt idx="240">
                  <c:v>1.1599999999999999</c:v>
                </c:pt>
                <c:pt idx="241">
                  <c:v>1.17</c:v>
                </c:pt>
                <c:pt idx="242">
                  <c:v>1.19</c:v>
                </c:pt>
                <c:pt idx="243">
                  <c:v>1.18</c:v>
                </c:pt>
                <c:pt idx="244">
                  <c:v>1.17</c:v>
                </c:pt>
                <c:pt idx="245">
                  <c:v>1.1399999999999999</c:v>
                </c:pt>
                <c:pt idx="246">
                  <c:v>1.1000000000000001</c:v>
                </c:pt>
                <c:pt idx="247">
                  <c:v>1.07</c:v>
                </c:pt>
                <c:pt idx="248">
                  <c:v>1.05</c:v>
                </c:pt>
                <c:pt idx="249">
                  <c:v>1.03</c:v>
                </c:pt>
                <c:pt idx="250">
                  <c:v>1.01</c:v>
                </c:pt>
                <c:pt idx="251">
                  <c:v>0.99</c:v>
                </c:pt>
                <c:pt idx="252">
                  <c:v>0.96</c:v>
                </c:pt>
                <c:pt idx="253">
                  <c:v>0.93</c:v>
                </c:pt>
                <c:pt idx="254">
                  <c:v>0.91</c:v>
                </c:pt>
                <c:pt idx="255">
                  <c:v>0.89</c:v>
                </c:pt>
                <c:pt idx="256">
                  <c:v>0.88</c:v>
                </c:pt>
                <c:pt idx="257">
                  <c:v>0.87</c:v>
                </c:pt>
                <c:pt idx="258">
                  <c:v>0.87</c:v>
                </c:pt>
                <c:pt idx="259">
                  <c:v>0.87</c:v>
                </c:pt>
                <c:pt idx="260">
                  <c:v>0.89</c:v>
                </c:pt>
                <c:pt idx="261">
                  <c:v>0.93</c:v>
                </c:pt>
                <c:pt idx="262">
                  <c:v>0.99</c:v>
                </c:pt>
                <c:pt idx="263">
                  <c:v>1.08</c:v>
                </c:pt>
                <c:pt idx="264">
                  <c:v>1.17</c:v>
                </c:pt>
                <c:pt idx="265">
                  <c:v>1.27</c:v>
                </c:pt>
                <c:pt idx="266">
                  <c:v>1.37</c:v>
                </c:pt>
                <c:pt idx="267">
                  <c:v>1.47</c:v>
                </c:pt>
                <c:pt idx="268">
                  <c:v>1.57</c:v>
                </c:pt>
                <c:pt idx="269">
                  <c:v>1.66</c:v>
                </c:pt>
                <c:pt idx="270">
                  <c:v>1.73</c:v>
                </c:pt>
                <c:pt idx="271">
                  <c:v>1.77</c:v>
                </c:pt>
                <c:pt idx="272">
                  <c:v>1.77</c:v>
                </c:pt>
                <c:pt idx="273">
                  <c:v>1.77</c:v>
                </c:pt>
                <c:pt idx="274">
                  <c:v>1.76</c:v>
                </c:pt>
                <c:pt idx="275">
                  <c:v>1.75</c:v>
                </c:pt>
                <c:pt idx="276">
                  <c:v>1.74</c:v>
                </c:pt>
                <c:pt idx="277">
                  <c:v>1.72</c:v>
                </c:pt>
                <c:pt idx="278">
                  <c:v>1.7</c:v>
                </c:pt>
                <c:pt idx="279">
                  <c:v>1.67</c:v>
                </c:pt>
                <c:pt idx="280">
                  <c:v>1.65</c:v>
                </c:pt>
                <c:pt idx="281">
                  <c:v>1.64</c:v>
                </c:pt>
                <c:pt idx="282">
                  <c:v>1.65</c:v>
                </c:pt>
                <c:pt idx="283">
                  <c:v>1.66</c:v>
                </c:pt>
                <c:pt idx="284">
                  <c:v>1.66</c:v>
                </c:pt>
                <c:pt idx="285">
                  <c:v>1.63</c:v>
                </c:pt>
                <c:pt idx="286">
                  <c:v>1.58</c:v>
                </c:pt>
                <c:pt idx="287">
                  <c:v>1.52</c:v>
                </c:pt>
                <c:pt idx="288">
                  <c:v>1.47</c:v>
                </c:pt>
                <c:pt idx="289">
                  <c:v>1.43</c:v>
                </c:pt>
                <c:pt idx="290">
                  <c:v>1.4</c:v>
                </c:pt>
                <c:pt idx="291">
                  <c:v>1.36</c:v>
                </c:pt>
                <c:pt idx="292">
                  <c:v>1.32</c:v>
                </c:pt>
                <c:pt idx="293">
                  <c:v>1.26</c:v>
                </c:pt>
                <c:pt idx="294">
                  <c:v>1.21</c:v>
                </c:pt>
                <c:pt idx="295">
                  <c:v>1.1599999999999999</c:v>
                </c:pt>
                <c:pt idx="296">
                  <c:v>1.1299999999999999</c:v>
                </c:pt>
                <c:pt idx="297">
                  <c:v>1.1000000000000001</c:v>
                </c:pt>
                <c:pt idx="298">
                  <c:v>1.07</c:v>
                </c:pt>
                <c:pt idx="299">
                  <c:v>1.03</c:v>
                </c:pt>
                <c:pt idx="300">
                  <c:v>0.99</c:v>
                </c:pt>
                <c:pt idx="301">
                  <c:v>0.97</c:v>
                </c:pt>
                <c:pt idx="302">
                  <c:v>0.96</c:v>
                </c:pt>
                <c:pt idx="303">
                  <c:v>0.97</c:v>
                </c:pt>
                <c:pt idx="304">
                  <c:v>1</c:v>
                </c:pt>
                <c:pt idx="305">
                  <c:v>1.01</c:v>
                </c:pt>
                <c:pt idx="306">
                  <c:v>0.99</c:v>
                </c:pt>
                <c:pt idx="307">
                  <c:v>0.95</c:v>
                </c:pt>
                <c:pt idx="308">
                  <c:v>0.88</c:v>
                </c:pt>
                <c:pt idx="309">
                  <c:v>0.82</c:v>
                </c:pt>
                <c:pt idx="310">
                  <c:v>0.77</c:v>
                </c:pt>
                <c:pt idx="311">
                  <c:v>0.75</c:v>
                </c:pt>
                <c:pt idx="312">
                  <c:v>0.74</c:v>
                </c:pt>
                <c:pt idx="313">
                  <c:v>0.74</c:v>
                </c:pt>
                <c:pt idx="314">
                  <c:v>0.75</c:v>
                </c:pt>
                <c:pt idx="315">
                  <c:v>0.76</c:v>
                </c:pt>
                <c:pt idx="316">
                  <c:v>0.78</c:v>
                </c:pt>
                <c:pt idx="317">
                  <c:v>0.8</c:v>
                </c:pt>
                <c:pt idx="318">
                  <c:v>0.83</c:v>
                </c:pt>
                <c:pt idx="319">
                  <c:v>0.86</c:v>
                </c:pt>
                <c:pt idx="320">
                  <c:v>0.89</c:v>
                </c:pt>
                <c:pt idx="321">
                  <c:v>0.91</c:v>
                </c:pt>
                <c:pt idx="322">
                  <c:v>0.92</c:v>
                </c:pt>
                <c:pt idx="323">
                  <c:v>0.92</c:v>
                </c:pt>
                <c:pt idx="324">
                  <c:v>0.92</c:v>
                </c:pt>
                <c:pt idx="325">
                  <c:v>0.94</c:v>
                </c:pt>
                <c:pt idx="326">
                  <c:v>0.96</c:v>
                </c:pt>
                <c:pt idx="327">
                  <c:v>0.99</c:v>
                </c:pt>
                <c:pt idx="328">
                  <c:v>1.01</c:v>
                </c:pt>
                <c:pt idx="329">
                  <c:v>1.03</c:v>
                </c:pt>
                <c:pt idx="330">
                  <c:v>1.06</c:v>
                </c:pt>
                <c:pt idx="331">
                  <c:v>1.1000000000000001</c:v>
                </c:pt>
                <c:pt idx="332">
                  <c:v>1.1399999999999999</c:v>
                </c:pt>
                <c:pt idx="333">
                  <c:v>1.1599999999999999</c:v>
                </c:pt>
                <c:pt idx="334">
                  <c:v>1.1599999999999999</c:v>
                </c:pt>
                <c:pt idx="335">
                  <c:v>1.1299999999999999</c:v>
                </c:pt>
                <c:pt idx="336">
                  <c:v>1.0900000000000001</c:v>
                </c:pt>
                <c:pt idx="337">
                  <c:v>1.04</c:v>
                </c:pt>
                <c:pt idx="338">
                  <c:v>1</c:v>
                </c:pt>
                <c:pt idx="339">
                  <c:v>0.98</c:v>
                </c:pt>
                <c:pt idx="340">
                  <c:v>0.97</c:v>
                </c:pt>
                <c:pt idx="341">
                  <c:v>0.97</c:v>
                </c:pt>
                <c:pt idx="342">
                  <c:v>0.97</c:v>
                </c:pt>
                <c:pt idx="343">
                  <c:v>0.97</c:v>
                </c:pt>
                <c:pt idx="344">
                  <c:v>0.97</c:v>
                </c:pt>
                <c:pt idx="345">
                  <c:v>0.97</c:v>
                </c:pt>
                <c:pt idx="346">
                  <c:v>0.96</c:v>
                </c:pt>
                <c:pt idx="347">
                  <c:v>0.96</c:v>
                </c:pt>
                <c:pt idx="348">
                  <c:v>0.94</c:v>
                </c:pt>
                <c:pt idx="349">
                  <c:v>0.92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0.92</c:v>
                </c:pt>
                <c:pt idx="354">
                  <c:v>0.94</c:v>
                </c:pt>
                <c:pt idx="355">
                  <c:v>0.95</c:v>
                </c:pt>
                <c:pt idx="356">
                  <c:v>0.95</c:v>
                </c:pt>
                <c:pt idx="357">
                  <c:v>0.95</c:v>
                </c:pt>
                <c:pt idx="358">
                  <c:v>0.95</c:v>
                </c:pt>
                <c:pt idx="359">
                  <c:v>0.95</c:v>
                </c:pt>
                <c:pt idx="360">
                  <c:v>0.97</c:v>
                </c:pt>
                <c:pt idx="361">
                  <c:v>0.98</c:v>
                </c:pt>
                <c:pt idx="362">
                  <c:v>0.99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F9D-2C4D-BD49-C29A7555C7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1956799"/>
        <c:axId val="1067822495"/>
      </c:lineChart>
      <c:dateAx>
        <c:axId val="9519567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mmm\-yy;@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822495"/>
        <c:crosses val="autoZero"/>
        <c:auto val="1"/>
        <c:lblOffset val="100"/>
        <c:baseTimeUnit val="days"/>
        <c:majorUnit val="3"/>
        <c:majorTimeUnit val="months"/>
      </c:dateAx>
      <c:valAx>
        <c:axId val="1067822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Reproduction Number, </a:t>
                </a:r>
                <a:r>
                  <a:rPr lang="en-US" b="1" i="1" dirty="0"/>
                  <a:t>R</a:t>
                </a:r>
                <a:r>
                  <a:rPr lang="en-US" b="1" dirty="0"/>
                  <a:t>(</a:t>
                </a:r>
                <a:r>
                  <a:rPr lang="en-US" b="1" i="1" dirty="0"/>
                  <a:t>t</a:t>
                </a:r>
                <a:r>
                  <a:rPr lang="en-US" b="1" dirty="0"/>
                  <a:t>)</a:t>
                </a:r>
              </a:p>
            </c:rich>
          </c:tx>
          <c:layout>
            <c:manualLayout>
              <c:xMode val="edge"/>
              <c:yMode val="edge"/>
              <c:x val="1.1418561668317647E-2"/>
              <c:y val="0.13991505486907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1956799"/>
        <c:crosses val="autoZero"/>
        <c:crossBetween val="between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68058707209365521"/>
          <c:y val="5.3111979000249838E-2"/>
          <c:w val="0.26268195102511227"/>
          <c:h val="0.37871840666339035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79014887593076"/>
          <c:y val="2.21497894158579E-2"/>
          <c:w val="0.74799634548126326"/>
          <c:h val="0.8597758669985518"/>
        </c:manualLayout>
      </c:layout>
      <c:lineChart>
        <c:grouping val="standard"/>
        <c:varyColors val="0"/>
        <c:ser>
          <c:idx val="0"/>
          <c:order val="0"/>
          <c:tx>
            <c:strRef>
              <c:f>Hospitalizations!$B$2</c:f>
              <c:strCache>
                <c:ptCount val="1"/>
                <c:pt idx="0">
                  <c:v>Observed Hospitalizations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Hospitalizations!$B$3:$B$430</c:f>
              <c:numCache>
                <c:formatCode>General</c:formatCode>
                <c:ptCount val="428"/>
                <c:pt idx="17">
                  <c:v>5</c:v>
                </c:pt>
                <c:pt idx="18">
                  <c:v>4</c:v>
                </c:pt>
                <c:pt idx="19">
                  <c:v>9</c:v>
                </c:pt>
                <c:pt idx="20">
                  <c:v>5</c:v>
                </c:pt>
                <c:pt idx="21">
                  <c:v>5</c:v>
                </c:pt>
                <c:pt idx="22">
                  <c:v>14</c:v>
                </c:pt>
                <c:pt idx="23">
                  <c:v>10</c:v>
                </c:pt>
                <c:pt idx="24">
                  <c:v>13</c:v>
                </c:pt>
                <c:pt idx="25">
                  <c:v>17</c:v>
                </c:pt>
                <c:pt idx="26">
                  <c:v>13</c:v>
                </c:pt>
                <c:pt idx="27">
                  <c:v>17</c:v>
                </c:pt>
                <c:pt idx="28">
                  <c:v>24</c:v>
                </c:pt>
                <c:pt idx="29">
                  <c:v>8</c:v>
                </c:pt>
                <c:pt idx="30">
                  <c:v>17</c:v>
                </c:pt>
                <c:pt idx="31">
                  <c:v>29</c:v>
                </c:pt>
                <c:pt idx="32">
                  <c:v>42</c:v>
                </c:pt>
                <c:pt idx="33">
                  <c:v>49</c:v>
                </c:pt>
                <c:pt idx="34">
                  <c:v>52</c:v>
                </c:pt>
                <c:pt idx="35">
                  <c:v>55</c:v>
                </c:pt>
                <c:pt idx="36">
                  <c:v>65</c:v>
                </c:pt>
                <c:pt idx="37">
                  <c:v>55</c:v>
                </c:pt>
                <c:pt idx="38">
                  <c:v>120</c:v>
                </c:pt>
                <c:pt idx="39">
                  <c:v>98</c:v>
                </c:pt>
                <c:pt idx="40">
                  <c:v>112</c:v>
                </c:pt>
                <c:pt idx="41">
                  <c:v>110</c:v>
                </c:pt>
                <c:pt idx="42">
                  <c:v>143</c:v>
                </c:pt>
                <c:pt idx="43">
                  <c:v>118</c:v>
                </c:pt>
                <c:pt idx="44">
                  <c:v>135</c:v>
                </c:pt>
                <c:pt idx="45">
                  <c:v>162</c:v>
                </c:pt>
                <c:pt idx="46">
                  <c:v>181</c:v>
                </c:pt>
                <c:pt idx="47">
                  <c:v>200</c:v>
                </c:pt>
                <c:pt idx="48">
                  <c:v>165</c:v>
                </c:pt>
                <c:pt idx="49">
                  <c:v>209</c:v>
                </c:pt>
                <c:pt idx="50">
                  <c:v>122</c:v>
                </c:pt>
                <c:pt idx="51">
                  <c:v>122</c:v>
                </c:pt>
                <c:pt idx="52">
                  <c:v>164</c:v>
                </c:pt>
                <c:pt idx="53">
                  <c:v>125</c:v>
                </c:pt>
                <c:pt idx="54">
                  <c:v>97</c:v>
                </c:pt>
                <c:pt idx="55">
                  <c:v>94</c:v>
                </c:pt>
                <c:pt idx="56">
                  <c:v>75</c:v>
                </c:pt>
                <c:pt idx="57">
                  <c:v>58</c:v>
                </c:pt>
                <c:pt idx="58">
                  <c:v>50</c:v>
                </c:pt>
                <c:pt idx="59">
                  <c:v>71</c:v>
                </c:pt>
                <c:pt idx="60">
                  <c:v>57</c:v>
                </c:pt>
                <c:pt idx="61">
                  <c:v>59</c:v>
                </c:pt>
                <c:pt idx="62">
                  <c:v>57</c:v>
                </c:pt>
                <c:pt idx="63">
                  <c:v>41</c:v>
                </c:pt>
                <c:pt idx="64">
                  <c:v>43</c:v>
                </c:pt>
                <c:pt idx="65">
                  <c:v>34</c:v>
                </c:pt>
                <c:pt idx="66">
                  <c:v>27</c:v>
                </c:pt>
                <c:pt idx="67">
                  <c:v>52</c:v>
                </c:pt>
                <c:pt idx="68">
                  <c:v>32</c:v>
                </c:pt>
                <c:pt idx="69">
                  <c:v>38</c:v>
                </c:pt>
                <c:pt idx="70">
                  <c:v>32</c:v>
                </c:pt>
                <c:pt idx="71">
                  <c:v>14</c:v>
                </c:pt>
                <c:pt idx="72">
                  <c:v>23</c:v>
                </c:pt>
                <c:pt idx="73">
                  <c:v>23</c:v>
                </c:pt>
                <c:pt idx="74">
                  <c:v>19</c:v>
                </c:pt>
                <c:pt idx="75">
                  <c:v>21</c:v>
                </c:pt>
                <c:pt idx="76">
                  <c:v>9</c:v>
                </c:pt>
                <c:pt idx="77">
                  <c:v>13</c:v>
                </c:pt>
                <c:pt idx="78">
                  <c:v>15</c:v>
                </c:pt>
                <c:pt idx="79">
                  <c:v>6</c:v>
                </c:pt>
                <c:pt idx="80">
                  <c:v>13</c:v>
                </c:pt>
                <c:pt idx="81">
                  <c:v>15</c:v>
                </c:pt>
                <c:pt idx="82">
                  <c:v>11</c:v>
                </c:pt>
                <c:pt idx="83">
                  <c:v>4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4</c:v>
                </c:pt>
                <c:pt idx="88">
                  <c:v>6</c:v>
                </c:pt>
                <c:pt idx="89">
                  <c:v>3</c:v>
                </c:pt>
                <c:pt idx="90">
                  <c:v>7</c:v>
                </c:pt>
                <c:pt idx="91">
                  <c:v>3</c:v>
                </c:pt>
                <c:pt idx="92">
                  <c:v>2</c:v>
                </c:pt>
                <c:pt idx="93">
                  <c:v>6</c:v>
                </c:pt>
                <c:pt idx="94">
                  <c:v>5</c:v>
                </c:pt>
                <c:pt idx="95">
                  <c:v>1</c:v>
                </c:pt>
                <c:pt idx="96">
                  <c:v>5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5</c:v>
                </c:pt>
                <c:pt idx="101">
                  <c:v>3</c:v>
                </c:pt>
                <c:pt idx="102">
                  <c:v>2</c:v>
                </c:pt>
                <c:pt idx="103">
                  <c:v>2</c:v>
                </c:pt>
                <c:pt idx="104">
                  <c:v>3</c:v>
                </c:pt>
                <c:pt idx="105">
                  <c:v>4</c:v>
                </c:pt>
                <c:pt idx="106">
                  <c:v>1</c:v>
                </c:pt>
                <c:pt idx="107">
                  <c:v>0</c:v>
                </c:pt>
                <c:pt idx="108">
                  <c:v>1</c:v>
                </c:pt>
                <c:pt idx="109">
                  <c:v>5</c:v>
                </c:pt>
                <c:pt idx="110">
                  <c:v>0</c:v>
                </c:pt>
                <c:pt idx="111">
                  <c:v>5</c:v>
                </c:pt>
                <c:pt idx="112">
                  <c:v>2</c:v>
                </c:pt>
                <c:pt idx="113">
                  <c:v>3</c:v>
                </c:pt>
                <c:pt idx="114">
                  <c:v>3</c:v>
                </c:pt>
                <c:pt idx="115">
                  <c:v>0</c:v>
                </c:pt>
                <c:pt idx="116">
                  <c:v>0</c:v>
                </c:pt>
                <c:pt idx="117">
                  <c:v>2</c:v>
                </c:pt>
                <c:pt idx="118">
                  <c:v>3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1</c:v>
                </c:pt>
                <c:pt idx="123">
                  <c:v>0</c:v>
                </c:pt>
                <c:pt idx="124">
                  <c:v>1</c:v>
                </c:pt>
                <c:pt idx="125">
                  <c:v>1</c:v>
                </c:pt>
                <c:pt idx="126">
                  <c:v>3</c:v>
                </c:pt>
                <c:pt idx="127">
                  <c:v>0</c:v>
                </c:pt>
                <c:pt idx="128">
                  <c:v>1</c:v>
                </c:pt>
                <c:pt idx="129">
                  <c:v>1</c:v>
                </c:pt>
                <c:pt idx="130">
                  <c:v>0</c:v>
                </c:pt>
                <c:pt idx="131">
                  <c:v>2</c:v>
                </c:pt>
                <c:pt idx="132">
                  <c:v>3</c:v>
                </c:pt>
                <c:pt idx="133">
                  <c:v>5</c:v>
                </c:pt>
                <c:pt idx="134">
                  <c:v>6</c:v>
                </c:pt>
                <c:pt idx="135">
                  <c:v>0</c:v>
                </c:pt>
                <c:pt idx="136">
                  <c:v>3</c:v>
                </c:pt>
                <c:pt idx="137">
                  <c:v>3</c:v>
                </c:pt>
                <c:pt idx="138">
                  <c:v>4</c:v>
                </c:pt>
                <c:pt idx="139">
                  <c:v>0</c:v>
                </c:pt>
                <c:pt idx="140">
                  <c:v>5</c:v>
                </c:pt>
                <c:pt idx="141">
                  <c:v>1</c:v>
                </c:pt>
                <c:pt idx="142">
                  <c:v>1</c:v>
                </c:pt>
                <c:pt idx="143">
                  <c:v>5</c:v>
                </c:pt>
                <c:pt idx="144">
                  <c:v>8</c:v>
                </c:pt>
                <c:pt idx="145">
                  <c:v>6</c:v>
                </c:pt>
                <c:pt idx="146">
                  <c:v>5</c:v>
                </c:pt>
                <c:pt idx="147">
                  <c:v>5</c:v>
                </c:pt>
                <c:pt idx="148">
                  <c:v>2</c:v>
                </c:pt>
                <c:pt idx="149">
                  <c:v>7</c:v>
                </c:pt>
                <c:pt idx="150">
                  <c:v>3</c:v>
                </c:pt>
                <c:pt idx="151">
                  <c:v>7</c:v>
                </c:pt>
                <c:pt idx="152">
                  <c:v>4</c:v>
                </c:pt>
                <c:pt idx="153">
                  <c:v>11</c:v>
                </c:pt>
                <c:pt idx="154">
                  <c:v>7</c:v>
                </c:pt>
                <c:pt idx="155">
                  <c:v>10</c:v>
                </c:pt>
                <c:pt idx="156">
                  <c:v>12</c:v>
                </c:pt>
                <c:pt idx="157">
                  <c:v>5</c:v>
                </c:pt>
                <c:pt idx="158">
                  <c:v>5</c:v>
                </c:pt>
                <c:pt idx="159">
                  <c:v>7</c:v>
                </c:pt>
                <c:pt idx="160">
                  <c:v>5</c:v>
                </c:pt>
                <c:pt idx="161">
                  <c:v>6</c:v>
                </c:pt>
                <c:pt idx="162">
                  <c:v>6</c:v>
                </c:pt>
                <c:pt idx="163">
                  <c:v>1</c:v>
                </c:pt>
                <c:pt idx="164">
                  <c:v>7</c:v>
                </c:pt>
                <c:pt idx="165">
                  <c:v>6</c:v>
                </c:pt>
                <c:pt idx="166">
                  <c:v>8</c:v>
                </c:pt>
                <c:pt idx="167">
                  <c:v>8</c:v>
                </c:pt>
                <c:pt idx="168">
                  <c:v>15</c:v>
                </c:pt>
                <c:pt idx="169">
                  <c:v>10</c:v>
                </c:pt>
                <c:pt idx="170">
                  <c:v>4</c:v>
                </c:pt>
                <c:pt idx="171">
                  <c:v>7</c:v>
                </c:pt>
                <c:pt idx="172">
                  <c:v>13</c:v>
                </c:pt>
                <c:pt idx="173">
                  <c:v>14</c:v>
                </c:pt>
                <c:pt idx="174">
                  <c:v>6</c:v>
                </c:pt>
                <c:pt idx="175">
                  <c:v>9</c:v>
                </c:pt>
                <c:pt idx="176">
                  <c:v>6</c:v>
                </c:pt>
                <c:pt idx="177">
                  <c:v>6</c:v>
                </c:pt>
                <c:pt idx="178">
                  <c:v>5</c:v>
                </c:pt>
                <c:pt idx="179">
                  <c:v>2</c:v>
                </c:pt>
                <c:pt idx="180">
                  <c:v>7</c:v>
                </c:pt>
                <c:pt idx="181">
                  <c:v>13</c:v>
                </c:pt>
                <c:pt idx="182">
                  <c:v>6</c:v>
                </c:pt>
                <c:pt idx="183">
                  <c:v>9</c:v>
                </c:pt>
                <c:pt idx="184">
                  <c:v>7</c:v>
                </c:pt>
                <c:pt idx="185">
                  <c:v>9</c:v>
                </c:pt>
                <c:pt idx="186">
                  <c:v>6</c:v>
                </c:pt>
                <c:pt idx="187">
                  <c:v>5</c:v>
                </c:pt>
                <c:pt idx="188">
                  <c:v>10</c:v>
                </c:pt>
                <c:pt idx="189">
                  <c:v>9</c:v>
                </c:pt>
                <c:pt idx="190">
                  <c:v>8</c:v>
                </c:pt>
                <c:pt idx="191">
                  <c:v>6</c:v>
                </c:pt>
                <c:pt idx="192">
                  <c:v>10</c:v>
                </c:pt>
                <c:pt idx="193">
                  <c:v>7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5</c:v>
                </c:pt>
                <c:pt idx="198">
                  <c:v>5</c:v>
                </c:pt>
                <c:pt idx="199">
                  <c:v>7</c:v>
                </c:pt>
                <c:pt idx="200">
                  <c:v>6</c:v>
                </c:pt>
                <c:pt idx="201">
                  <c:v>7</c:v>
                </c:pt>
                <c:pt idx="202">
                  <c:v>6</c:v>
                </c:pt>
                <c:pt idx="203">
                  <c:v>9</c:v>
                </c:pt>
                <c:pt idx="204">
                  <c:v>2</c:v>
                </c:pt>
                <c:pt idx="205">
                  <c:v>7</c:v>
                </c:pt>
                <c:pt idx="206">
                  <c:v>8</c:v>
                </c:pt>
                <c:pt idx="207">
                  <c:v>10</c:v>
                </c:pt>
                <c:pt idx="208">
                  <c:v>11</c:v>
                </c:pt>
                <c:pt idx="209">
                  <c:v>12</c:v>
                </c:pt>
                <c:pt idx="210">
                  <c:v>13</c:v>
                </c:pt>
                <c:pt idx="211">
                  <c:v>9</c:v>
                </c:pt>
                <c:pt idx="212">
                  <c:v>8</c:v>
                </c:pt>
                <c:pt idx="213">
                  <c:v>14</c:v>
                </c:pt>
                <c:pt idx="214">
                  <c:v>8</c:v>
                </c:pt>
                <c:pt idx="215">
                  <c:v>15</c:v>
                </c:pt>
                <c:pt idx="216">
                  <c:v>22</c:v>
                </c:pt>
                <c:pt idx="217">
                  <c:v>16</c:v>
                </c:pt>
                <c:pt idx="218">
                  <c:v>13</c:v>
                </c:pt>
                <c:pt idx="219">
                  <c:v>11</c:v>
                </c:pt>
                <c:pt idx="220">
                  <c:v>10</c:v>
                </c:pt>
                <c:pt idx="221">
                  <c:v>10</c:v>
                </c:pt>
                <c:pt idx="222">
                  <c:v>22</c:v>
                </c:pt>
                <c:pt idx="223">
                  <c:v>15</c:v>
                </c:pt>
                <c:pt idx="224">
                  <c:v>23</c:v>
                </c:pt>
                <c:pt idx="225">
                  <c:v>12</c:v>
                </c:pt>
                <c:pt idx="226">
                  <c:v>10</c:v>
                </c:pt>
                <c:pt idx="227">
                  <c:v>22</c:v>
                </c:pt>
                <c:pt idx="228">
                  <c:v>10</c:v>
                </c:pt>
                <c:pt idx="229">
                  <c:v>17</c:v>
                </c:pt>
                <c:pt idx="230">
                  <c:v>19</c:v>
                </c:pt>
                <c:pt idx="231">
                  <c:v>14</c:v>
                </c:pt>
                <c:pt idx="232">
                  <c:v>8</c:v>
                </c:pt>
                <c:pt idx="233">
                  <c:v>20</c:v>
                </c:pt>
                <c:pt idx="234">
                  <c:v>20</c:v>
                </c:pt>
                <c:pt idx="235">
                  <c:v>28</c:v>
                </c:pt>
                <c:pt idx="236">
                  <c:v>24</c:v>
                </c:pt>
                <c:pt idx="237">
                  <c:v>21</c:v>
                </c:pt>
                <c:pt idx="238">
                  <c:v>29</c:v>
                </c:pt>
                <c:pt idx="239">
                  <c:v>19</c:v>
                </c:pt>
                <c:pt idx="240">
                  <c:v>16</c:v>
                </c:pt>
                <c:pt idx="241">
                  <c:v>24</c:v>
                </c:pt>
                <c:pt idx="242">
                  <c:v>37</c:v>
                </c:pt>
                <c:pt idx="243">
                  <c:v>35</c:v>
                </c:pt>
                <c:pt idx="244">
                  <c:v>53</c:v>
                </c:pt>
                <c:pt idx="245">
                  <c:v>46</c:v>
                </c:pt>
                <c:pt idx="246">
                  <c:v>30</c:v>
                </c:pt>
                <c:pt idx="247">
                  <c:v>46</c:v>
                </c:pt>
                <c:pt idx="248">
                  <c:v>82</c:v>
                </c:pt>
                <c:pt idx="249">
                  <c:v>67</c:v>
                </c:pt>
                <c:pt idx="250">
                  <c:v>89</c:v>
                </c:pt>
                <c:pt idx="251">
                  <c:v>94</c:v>
                </c:pt>
                <c:pt idx="252">
                  <c:v>109</c:v>
                </c:pt>
                <c:pt idx="253">
                  <c:v>114</c:v>
                </c:pt>
                <c:pt idx="254">
                  <c:v>71</c:v>
                </c:pt>
                <c:pt idx="255">
                  <c:v>156</c:v>
                </c:pt>
                <c:pt idx="256">
                  <c:v>156</c:v>
                </c:pt>
                <c:pt idx="257">
                  <c:v>141</c:v>
                </c:pt>
                <c:pt idx="258">
                  <c:v>164</c:v>
                </c:pt>
                <c:pt idx="259">
                  <c:v>198</c:v>
                </c:pt>
                <c:pt idx="260">
                  <c:v>167</c:v>
                </c:pt>
                <c:pt idx="261">
                  <c:v>189</c:v>
                </c:pt>
                <c:pt idx="262">
                  <c:v>238</c:v>
                </c:pt>
                <c:pt idx="263">
                  <c:v>203</c:v>
                </c:pt>
                <c:pt idx="264">
                  <c:v>242</c:v>
                </c:pt>
                <c:pt idx="265">
                  <c:v>225</c:v>
                </c:pt>
                <c:pt idx="266">
                  <c:v>286</c:v>
                </c:pt>
                <c:pt idx="267">
                  <c:v>163</c:v>
                </c:pt>
                <c:pt idx="268">
                  <c:v>202</c:v>
                </c:pt>
                <c:pt idx="269">
                  <c:v>293</c:v>
                </c:pt>
                <c:pt idx="270">
                  <c:v>257</c:v>
                </c:pt>
                <c:pt idx="271">
                  <c:v>204</c:v>
                </c:pt>
                <c:pt idx="272">
                  <c:v>208</c:v>
                </c:pt>
                <c:pt idx="273">
                  <c:v>257</c:v>
                </c:pt>
                <c:pt idx="274">
                  <c:v>216</c:v>
                </c:pt>
                <c:pt idx="275">
                  <c:v>164</c:v>
                </c:pt>
                <c:pt idx="276">
                  <c:v>276</c:v>
                </c:pt>
                <c:pt idx="277">
                  <c:v>208</c:v>
                </c:pt>
                <c:pt idx="278">
                  <c:v>223</c:v>
                </c:pt>
                <c:pt idx="279">
                  <c:v>213</c:v>
                </c:pt>
                <c:pt idx="280">
                  <c:v>222</c:v>
                </c:pt>
                <c:pt idx="281">
                  <c:v>174</c:v>
                </c:pt>
                <c:pt idx="282">
                  <c:v>140</c:v>
                </c:pt>
                <c:pt idx="283">
                  <c:v>265</c:v>
                </c:pt>
                <c:pt idx="284">
                  <c:v>203</c:v>
                </c:pt>
                <c:pt idx="285">
                  <c:v>178</c:v>
                </c:pt>
                <c:pt idx="286">
                  <c:v>165</c:v>
                </c:pt>
                <c:pt idx="287">
                  <c:v>207</c:v>
                </c:pt>
                <c:pt idx="288">
                  <c:v>97</c:v>
                </c:pt>
                <c:pt idx="289">
                  <c:v>147</c:v>
                </c:pt>
                <c:pt idx="290">
                  <c:v>222</c:v>
                </c:pt>
                <c:pt idx="291">
                  <c:v>156</c:v>
                </c:pt>
                <c:pt idx="292">
                  <c:v>167</c:v>
                </c:pt>
                <c:pt idx="293">
                  <c:v>173</c:v>
                </c:pt>
                <c:pt idx="294">
                  <c:v>186</c:v>
                </c:pt>
                <c:pt idx="295">
                  <c:v>146</c:v>
                </c:pt>
                <c:pt idx="296">
                  <c:v>109</c:v>
                </c:pt>
                <c:pt idx="297">
                  <c:v>188</c:v>
                </c:pt>
                <c:pt idx="298">
                  <c:v>143</c:v>
                </c:pt>
                <c:pt idx="299">
                  <c:v>162</c:v>
                </c:pt>
                <c:pt idx="300">
                  <c:v>168</c:v>
                </c:pt>
                <c:pt idx="301">
                  <c:v>165</c:v>
                </c:pt>
                <c:pt idx="302">
                  <c:v>132</c:v>
                </c:pt>
                <c:pt idx="303">
                  <c:v>129</c:v>
                </c:pt>
                <c:pt idx="304">
                  <c:v>203</c:v>
                </c:pt>
                <c:pt idx="305">
                  <c:v>171</c:v>
                </c:pt>
                <c:pt idx="306">
                  <c:v>199</c:v>
                </c:pt>
                <c:pt idx="307">
                  <c:v>160</c:v>
                </c:pt>
                <c:pt idx="308">
                  <c:v>156</c:v>
                </c:pt>
                <c:pt idx="309">
                  <c:v>135</c:v>
                </c:pt>
                <c:pt idx="310">
                  <c:v>133</c:v>
                </c:pt>
                <c:pt idx="311">
                  <c:v>187</c:v>
                </c:pt>
                <c:pt idx="312">
                  <c:v>165</c:v>
                </c:pt>
                <c:pt idx="313">
                  <c:v>162</c:v>
                </c:pt>
                <c:pt idx="314">
                  <c:v>146</c:v>
                </c:pt>
                <c:pt idx="315">
                  <c:v>175</c:v>
                </c:pt>
                <c:pt idx="316">
                  <c:v>120</c:v>
                </c:pt>
                <c:pt idx="317">
                  <c:v>96</c:v>
                </c:pt>
                <c:pt idx="318">
                  <c:v>174</c:v>
                </c:pt>
                <c:pt idx="319">
                  <c:v>142</c:v>
                </c:pt>
                <c:pt idx="320">
                  <c:v>153</c:v>
                </c:pt>
                <c:pt idx="321">
                  <c:v>148</c:v>
                </c:pt>
                <c:pt idx="322">
                  <c:v>133</c:v>
                </c:pt>
                <c:pt idx="323">
                  <c:v>119</c:v>
                </c:pt>
                <c:pt idx="324">
                  <c:v>114</c:v>
                </c:pt>
                <c:pt idx="325">
                  <c:v>189</c:v>
                </c:pt>
                <c:pt idx="326">
                  <c:v>118</c:v>
                </c:pt>
                <c:pt idx="327">
                  <c:v>133</c:v>
                </c:pt>
                <c:pt idx="328">
                  <c:v>112</c:v>
                </c:pt>
                <c:pt idx="329">
                  <c:v>102</c:v>
                </c:pt>
                <c:pt idx="330">
                  <c:v>137</c:v>
                </c:pt>
                <c:pt idx="331">
                  <c:v>98</c:v>
                </c:pt>
                <c:pt idx="332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07-184A-90A5-9EC553313A75}"/>
            </c:ext>
          </c:extLst>
        </c:ser>
        <c:ser>
          <c:idx val="3"/>
          <c:order val="1"/>
          <c:tx>
            <c:strRef>
              <c:f>Hospitalizations!$E$2</c:f>
              <c:strCache>
                <c:ptCount val="1"/>
                <c:pt idx="0">
                  <c:v>CRW_50%_M(t)=0.7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Hospitalizations!$E$3:$E$430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0.68600741515428798</c:v>
                </c:pt>
                <c:pt idx="9">
                  <c:v>0.47163009791857297</c:v>
                </c:pt>
                <c:pt idx="10">
                  <c:v>0.81463380549571696</c:v>
                </c:pt>
                <c:pt idx="11">
                  <c:v>0.68600741515428798</c:v>
                </c:pt>
                <c:pt idx="12">
                  <c:v>2.3152750261457218</c:v>
                </c:pt>
                <c:pt idx="13">
                  <c:v>2.8297805875114381</c:v>
                </c:pt>
                <c:pt idx="14">
                  <c:v>3.4300370757714398</c:v>
                </c:pt>
                <c:pt idx="15">
                  <c:v>3.4729125392185831</c:v>
                </c:pt>
                <c:pt idx="16">
                  <c:v>8.6179681528757435</c:v>
                </c:pt>
                <c:pt idx="17">
                  <c:v>9.5183528852657453</c:v>
                </c:pt>
                <c:pt idx="18">
                  <c:v>12.090880692094325</c:v>
                </c:pt>
                <c:pt idx="19">
                  <c:v>18.436449282271489</c:v>
                </c:pt>
                <c:pt idx="20">
                  <c:v>26.325534556545801</c:v>
                </c:pt>
                <c:pt idx="21">
                  <c:v>23.109874798010075</c:v>
                </c:pt>
                <c:pt idx="22">
                  <c:v>29.541194315081526</c:v>
                </c:pt>
                <c:pt idx="23">
                  <c:v>39.402550907924415</c:v>
                </c:pt>
                <c:pt idx="24">
                  <c:v>50.807424184864452</c:v>
                </c:pt>
                <c:pt idx="25">
                  <c:v>49.392533891108734</c:v>
                </c:pt>
                <c:pt idx="26">
                  <c:v>60.711656241154486</c:v>
                </c:pt>
                <c:pt idx="27">
                  <c:v>81.892135184043127</c:v>
                </c:pt>
                <c:pt idx="28">
                  <c:v>96.512668219518886</c:v>
                </c:pt>
                <c:pt idx="29">
                  <c:v>103.24411598072034</c:v>
                </c:pt>
                <c:pt idx="30">
                  <c:v>129.86977878139615</c:v>
                </c:pt>
                <c:pt idx="31">
                  <c:v>166.87130373628054</c:v>
                </c:pt>
                <c:pt idx="32">
                  <c:v>186.03663589715347</c:v>
                </c:pt>
                <c:pt idx="33">
                  <c:v>218.57911265353502</c:v>
                </c:pt>
                <c:pt idx="34">
                  <c:v>267.97164654464376</c:v>
                </c:pt>
                <c:pt idx="35">
                  <c:v>325.59626941760393</c:v>
                </c:pt>
                <c:pt idx="36">
                  <c:v>377.34695379830555</c:v>
                </c:pt>
                <c:pt idx="37">
                  <c:v>447.70558931506719</c:v>
                </c:pt>
                <c:pt idx="38">
                  <c:v>532.81338425764602</c:v>
                </c:pt>
                <c:pt idx="39">
                  <c:v>302.01476452167526</c:v>
                </c:pt>
                <c:pt idx="40">
                  <c:v>343.77546591919258</c:v>
                </c:pt>
                <c:pt idx="41">
                  <c:v>410.40393611605276</c:v>
                </c:pt>
                <c:pt idx="42">
                  <c:v>423.22369968674855</c:v>
                </c:pt>
                <c:pt idx="43">
                  <c:v>340.85993440478683</c:v>
                </c:pt>
                <c:pt idx="44">
                  <c:v>321.78035317080821</c:v>
                </c:pt>
                <c:pt idx="45">
                  <c:v>365.17032217931694</c:v>
                </c:pt>
                <c:pt idx="46">
                  <c:v>367.91435183993406</c:v>
                </c:pt>
                <c:pt idx="47">
                  <c:v>322.50923604940965</c:v>
                </c:pt>
                <c:pt idx="48">
                  <c:v>309.17496691734817</c:v>
                </c:pt>
                <c:pt idx="49">
                  <c:v>322.08048141493822</c:v>
                </c:pt>
                <c:pt idx="50">
                  <c:v>325.55339395415677</c:v>
                </c:pt>
                <c:pt idx="51">
                  <c:v>303.25815296164245</c:v>
                </c:pt>
                <c:pt idx="52">
                  <c:v>283.53543977595666</c:v>
                </c:pt>
                <c:pt idx="53">
                  <c:v>255.2805093642894</c:v>
                </c:pt>
                <c:pt idx="54">
                  <c:v>255.10900751050085</c:v>
                </c:pt>
                <c:pt idx="55">
                  <c:v>240.35984808468365</c:v>
                </c:pt>
                <c:pt idx="56">
                  <c:v>223.63841734029788</c:v>
                </c:pt>
                <c:pt idx="57">
                  <c:v>207.17423937659498</c:v>
                </c:pt>
                <c:pt idx="58">
                  <c:v>198.85639946784923</c:v>
                </c:pt>
                <c:pt idx="59">
                  <c:v>187.66590350814491</c:v>
                </c:pt>
                <c:pt idx="60">
                  <c:v>179.1765617456106</c:v>
                </c:pt>
                <c:pt idx="61">
                  <c:v>162.66950831846054</c:v>
                </c:pt>
                <c:pt idx="62">
                  <c:v>158.89646753511195</c:v>
                </c:pt>
                <c:pt idx="63">
                  <c:v>141.40327844867761</c:v>
                </c:pt>
                <c:pt idx="64">
                  <c:v>139.00225249563761</c:v>
                </c:pt>
                <c:pt idx="65">
                  <c:v>125.79660975391756</c:v>
                </c:pt>
                <c:pt idx="66">
                  <c:v>119.96554672510611</c:v>
                </c:pt>
                <c:pt idx="67">
                  <c:v>109.16092993642607</c:v>
                </c:pt>
                <c:pt idx="68">
                  <c:v>105.17351183584178</c:v>
                </c:pt>
                <c:pt idx="69">
                  <c:v>98.913694172558891</c:v>
                </c:pt>
                <c:pt idx="70">
                  <c:v>87.808949139748862</c:v>
                </c:pt>
                <c:pt idx="71">
                  <c:v>83.821531039164569</c:v>
                </c:pt>
                <c:pt idx="72">
                  <c:v>79.019479133084545</c:v>
                </c:pt>
                <c:pt idx="73">
                  <c:v>78.976603669637399</c:v>
                </c:pt>
                <c:pt idx="74">
                  <c:v>67.52885492925023</c:v>
                </c:pt>
                <c:pt idx="75">
                  <c:v>62.51242570593449</c:v>
                </c:pt>
                <c:pt idx="76">
                  <c:v>59.125264093610198</c:v>
                </c:pt>
                <c:pt idx="77">
                  <c:v>62.81255395006449</c:v>
                </c:pt>
                <c:pt idx="78">
                  <c:v>51.150427892441598</c:v>
                </c:pt>
                <c:pt idx="79">
                  <c:v>48.706526475954448</c:v>
                </c:pt>
                <c:pt idx="80">
                  <c:v>46.820006084280152</c:v>
                </c:pt>
                <c:pt idx="81">
                  <c:v>45.405115790524434</c:v>
                </c:pt>
                <c:pt idx="82">
                  <c:v>40.474437494102993</c:v>
                </c:pt>
                <c:pt idx="83">
                  <c:v>31.985095731568677</c:v>
                </c:pt>
                <c:pt idx="84">
                  <c:v>29.841322559211527</c:v>
                </c:pt>
                <c:pt idx="85">
                  <c:v>29.283941534398668</c:v>
                </c:pt>
                <c:pt idx="86">
                  <c:v>25.553776214497226</c:v>
                </c:pt>
                <c:pt idx="87">
                  <c:v>22.852622017327217</c:v>
                </c:pt>
                <c:pt idx="88">
                  <c:v>19.165332160872921</c:v>
                </c:pt>
                <c:pt idx="89">
                  <c:v>19.808464112580065</c:v>
                </c:pt>
                <c:pt idx="90">
                  <c:v>17.150185378857199</c:v>
                </c:pt>
                <c:pt idx="91">
                  <c:v>13.763023766532903</c:v>
                </c:pt>
                <c:pt idx="92">
                  <c:v>13.291393668614329</c:v>
                </c:pt>
                <c:pt idx="93">
                  <c:v>12.691137180354328</c:v>
                </c:pt>
                <c:pt idx="94">
                  <c:v>11.190495959704323</c:v>
                </c:pt>
                <c:pt idx="95">
                  <c:v>11.276246886598608</c:v>
                </c:pt>
                <c:pt idx="96">
                  <c:v>10.976118642468608</c:v>
                </c:pt>
                <c:pt idx="97">
                  <c:v>10.375862154208606</c:v>
                </c:pt>
                <c:pt idx="98">
                  <c:v>9.8184811293957459</c:v>
                </c:pt>
                <c:pt idx="99">
                  <c:v>9.1753491776886023</c:v>
                </c:pt>
                <c:pt idx="100">
                  <c:v>8.2749644452985986</c:v>
                </c:pt>
                <c:pt idx="101">
                  <c:v>8.4035908356400277</c:v>
                </c:pt>
                <c:pt idx="102">
                  <c:v>8.5750926894285993</c:v>
                </c:pt>
                <c:pt idx="103">
                  <c:v>7.3317042494614526</c:v>
                </c:pt>
                <c:pt idx="104">
                  <c:v>7.2888287860143102</c:v>
                </c:pt>
                <c:pt idx="105">
                  <c:v>7.4603306398028817</c:v>
                </c:pt>
                <c:pt idx="106">
                  <c:v>6.4741949805185932</c:v>
                </c:pt>
                <c:pt idx="107">
                  <c:v>6.3455685901771641</c:v>
                </c:pt>
                <c:pt idx="108">
                  <c:v>5.5738102481285896</c:v>
                </c:pt>
                <c:pt idx="109">
                  <c:v>5.7024366384700187</c:v>
                </c:pt>
                <c:pt idx="110">
                  <c:v>6.088315809494306</c:v>
                </c:pt>
                <c:pt idx="111">
                  <c:v>5.273682003998589</c:v>
                </c:pt>
                <c:pt idx="112">
                  <c:v>4.7163009791857302</c:v>
                </c:pt>
                <c:pt idx="113">
                  <c:v>3.2585352219828678</c:v>
                </c:pt>
                <c:pt idx="114">
                  <c:v>4.9306782964214451</c:v>
                </c:pt>
                <c:pt idx="115">
                  <c:v>4.2446708812671572</c:v>
                </c:pt>
                <c:pt idx="116">
                  <c:v>3.4729125392185831</c:v>
                </c:pt>
                <c:pt idx="117">
                  <c:v>3.2156597585357249</c:v>
                </c:pt>
                <c:pt idx="118">
                  <c:v>3.0012824413000101</c:v>
                </c:pt>
                <c:pt idx="119">
                  <c:v>3.3871616123242969</c:v>
                </c:pt>
                <c:pt idx="120">
                  <c:v>2.6582787337228657</c:v>
                </c:pt>
                <c:pt idx="121">
                  <c:v>2.7440296606171519</c:v>
                </c:pt>
                <c:pt idx="122">
                  <c:v>2.5296523433814371</c:v>
                </c:pt>
                <c:pt idx="123">
                  <c:v>2.57252780682858</c:v>
                </c:pt>
                <c:pt idx="124">
                  <c:v>2.5296523433814371</c:v>
                </c:pt>
                <c:pt idx="125">
                  <c:v>2.2723995626985789</c:v>
                </c:pt>
                <c:pt idx="126">
                  <c:v>2.2723995626985789</c:v>
                </c:pt>
                <c:pt idx="127">
                  <c:v>1.843644928227149</c:v>
                </c:pt>
                <c:pt idx="128">
                  <c:v>2.0580222454628641</c:v>
                </c:pt>
                <c:pt idx="129">
                  <c:v>1.929395855121435</c:v>
                </c:pt>
                <c:pt idx="130">
                  <c:v>1.9722713185685778</c:v>
                </c:pt>
                <c:pt idx="131">
                  <c:v>1.929395855121435</c:v>
                </c:pt>
                <c:pt idx="132">
                  <c:v>1.843644928227149</c:v>
                </c:pt>
                <c:pt idx="133">
                  <c:v>1.929395855121435</c:v>
                </c:pt>
                <c:pt idx="134">
                  <c:v>1.672143074438577</c:v>
                </c:pt>
                <c:pt idx="135">
                  <c:v>1.672143074438577</c:v>
                </c:pt>
                <c:pt idx="136">
                  <c:v>1.757894001332863</c:v>
                </c:pt>
                <c:pt idx="137">
                  <c:v>2.1437731723571498</c:v>
                </c:pt>
                <c:pt idx="138">
                  <c:v>2.0151467820157207</c:v>
                </c:pt>
                <c:pt idx="139">
                  <c:v>1.4148902937557191</c:v>
                </c:pt>
                <c:pt idx="140">
                  <c:v>2.701154197170009</c:v>
                </c:pt>
                <c:pt idx="141">
                  <c:v>1.372014830308576</c:v>
                </c:pt>
                <c:pt idx="142">
                  <c:v>2.57252780682858</c:v>
                </c:pt>
                <c:pt idx="143">
                  <c:v>2.229524099251436</c:v>
                </c:pt>
                <c:pt idx="144">
                  <c:v>2.1437731723571498</c:v>
                </c:pt>
                <c:pt idx="145">
                  <c:v>1.7150185378857199</c:v>
                </c:pt>
                <c:pt idx="146">
                  <c:v>1.9722713185685778</c:v>
                </c:pt>
                <c:pt idx="147">
                  <c:v>2.872656050958581</c:v>
                </c:pt>
                <c:pt idx="148">
                  <c:v>1.843644928227149</c:v>
                </c:pt>
                <c:pt idx="149">
                  <c:v>1.8865203916742919</c:v>
                </c:pt>
                <c:pt idx="150">
                  <c:v>2.401025953040008</c:v>
                </c:pt>
                <c:pt idx="151">
                  <c:v>1.7150185378857199</c:v>
                </c:pt>
                <c:pt idx="152">
                  <c:v>2.229524099251436</c:v>
                </c:pt>
                <c:pt idx="153">
                  <c:v>2.401025953040008</c:v>
                </c:pt>
                <c:pt idx="154">
                  <c:v>2.6154032702757228</c:v>
                </c:pt>
                <c:pt idx="155">
                  <c:v>1.843644928227149</c:v>
                </c:pt>
                <c:pt idx="156">
                  <c:v>2.1437731723571498</c:v>
                </c:pt>
                <c:pt idx="157">
                  <c:v>2.6582787337228657</c:v>
                </c:pt>
                <c:pt idx="158">
                  <c:v>2.3581504895928651</c:v>
                </c:pt>
                <c:pt idx="159">
                  <c:v>2.1437731723571498</c:v>
                </c:pt>
                <c:pt idx="160">
                  <c:v>2.3152750261457218</c:v>
                </c:pt>
                <c:pt idx="161">
                  <c:v>2.6154032702757228</c:v>
                </c:pt>
                <c:pt idx="162">
                  <c:v>2.3581504895928651</c:v>
                </c:pt>
                <c:pt idx="163">
                  <c:v>2.3581504895928651</c:v>
                </c:pt>
                <c:pt idx="164">
                  <c:v>1.6292676109914339</c:v>
                </c:pt>
                <c:pt idx="165">
                  <c:v>3.044157904747153</c:v>
                </c:pt>
                <c:pt idx="166">
                  <c:v>2.0580222454628641</c:v>
                </c:pt>
                <c:pt idx="167">
                  <c:v>2.1437731723571498</c:v>
                </c:pt>
                <c:pt idx="168">
                  <c:v>2.1008977089100069</c:v>
                </c:pt>
                <c:pt idx="169">
                  <c:v>2.57252780682858</c:v>
                </c:pt>
                <c:pt idx="170">
                  <c:v>1.8007694647800059</c:v>
                </c:pt>
                <c:pt idx="171">
                  <c:v>2.0151467820157207</c:v>
                </c:pt>
                <c:pt idx="172">
                  <c:v>2.2723995626985789</c:v>
                </c:pt>
                <c:pt idx="173">
                  <c:v>2.701154197170009</c:v>
                </c:pt>
                <c:pt idx="174">
                  <c:v>2.3152750261457218</c:v>
                </c:pt>
                <c:pt idx="175">
                  <c:v>2.3581504895928651</c:v>
                </c:pt>
                <c:pt idx="176">
                  <c:v>2.7440296606171519</c:v>
                </c:pt>
                <c:pt idx="177">
                  <c:v>1.757894001332863</c:v>
                </c:pt>
                <c:pt idx="178">
                  <c:v>3.0870333681942959</c:v>
                </c:pt>
                <c:pt idx="179">
                  <c:v>2.3152750261457218</c:v>
                </c:pt>
                <c:pt idx="180">
                  <c:v>2.1866486358042931</c:v>
                </c:pt>
                <c:pt idx="181">
                  <c:v>2.1437731723571498</c:v>
                </c:pt>
                <c:pt idx="182">
                  <c:v>2.5296523433814371</c:v>
                </c:pt>
                <c:pt idx="183">
                  <c:v>2.5296523433814371</c:v>
                </c:pt>
                <c:pt idx="184">
                  <c:v>2.1008977089100069</c:v>
                </c:pt>
                <c:pt idx="185">
                  <c:v>1.843644928227149</c:v>
                </c:pt>
                <c:pt idx="186">
                  <c:v>2.701154197170009</c:v>
                </c:pt>
                <c:pt idx="187">
                  <c:v>2.5296523433814371</c:v>
                </c:pt>
                <c:pt idx="188">
                  <c:v>2.872656050958581</c:v>
                </c:pt>
                <c:pt idx="189">
                  <c:v>1.2433884399671469</c:v>
                </c:pt>
                <c:pt idx="190">
                  <c:v>2.1437731723571498</c:v>
                </c:pt>
                <c:pt idx="191">
                  <c:v>2.57252780682858</c:v>
                </c:pt>
                <c:pt idx="192">
                  <c:v>2.8297805875114381</c:v>
                </c:pt>
                <c:pt idx="193">
                  <c:v>1.114762049625718</c:v>
                </c:pt>
                <c:pt idx="194">
                  <c:v>2.4439014164871509</c:v>
                </c:pt>
                <c:pt idx="195">
                  <c:v>2.4867768799342937</c:v>
                </c:pt>
                <c:pt idx="196">
                  <c:v>2.701154197170009</c:v>
                </c:pt>
                <c:pt idx="197">
                  <c:v>1.8865203916742919</c:v>
                </c:pt>
                <c:pt idx="198">
                  <c:v>2.8297805875114381</c:v>
                </c:pt>
                <c:pt idx="199">
                  <c:v>2.9155315144057239</c:v>
                </c:pt>
                <c:pt idx="200">
                  <c:v>3.1299088316414387</c:v>
                </c:pt>
                <c:pt idx="201">
                  <c:v>3.0870333681942959</c:v>
                </c:pt>
                <c:pt idx="202">
                  <c:v>3.7301653199014408</c:v>
                </c:pt>
                <c:pt idx="203">
                  <c:v>3.6015389295600118</c:v>
                </c:pt>
                <c:pt idx="204">
                  <c:v>4.3732972716085863</c:v>
                </c:pt>
                <c:pt idx="205">
                  <c:v>5.745312101917162</c:v>
                </c:pt>
                <c:pt idx="206">
                  <c:v>4.6734255157385869</c:v>
                </c:pt>
                <c:pt idx="207">
                  <c:v>5.8739384922585911</c:v>
                </c:pt>
                <c:pt idx="208">
                  <c:v>6.3884440536243066</c:v>
                </c:pt>
                <c:pt idx="209">
                  <c:v>7.4174551763557384</c:v>
                </c:pt>
                <c:pt idx="210">
                  <c:v>7.3745797129085959</c:v>
                </c:pt>
                <c:pt idx="211">
                  <c:v>8.3178399087457411</c:v>
                </c:pt>
                <c:pt idx="212">
                  <c:v>10.204360300420033</c:v>
                </c:pt>
                <c:pt idx="213">
                  <c:v>9.6898547390543186</c:v>
                </c:pt>
                <c:pt idx="214">
                  <c:v>10.075733910078604</c:v>
                </c:pt>
                <c:pt idx="215">
                  <c:v>12.734012643801471</c:v>
                </c:pt>
                <c:pt idx="216">
                  <c:v>15.049287669947192</c:v>
                </c:pt>
                <c:pt idx="217">
                  <c:v>14.277529327898618</c:v>
                </c:pt>
                <c:pt idx="218">
                  <c:v>14.920661279605763</c:v>
                </c:pt>
                <c:pt idx="219">
                  <c:v>17.150185378857199</c:v>
                </c:pt>
                <c:pt idx="220">
                  <c:v>19.937090502921496</c:v>
                </c:pt>
                <c:pt idx="221">
                  <c:v>19.165332160872921</c:v>
                </c:pt>
                <c:pt idx="222">
                  <c:v>20.280094210498639</c:v>
                </c:pt>
                <c:pt idx="223">
                  <c:v>24.653391482107224</c:v>
                </c:pt>
                <c:pt idx="224">
                  <c:v>28.083428557878666</c:v>
                </c:pt>
                <c:pt idx="225">
                  <c:v>27.654673923407234</c:v>
                </c:pt>
                <c:pt idx="226">
                  <c:v>30.613080901260101</c:v>
                </c:pt>
                <c:pt idx="227">
                  <c:v>31.556341097097246</c:v>
                </c:pt>
                <c:pt idx="228">
                  <c:v>38.073411541062981</c:v>
                </c:pt>
                <c:pt idx="229">
                  <c:v>39.874181005842992</c:v>
                </c:pt>
                <c:pt idx="230">
                  <c:v>41.074693982362994</c:v>
                </c:pt>
                <c:pt idx="231">
                  <c:v>47.634639889775869</c:v>
                </c:pt>
                <c:pt idx="232">
                  <c:v>51.364805209677314</c:v>
                </c:pt>
                <c:pt idx="233">
                  <c:v>70.230009126420228</c:v>
                </c:pt>
                <c:pt idx="234">
                  <c:v>68.81511883266451</c:v>
                </c:pt>
                <c:pt idx="235">
                  <c:v>80.863124061311694</c:v>
                </c:pt>
                <c:pt idx="236">
                  <c:v>93.768638558901742</c:v>
                </c:pt>
                <c:pt idx="237">
                  <c:v>87.680322749407438</c:v>
                </c:pt>
                <c:pt idx="238">
                  <c:v>92.482374655487448</c:v>
                </c:pt>
                <c:pt idx="239">
                  <c:v>106.28827388546749</c:v>
                </c:pt>
                <c:pt idx="240">
                  <c:v>115.1634948190261</c:v>
                </c:pt>
                <c:pt idx="241">
                  <c:v>117.6502716989604</c:v>
                </c:pt>
                <c:pt idx="242">
                  <c:v>124.89622502152756</c:v>
                </c:pt>
                <c:pt idx="243">
                  <c:v>137.45873581154046</c:v>
                </c:pt>
                <c:pt idx="244">
                  <c:v>144.36168542653047</c:v>
                </c:pt>
                <c:pt idx="245">
                  <c:v>154.39454387316195</c:v>
                </c:pt>
                <c:pt idx="246">
                  <c:v>166.31392271146768</c:v>
                </c:pt>
                <c:pt idx="247">
                  <c:v>177.5901695980663</c:v>
                </c:pt>
                <c:pt idx="248">
                  <c:v>188.82354102121778</c:v>
                </c:pt>
                <c:pt idx="249">
                  <c:v>201.77193098225496</c:v>
                </c:pt>
                <c:pt idx="250">
                  <c:v>213.39118157643071</c:v>
                </c:pt>
                <c:pt idx="251">
                  <c:v>231.78475539525505</c:v>
                </c:pt>
                <c:pt idx="252">
                  <c:v>241.77473837843937</c:v>
                </c:pt>
                <c:pt idx="253">
                  <c:v>265.5277451281566</c:v>
                </c:pt>
                <c:pt idx="254">
                  <c:v>274.66021884239802</c:v>
                </c:pt>
                <c:pt idx="255">
                  <c:v>297.89872003074953</c:v>
                </c:pt>
                <c:pt idx="256">
                  <c:v>311.14723823591675</c:v>
                </c:pt>
                <c:pt idx="257">
                  <c:v>341.93182099096543</c:v>
                </c:pt>
                <c:pt idx="258">
                  <c:v>355.60909383060402</c:v>
                </c:pt>
                <c:pt idx="259">
                  <c:v>378.97622140929695</c:v>
                </c:pt>
                <c:pt idx="260">
                  <c:v>403.20085825693275</c:v>
                </c:pt>
                <c:pt idx="261">
                  <c:v>434.0711919388757</c:v>
                </c:pt>
                <c:pt idx="262">
                  <c:v>460.73973020299866</c:v>
                </c:pt>
                <c:pt idx="263">
                  <c:v>597.46958313593768</c:v>
                </c:pt>
                <c:pt idx="264">
                  <c:v>627.0965283779135</c:v>
                </c:pt>
                <c:pt idx="265">
                  <c:v>679.57609563721655</c:v>
                </c:pt>
                <c:pt idx="266">
                  <c:v>484.14973324513875</c:v>
                </c:pt>
                <c:pt idx="267">
                  <c:v>565.27011008713328</c:v>
                </c:pt>
                <c:pt idx="268">
                  <c:v>625.42438530347488</c:v>
                </c:pt>
                <c:pt idx="269">
                  <c:v>615.94890788165628</c:v>
                </c:pt>
                <c:pt idx="270">
                  <c:v>538.38719450577469</c:v>
                </c:pt>
                <c:pt idx="271">
                  <c:v>556.60926647081044</c:v>
                </c:pt>
                <c:pt idx="272">
                  <c:v>593.56791596224764</c:v>
                </c:pt>
                <c:pt idx="273">
                  <c:v>589.02311683685048</c:v>
                </c:pt>
                <c:pt idx="274">
                  <c:v>558.96741696040328</c:v>
                </c:pt>
                <c:pt idx="275">
                  <c:v>549.0203094406661</c:v>
                </c:pt>
                <c:pt idx="276">
                  <c:v>569.72915828563612</c:v>
                </c:pt>
                <c:pt idx="277">
                  <c:v>569.90066013942476</c:v>
                </c:pt>
                <c:pt idx="278">
                  <c:v>549.96356963650328</c:v>
                </c:pt>
                <c:pt idx="279">
                  <c:v>539.37333016505897</c:v>
                </c:pt>
                <c:pt idx="280">
                  <c:v>547.90554739104039</c:v>
                </c:pt>
                <c:pt idx="281">
                  <c:v>545.54739690144754</c:v>
                </c:pt>
                <c:pt idx="282">
                  <c:v>531.91299952525605</c:v>
                </c:pt>
                <c:pt idx="283">
                  <c:v>489.03753607811302</c:v>
                </c:pt>
                <c:pt idx="284">
                  <c:v>506.0162196031817</c:v>
                </c:pt>
                <c:pt idx="285">
                  <c:v>484.19260870858591</c:v>
                </c:pt>
                <c:pt idx="286">
                  <c:v>481.87733368244017</c:v>
                </c:pt>
                <c:pt idx="287">
                  <c:v>451.73588287909865</c:v>
                </c:pt>
                <c:pt idx="288">
                  <c:v>449.24910599916433</c:v>
                </c:pt>
                <c:pt idx="289">
                  <c:v>437.37260262430573</c:v>
                </c:pt>
                <c:pt idx="290">
                  <c:v>423.60957885777282</c:v>
                </c:pt>
                <c:pt idx="291">
                  <c:v>414.47710514353139</c:v>
                </c:pt>
                <c:pt idx="292">
                  <c:v>398.65605913153559</c:v>
                </c:pt>
                <c:pt idx="293">
                  <c:v>427.33974417767428</c:v>
                </c:pt>
                <c:pt idx="294">
                  <c:v>410.36106065260566</c:v>
                </c:pt>
                <c:pt idx="295">
                  <c:v>396.8552896667556</c:v>
                </c:pt>
                <c:pt idx="296">
                  <c:v>397.24116883777987</c:v>
                </c:pt>
                <c:pt idx="297">
                  <c:v>406.07351430789134</c:v>
                </c:pt>
                <c:pt idx="298">
                  <c:v>390.93847571104988</c:v>
                </c:pt>
                <c:pt idx="299">
                  <c:v>386.43655204909987</c:v>
                </c:pt>
                <c:pt idx="300">
                  <c:v>384.97878629189699</c:v>
                </c:pt>
                <c:pt idx="301">
                  <c:v>381.80600199680839</c:v>
                </c:pt>
                <c:pt idx="302">
                  <c:v>377.94721028656551</c:v>
                </c:pt>
                <c:pt idx="303">
                  <c:v>371.17288706191692</c:v>
                </c:pt>
                <c:pt idx="304">
                  <c:v>372.33052457498979</c:v>
                </c:pt>
                <c:pt idx="305">
                  <c:v>363.24092632419547</c:v>
                </c:pt>
                <c:pt idx="306">
                  <c:v>360.41114573668403</c:v>
                </c:pt>
                <c:pt idx="307">
                  <c:v>353.55107158514119</c:v>
                </c:pt>
                <c:pt idx="308">
                  <c:v>358.13874617398545</c:v>
                </c:pt>
                <c:pt idx="309">
                  <c:v>338.71616123242967</c:v>
                </c:pt>
                <c:pt idx="310">
                  <c:v>343.64683952885116</c:v>
                </c:pt>
                <c:pt idx="311">
                  <c:v>341.28868903925826</c:v>
                </c:pt>
                <c:pt idx="312">
                  <c:v>327.43991434583108</c:v>
                </c:pt>
                <c:pt idx="313">
                  <c:v>328.42605000511537</c:v>
                </c:pt>
                <c:pt idx="314">
                  <c:v>319.46507814466247</c:v>
                </c:pt>
                <c:pt idx="315">
                  <c:v>325.51051849070967</c:v>
                </c:pt>
                <c:pt idx="316">
                  <c:v>312.34775121243672</c:v>
                </c:pt>
                <c:pt idx="317">
                  <c:v>306.30231086638958</c:v>
                </c:pt>
                <c:pt idx="318">
                  <c:v>305.95930715881246</c:v>
                </c:pt>
                <c:pt idx="319">
                  <c:v>303.94416037679673</c:v>
                </c:pt>
                <c:pt idx="320">
                  <c:v>294.38293202808381</c:v>
                </c:pt>
                <c:pt idx="321">
                  <c:v>289.92388382958097</c:v>
                </c:pt>
                <c:pt idx="322">
                  <c:v>293.31104544190526</c:v>
                </c:pt>
                <c:pt idx="323">
                  <c:v>287.35135602275238</c:v>
                </c:pt>
                <c:pt idx="324">
                  <c:v>288.55186899927236</c:v>
                </c:pt>
                <c:pt idx="325">
                  <c:v>278.94776518711234</c:v>
                </c:pt>
                <c:pt idx="326">
                  <c:v>276.84686747820234</c:v>
                </c:pt>
                <c:pt idx="327">
                  <c:v>276.28948645338949</c:v>
                </c:pt>
                <c:pt idx="328">
                  <c:v>276.67536562441376</c:v>
                </c:pt>
                <c:pt idx="329">
                  <c:v>262.31208536962089</c:v>
                </c:pt>
                <c:pt idx="330">
                  <c:v>268.40040117911519</c:v>
                </c:pt>
                <c:pt idx="331">
                  <c:v>264.19860576129514</c:v>
                </c:pt>
                <c:pt idx="332">
                  <c:v>264.32723215163657</c:v>
                </c:pt>
                <c:pt idx="333">
                  <c:v>253.82274360708655</c:v>
                </c:pt>
                <c:pt idx="334">
                  <c:v>253.60836628985084</c:v>
                </c:pt>
                <c:pt idx="335">
                  <c:v>253.22248711882656</c:v>
                </c:pt>
                <c:pt idx="336">
                  <c:v>247.43429955346224</c:v>
                </c:pt>
                <c:pt idx="337">
                  <c:v>244.17576433147937</c:v>
                </c:pt>
                <c:pt idx="338">
                  <c:v>240.35984808468365</c:v>
                </c:pt>
                <c:pt idx="339">
                  <c:v>238.77345593713937</c:v>
                </c:pt>
                <c:pt idx="340">
                  <c:v>240.87435364604937</c:v>
                </c:pt>
                <c:pt idx="341">
                  <c:v>228.82634841740219</c:v>
                </c:pt>
                <c:pt idx="342">
                  <c:v>231.69900446836076</c:v>
                </c:pt>
                <c:pt idx="343">
                  <c:v>223.16678724237931</c:v>
                </c:pt>
                <c:pt idx="344">
                  <c:v>226.16806968367931</c:v>
                </c:pt>
                <c:pt idx="345">
                  <c:v>219.22224460524214</c:v>
                </c:pt>
                <c:pt idx="346">
                  <c:v>215.44920382189358</c:v>
                </c:pt>
                <c:pt idx="347">
                  <c:v>212.01916674612212</c:v>
                </c:pt>
                <c:pt idx="348">
                  <c:v>213.17680425919499</c:v>
                </c:pt>
                <c:pt idx="349">
                  <c:v>206.35960557109925</c:v>
                </c:pt>
                <c:pt idx="350">
                  <c:v>211.37603479441498</c:v>
                </c:pt>
                <c:pt idx="351">
                  <c:v>208.80350698758642</c:v>
                </c:pt>
                <c:pt idx="352">
                  <c:v>208.71775606069212</c:v>
                </c:pt>
                <c:pt idx="353">
                  <c:v>192.46795541422492</c:v>
                </c:pt>
                <c:pt idx="354">
                  <c:v>194.48310219624065</c:v>
                </c:pt>
                <c:pt idx="355">
                  <c:v>193.06821190248493</c:v>
                </c:pt>
                <c:pt idx="356">
                  <c:v>186.46539053162491</c:v>
                </c:pt>
                <c:pt idx="357">
                  <c:v>179.21943720905773</c:v>
                </c:pt>
                <c:pt idx="358">
                  <c:v>178.19042608632631</c:v>
                </c:pt>
                <c:pt idx="359">
                  <c:v>177.8902978421963</c:v>
                </c:pt>
                <c:pt idx="360">
                  <c:v>172.35936305751486</c:v>
                </c:pt>
                <c:pt idx="361">
                  <c:v>165.84229261354912</c:v>
                </c:pt>
                <c:pt idx="362">
                  <c:v>163.31264027016769</c:v>
                </c:pt>
                <c:pt idx="363">
                  <c:v>162.71238378190768</c:v>
                </c:pt>
                <c:pt idx="364">
                  <c:v>159.23947124268909</c:v>
                </c:pt>
                <c:pt idx="365">
                  <c:v>153.10827996974766</c:v>
                </c:pt>
                <c:pt idx="366">
                  <c:v>150.1498729918948</c:v>
                </c:pt>
                <c:pt idx="367">
                  <c:v>147.10571508714762</c:v>
                </c:pt>
                <c:pt idx="368">
                  <c:v>144.83331552444906</c:v>
                </c:pt>
                <c:pt idx="369">
                  <c:v>143.50417615758761</c:v>
                </c:pt>
                <c:pt idx="370">
                  <c:v>139.64538444734475</c:v>
                </c:pt>
                <c:pt idx="371">
                  <c:v>137.54448673843473</c:v>
                </c:pt>
                <c:pt idx="372">
                  <c:v>128.8407676586647</c:v>
                </c:pt>
                <c:pt idx="373">
                  <c:v>132.35655566133045</c:v>
                </c:pt>
                <c:pt idx="374">
                  <c:v>128.54063941453472</c:v>
                </c:pt>
                <c:pt idx="375">
                  <c:v>126.09673799804756</c:v>
                </c:pt>
                <c:pt idx="376">
                  <c:v>121.5519388726504</c:v>
                </c:pt>
                <c:pt idx="377">
                  <c:v>121.2518106285204</c:v>
                </c:pt>
                <c:pt idx="378">
                  <c:v>117.5645207720661</c:v>
                </c:pt>
                <c:pt idx="379">
                  <c:v>117.13576613759467</c:v>
                </c:pt>
                <c:pt idx="380">
                  <c:v>108.04616788680036</c:v>
                </c:pt>
                <c:pt idx="381">
                  <c:v>109.28955632676751</c:v>
                </c:pt>
                <c:pt idx="382">
                  <c:v>106.5884021295975</c:v>
                </c:pt>
                <c:pt idx="383">
                  <c:v>86.865688943911721</c:v>
                </c:pt>
                <c:pt idx="384">
                  <c:v>83.692904648823131</c:v>
                </c:pt>
                <c:pt idx="385">
                  <c:v>81.549131476465988</c:v>
                </c:pt>
                <c:pt idx="386">
                  <c:v>78.547849035165967</c:v>
                </c:pt>
                <c:pt idx="387">
                  <c:v>68.900869759558802</c:v>
                </c:pt>
                <c:pt idx="388">
                  <c:v>63.198433121088783</c:v>
                </c:pt>
                <c:pt idx="389">
                  <c:v>62.426674779040205</c:v>
                </c:pt>
                <c:pt idx="390">
                  <c:v>58.52500760535019</c:v>
                </c:pt>
                <c:pt idx="391">
                  <c:v>52.608193649644463</c:v>
                </c:pt>
                <c:pt idx="392">
                  <c:v>48.963779256637302</c:v>
                </c:pt>
                <c:pt idx="393">
                  <c:v>47.291636182198729</c:v>
                </c:pt>
                <c:pt idx="394">
                  <c:v>45.147863009841579</c:v>
                </c:pt>
                <c:pt idx="395">
                  <c:v>40.045682859631562</c:v>
                </c:pt>
                <c:pt idx="396">
                  <c:v>38.330664321745843</c:v>
                </c:pt>
                <c:pt idx="397">
                  <c:v>35.972513832152977</c:v>
                </c:pt>
                <c:pt idx="398">
                  <c:v>34.000242513584396</c:v>
                </c:pt>
                <c:pt idx="399">
                  <c:v>30.613080901260101</c:v>
                </c:pt>
                <c:pt idx="400">
                  <c:v>29.412567924740099</c:v>
                </c:pt>
                <c:pt idx="401">
                  <c:v>27.311670215830091</c:v>
                </c:pt>
                <c:pt idx="402">
                  <c:v>26.797164654464375</c:v>
                </c:pt>
                <c:pt idx="403">
                  <c:v>23.88163314005865</c:v>
                </c:pt>
                <c:pt idx="404">
                  <c:v>21.995112748384358</c:v>
                </c:pt>
                <c:pt idx="405">
                  <c:v>20.537346991181497</c:v>
                </c:pt>
                <c:pt idx="406">
                  <c:v>20.537346991181497</c:v>
                </c:pt>
                <c:pt idx="407">
                  <c:v>18.950954843637206</c:v>
                </c:pt>
                <c:pt idx="408">
                  <c:v>17.493189086434345</c:v>
                </c:pt>
                <c:pt idx="409">
                  <c:v>15.263664987182908</c:v>
                </c:pt>
                <c:pt idx="410">
                  <c:v>15.992547865784339</c:v>
                </c:pt>
                <c:pt idx="411">
                  <c:v>15.906796938890052</c:v>
                </c:pt>
                <c:pt idx="412">
                  <c:v>13.119891814825758</c:v>
                </c:pt>
                <c:pt idx="413">
                  <c:v>11.533499667281466</c:v>
                </c:pt>
                <c:pt idx="414">
                  <c:v>9.3039755680300313</c:v>
                </c:pt>
                <c:pt idx="415">
                  <c:v>10.761741325232892</c:v>
                </c:pt>
                <c:pt idx="416">
                  <c:v>9.9899829831843192</c:v>
                </c:pt>
                <c:pt idx="417">
                  <c:v>6.9887005418843087</c:v>
                </c:pt>
                <c:pt idx="418">
                  <c:v>7.7175834204857399</c:v>
                </c:pt>
                <c:pt idx="419">
                  <c:v>6.4313195170714499</c:v>
                </c:pt>
                <c:pt idx="420">
                  <c:v>6.5170704439657356</c:v>
                </c:pt>
                <c:pt idx="421">
                  <c:v>5.8739384922585911</c:v>
                </c:pt>
                <c:pt idx="422">
                  <c:v>4.802051906080016</c:v>
                </c:pt>
                <c:pt idx="423">
                  <c:v>4.330421808161443</c:v>
                </c:pt>
                <c:pt idx="424">
                  <c:v>4.8878028329743017</c:v>
                </c:pt>
                <c:pt idx="425">
                  <c:v>3.9016671736900128</c:v>
                </c:pt>
                <c:pt idx="426">
                  <c:v>4.4161727350557287</c:v>
                </c:pt>
                <c:pt idx="427">
                  <c:v>3.0870333681942959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07-184A-90A5-9EC553313A75}"/>
            </c:ext>
          </c:extLst>
        </c:ser>
        <c:ser>
          <c:idx val="4"/>
          <c:order val="2"/>
          <c:tx>
            <c:strRef>
              <c:f>Hospitalizations!$F$2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Hospitalizations!$F$3:$F$430</c:f>
              <c:numCache>
                <c:formatCode>General</c:formatCode>
                <c:ptCount val="428"/>
                <c:pt idx="349">
                  <c:v>197.5272601009878</c:v>
                </c:pt>
                <c:pt idx="350">
                  <c:v>434.62857296368855</c:v>
                </c:pt>
                <c:pt idx="351">
                  <c:v>442.68916009175149</c:v>
                </c:pt>
                <c:pt idx="352">
                  <c:v>427.63987242180428</c:v>
                </c:pt>
                <c:pt idx="353">
                  <c:v>501.21416769710163</c:v>
                </c:pt>
                <c:pt idx="354">
                  <c:v>755.37991501176532</c:v>
                </c:pt>
                <c:pt idx="355">
                  <c:v>858.79553284627423</c:v>
                </c:pt>
                <c:pt idx="356">
                  <c:v>875.98859368857859</c:v>
                </c:pt>
                <c:pt idx="357">
                  <c:v>1065.4552666615036</c:v>
                </c:pt>
                <c:pt idx="358">
                  <c:v>1413.2610261447276</c:v>
                </c:pt>
                <c:pt idx="359">
                  <c:v>1633.7266591899368</c:v>
                </c:pt>
                <c:pt idx="360">
                  <c:v>1768.6128671946487</c:v>
                </c:pt>
                <c:pt idx="361">
                  <c:v>2131.3821634209257</c:v>
                </c:pt>
                <c:pt idx="362">
                  <c:v>2629.8523014574102</c:v>
                </c:pt>
                <c:pt idx="363">
                  <c:v>3050.8893525083545</c:v>
                </c:pt>
                <c:pt idx="364">
                  <c:v>3393.3785545241326</c:v>
                </c:pt>
                <c:pt idx="365">
                  <c:v>3981.5441620920401</c:v>
                </c:pt>
                <c:pt idx="366">
                  <c:v>4763.0352343431159</c:v>
                </c:pt>
                <c:pt idx="367">
                  <c:v>5407.7964536612526</c:v>
                </c:pt>
                <c:pt idx="368">
                  <c:v>6053.4580577117786</c:v>
                </c:pt>
                <c:pt idx="369">
                  <c:v>6867.4916067192353</c:v>
                </c:pt>
                <c:pt idx="370">
                  <c:v>7838.2778500894474</c:v>
                </c:pt>
                <c:pt idx="371">
                  <c:v>8703.8048306969231</c:v>
                </c:pt>
                <c:pt idx="372">
                  <c:v>9482.8948769949584</c:v>
                </c:pt>
                <c:pt idx="373">
                  <c:v>10248.179024063014</c:v>
                </c:pt>
                <c:pt idx="374">
                  <c:v>11114.777891256668</c:v>
                </c:pt>
                <c:pt idx="375">
                  <c:v>11736.043356605771</c:v>
                </c:pt>
                <c:pt idx="376">
                  <c:v>12072.144114567924</c:v>
                </c:pt>
                <c:pt idx="377">
                  <c:v>12300.884712058432</c:v>
                </c:pt>
                <c:pt idx="378">
                  <c:v>12383.591481047972</c:v>
                </c:pt>
                <c:pt idx="379">
                  <c:v>12161.325078537982</c:v>
                </c:pt>
                <c:pt idx="380">
                  <c:v>11655.394609861694</c:v>
                </c:pt>
                <c:pt idx="381">
                  <c:v>11010.46188868977</c:v>
                </c:pt>
                <c:pt idx="382">
                  <c:v>10201.487644369075</c:v>
                </c:pt>
                <c:pt idx="383">
                  <c:v>3645.8292833009104</c:v>
                </c:pt>
                <c:pt idx="384">
                  <c:v>3434.5818748968372</c:v>
                </c:pt>
                <c:pt idx="385">
                  <c:v>3121.0336107078801</c:v>
                </c:pt>
                <c:pt idx="386">
                  <c:v>2467.6115477734211</c:v>
                </c:pt>
                <c:pt idx="387">
                  <c:v>1404.3858052111689</c:v>
                </c:pt>
                <c:pt idx="388">
                  <c:v>943.13156944680452</c:v>
                </c:pt>
                <c:pt idx="389">
                  <c:v>826.08155423610413</c:v>
                </c:pt>
                <c:pt idx="390">
                  <c:v>639.05878267966636</c:v>
                </c:pt>
                <c:pt idx="391">
                  <c:v>411.30432084844279</c:v>
                </c:pt>
                <c:pt idx="392">
                  <c:v>270.8443025956023</c:v>
                </c:pt>
                <c:pt idx="393">
                  <c:v>214.76319640673927</c:v>
                </c:pt>
                <c:pt idx="394">
                  <c:v>168.97220144519056</c:v>
                </c:pt>
                <c:pt idx="395">
                  <c:v>116.44975872244038</c:v>
                </c:pt>
                <c:pt idx="396">
                  <c:v>76.747079570385964</c:v>
                </c:pt>
                <c:pt idx="397">
                  <c:v>58.739384922585906</c:v>
                </c:pt>
                <c:pt idx="398">
                  <c:v>44.719108375370148</c:v>
                </c:pt>
                <c:pt idx="399">
                  <c:v>32.713978610170109</c:v>
                </c:pt>
                <c:pt idx="400">
                  <c:v>22.423867382855789</c:v>
                </c:pt>
                <c:pt idx="401">
                  <c:v>16.249800646467197</c:v>
                </c:pt>
                <c:pt idx="402">
                  <c:v>12.476759863118613</c:v>
                </c:pt>
                <c:pt idx="403">
                  <c:v>9.0467227873471732</c:v>
                </c:pt>
                <c:pt idx="404">
                  <c:v>5.4880593212343038</c:v>
                </c:pt>
                <c:pt idx="405">
                  <c:v>4.6305500522914436</c:v>
                </c:pt>
                <c:pt idx="406">
                  <c:v>3.2585352219828678</c:v>
                </c:pt>
                <c:pt idx="407">
                  <c:v>2.5296523433814371</c:v>
                </c:pt>
                <c:pt idx="408">
                  <c:v>1.8865203916742919</c:v>
                </c:pt>
                <c:pt idx="409">
                  <c:v>1.2433884399671469</c:v>
                </c:pt>
                <c:pt idx="410">
                  <c:v>0.77175834204857396</c:v>
                </c:pt>
                <c:pt idx="411">
                  <c:v>0.68600741515428798</c:v>
                </c:pt>
                <c:pt idx="412">
                  <c:v>0.81463380549571696</c:v>
                </c:pt>
                <c:pt idx="413">
                  <c:v>0.55738102481285901</c:v>
                </c:pt>
                <c:pt idx="414">
                  <c:v>0.25725278068285801</c:v>
                </c:pt>
                <c:pt idx="415">
                  <c:v>0.51450556136571601</c:v>
                </c:pt>
                <c:pt idx="416">
                  <c:v>0.38587917102428698</c:v>
                </c:pt>
                <c:pt idx="417">
                  <c:v>0.21437731723571499</c:v>
                </c:pt>
                <c:pt idx="418">
                  <c:v>0.300128244130001</c:v>
                </c:pt>
                <c:pt idx="419">
                  <c:v>0.21437731723571499</c:v>
                </c:pt>
                <c:pt idx="420">
                  <c:v>0.21437731723571499</c:v>
                </c:pt>
                <c:pt idx="421">
                  <c:v>0.38587917102428698</c:v>
                </c:pt>
                <c:pt idx="422">
                  <c:v>8.5750926894285998E-2</c:v>
                </c:pt>
                <c:pt idx="423">
                  <c:v>0.128626390341429</c:v>
                </c:pt>
                <c:pt idx="424">
                  <c:v>0.25725278068285801</c:v>
                </c:pt>
                <c:pt idx="425">
                  <c:v>8.5750926894285998E-2</c:v>
                </c:pt>
                <c:pt idx="426">
                  <c:v>0.128626390341429</c:v>
                </c:pt>
                <c:pt idx="427">
                  <c:v>0.42875463447142997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07-184A-90A5-9EC553313A75}"/>
            </c:ext>
          </c:extLst>
        </c:ser>
        <c:ser>
          <c:idx val="7"/>
          <c:order val="3"/>
          <c:tx>
            <c:strRef>
              <c:f>Hospitalizations!$I$2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Hospitalizations!$I$3:$I$430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0.61151230743703278</c:v>
                </c:pt>
                <c:pt idx="9">
                  <c:v>0.19457209782087406</c:v>
                </c:pt>
                <c:pt idx="10">
                  <c:v>0.30575615371851639</c:v>
                </c:pt>
                <c:pt idx="11">
                  <c:v>1.0284525170531915</c:v>
                </c:pt>
                <c:pt idx="12">
                  <c:v>1.5287807685925821</c:v>
                </c:pt>
                <c:pt idx="13">
                  <c:v>1.5287807685925821</c:v>
                </c:pt>
                <c:pt idx="14">
                  <c:v>1.7789448943622772</c:v>
                </c:pt>
                <c:pt idx="15">
                  <c:v>4.7253223756497986</c:v>
                </c:pt>
                <c:pt idx="16">
                  <c:v>4.6419343337265673</c:v>
                </c:pt>
                <c:pt idx="17">
                  <c:v>5.6425908368053479</c:v>
                </c:pt>
                <c:pt idx="18">
                  <c:v>10.451301254378379</c:v>
                </c:pt>
                <c:pt idx="19">
                  <c:v>14.954255518232893</c:v>
                </c:pt>
                <c:pt idx="20">
                  <c:v>16.955568524390454</c:v>
                </c:pt>
                <c:pt idx="21">
                  <c:v>16.149484119132548</c:v>
                </c:pt>
                <c:pt idx="22">
                  <c:v>24.043552087865152</c:v>
                </c:pt>
                <c:pt idx="23">
                  <c:v>29.408182784926396</c:v>
                </c:pt>
                <c:pt idx="24">
                  <c:v>32.966072573650948</c:v>
                </c:pt>
                <c:pt idx="25">
                  <c:v>34.967385579808514</c:v>
                </c:pt>
                <c:pt idx="26">
                  <c:v>50.755521517273721</c:v>
                </c:pt>
                <c:pt idx="27">
                  <c:v>56.481500396002303</c:v>
                </c:pt>
                <c:pt idx="28">
                  <c:v>66.432473398841296</c:v>
                </c:pt>
                <c:pt idx="29">
                  <c:v>75.299401856678259</c:v>
                </c:pt>
                <c:pt idx="30">
                  <c:v>96.952496742744103</c:v>
                </c:pt>
                <c:pt idx="31">
                  <c:v>119.66184015983755</c:v>
                </c:pt>
                <c:pt idx="32">
                  <c:v>128.83452477139303</c:v>
                </c:pt>
                <c:pt idx="33">
                  <c:v>157.13086699734302</c:v>
                </c:pt>
                <c:pt idx="34">
                  <c:v>197.15712712049427</c:v>
                </c:pt>
                <c:pt idx="35">
                  <c:v>230.4011598338893</c:v>
                </c:pt>
                <c:pt idx="36">
                  <c:v>270.20505184524524</c:v>
                </c:pt>
                <c:pt idx="37">
                  <c:v>317.73623574148735</c:v>
                </c:pt>
                <c:pt idx="38">
                  <c:v>390.56179235444307</c:v>
                </c:pt>
                <c:pt idx="39">
                  <c:v>243.60426647173435</c:v>
                </c:pt>
                <c:pt idx="40">
                  <c:v>285.24269540540138</c:v>
                </c:pt>
                <c:pt idx="41">
                  <c:v>330.16105398804888</c:v>
                </c:pt>
                <c:pt idx="42">
                  <c:v>357.84588390656182</c:v>
                </c:pt>
                <c:pt idx="43">
                  <c:v>293.69268365362223</c:v>
                </c:pt>
                <c:pt idx="44">
                  <c:v>299.44645854632518</c:v>
                </c:pt>
                <c:pt idx="45">
                  <c:v>334.3860481121593</c:v>
                </c:pt>
                <c:pt idx="46">
                  <c:v>349.1735275465457</c:v>
                </c:pt>
                <c:pt idx="47">
                  <c:v>323.40662259226713</c:v>
                </c:pt>
                <c:pt idx="48">
                  <c:v>314.28953000866045</c:v>
                </c:pt>
                <c:pt idx="49">
                  <c:v>337.69377377511415</c:v>
                </c:pt>
                <c:pt idx="50">
                  <c:v>345.69902579974439</c:v>
                </c:pt>
                <c:pt idx="51">
                  <c:v>338.05512195678148</c:v>
                </c:pt>
                <c:pt idx="52">
                  <c:v>327.96516888407047</c:v>
                </c:pt>
                <c:pt idx="53">
                  <c:v>297.88988176375818</c:v>
                </c:pt>
                <c:pt idx="54">
                  <c:v>308.78591924172713</c:v>
                </c:pt>
                <c:pt idx="55">
                  <c:v>299.64103064414604</c:v>
                </c:pt>
                <c:pt idx="56">
                  <c:v>288.82838120810032</c:v>
                </c:pt>
                <c:pt idx="57">
                  <c:v>271.51146450204254</c:v>
                </c:pt>
                <c:pt idx="58">
                  <c:v>267.6478185595995</c:v>
                </c:pt>
                <c:pt idx="59">
                  <c:v>268.2315348530621</c:v>
                </c:pt>
                <c:pt idx="60">
                  <c:v>252.721359055341</c:v>
                </c:pt>
                <c:pt idx="61">
                  <c:v>241.46397339570473</c:v>
                </c:pt>
                <c:pt idx="62">
                  <c:v>239.43486437557274</c:v>
                </c:pt>
                <c:pt idx="63">
                  <c:v>205.24576718704773</c:v>
                </c:pt>
                <c:pt idx="64">
                  <c:v>198.74149991703567</c:v>
                </c:pt>
                <c:pt idx="65">
                  <c:v>188.51256677445255</c:v>
                </c:pt>
                <c:pt idx="66">
                  <c:v>179.08971803712737</c:v>
                </c:pt>
                <c:pt idx="67">
                  <c:v>165.35848713376856</c:v>
                </c:pt>
                <c:pt idx="68">
                  <c:v>153.18383301297672</c:v>
                </c:pt>
                <c:pt idx="69">
                  <c:v>146.70736175693904</c:v>
                </c:pt>
                <c:pt idx="70">
                  <c:v>136.45063260038154</c:v>
                </c:pt>
                <c:pt idx="71">
                  <c:v>129.86297728844625</c:v>
                </c:pt>
                <c:pt idx="72">
                  <c:v>120.24555645330018</c:v>
                </c:pt>
                <c:pt idx="73">
                  <c:v>113.04638883392784</c:v>
                </c:pt>
                <c:pt idx="74">
                  <c:v>104.81876869750231</c:v>
                </c:pt>
                <c:pt idx="75">
                  <c:v>100.84393869916158</c:v>
                </c:pt>
                <c:pt idx="76">
                  <c:v>94.172895345303047</c:v>
                </c:pt>
                <c:pt idx="77">
                  <c:v>85.528334999261361</c:v>
                </c:pt>
                <c:pt idx="78">
                  <c:v>82.470773462076195</c:v>
                </c:pt>
                <c:pt idx="79">
                  <c:v>79.13525178514692</c:v>
                </c:pt>
                <c:pt idx="80">
                  <c:v>72.075064235646636</c:v>
                </c:pt>
                <c:pt idx="81">
                  <c:v>67.127373748201549</c:v>
                </c:pt>
                <c:pt idx="82">
                  <c:v>62.513235428449399</c:v>
                </c:pt>
                <c:pt idx="83">
                  <c:v>53.284958788945083</c:v>
                </c:pt>
                <c:pt idx="84">
                  <c:v>46.697303477009775</c:v>
                </c:pt>
                <c:pt idx="85">
                  <c:v>44.112274177389594</c:v>
                </c:pt>
                <c:pt idx="86">
                  <c:v>41.499448863794996</c:v>
                </c:pt>
                <c:pt idx="87">
                  <c:v>35.634489915194365</c:v>
                </c:pt>
                <c:pt idx="88">
                  <c:v>31.381699777109546</c:v>
                </c:pt>
                <c:pt idx="89">
                  <c:v>28.463118309796435</c:v>
                </c:pt>
                <c:pt idx="90">
                  <c:v>26.517397331587695</c:v>
                </c:pt>
                <c:pt idx="91">
                  <c:v>24.349308241583671</c:v>
                </c:pt>
                <c:pt idx="92">
                  <c:v>21.236154676449683</c:v>
                </c:pt>
                <c:pt idx="93">
                  <c:v>19.234841670292123</c:v>
                </c:pt>
                <c:pt idx="94">
                  <c:v>17.678264887725131</c:v>
                </c:pt>
                <c:pt idx="95">
                  <c:v>17.928429013494824</c:v>
                </c:pt>
                <c:pt idx="96">
                  <c:v>17.038956566313686</c:v>
                </c:pt>
                <c:pt idx="97">
                  <c:v>15.009847546181714</c:v>
                </c:pt>
                <c:pt idx="98">
                  <c:v>14.342743210795859</c:v>
                </c:pt>
                <c:pt idx="99">
                  <c:v>13.981395029128523</c:v>
                </c:pt>
                <c:pt idx="100">
                  <c:v>13.064126567972973</c:v>
                </c:pt>
                <c:pt idx="101">
                  <c:v>12.119062092843013</c:v>
                </c:pt>
                <c:pt idx="102">
                  <c:v>11.118405589764233</c:v>
                </c:pt>
                <c:pt idx="103">
                  <c:v>9.7841969189925244</c:v>
                </c:pt>
                <c:pt idx="104">
                  <c:v>10.451301254378379</c:v>
                </c:pt>
                <c:pt idx="105">
                  <c:v>9.6452168491204713</c:v>
                </c:pt>
                <c:pt idx="106">
                  <c:v>9.0615005556578492</c:v>
                </c:pt>
                <c:pt idx="107">
                  <c:v>7.6716998569373205</c:v>
                </c:pt>
                <c:pt idx="108">
                  <c:v>7.3937397171932142</c:v>
                </c:pt>
                <c:pt idx="109">
                  <c:v>7.7272918848861414</c:v>
                </c:pt>
                <c:pt idx="110">
                  <c:v>7.4771277591164464</c:v>
                </c:pt>
                <c:pt idx="111">
                  <c:v>6.5320632839864867</c:v>
                </c:pt>
                <c:pt idx="112">
                  <c:v>5.6981828647541688</c:v>
                </c:pt>
                <c:pt idx="113">
                  <c:v>5.2534466411635998</c:v>
                </c:pt>
                <c:pt idx="114">
                  <c:v>4.7809144035986204</c:v>
                </c:pt>
                <c:pt idx="115">
                  <c:v>4.6141383197521568</c:v>
                </c:pt>
                <c:pt idx="116">
                  <c:v>4.3917702079568715</c:v>
                </c:pt>
                <c:pt idx="117">
                  <c:v>3.3911137048780908</c:v>
                </c:pt>
                <c:pt idx="118">
                  <c:v>3.530093774750144</c:v>
                </c:pt>
                <c:pt idx="119">
                  <c:v>3.7524618865454284</c:v>
                </c:pt>
                <c:pt idx="120">
                  <c:v>3.0297655232107532</c:v>
                </c:pt>
                <c:pt idx="121">
                  <c:v>2.3904572017993102</c:v>
                </c:pt>
                <c:pt idx="122">
                  <c:v>2.5294372716713629</c:v>
                </c:pt>
                <c:pt idx="123">
                  <c:v>2.5016412576969524</c:v>
                </c:pt>
                <c:pt idx="124">
                  <c:v>2.3348651738504889</c:v>
                </c:pt>
                <c:pt idx="125">
                  <c:v>2.1402930760296148</c:v>
                </c:pt>
                <c:pt idx="126">
                  <c:v>1.8067409083366879</c:v>
                </c:pt>
                <c:pt idx="127">
                  <c:v>1.8345369223110983</c:v>
                </c:pt>
                <c:pt idx="128">
                  <c:v>1.862332936285509</c:v>
                </c:pt>
                <c:pt idx="129">
                  <c:v>1.6399648244902243</c:v>
                </c:pt>
                <c:pt idx="130">
                  <c:v>1.1674325869252444</c:v>
                </c:pt>
                <c:pt idx="131">
                  <c:v>1.4175967126949396</c:v>
                </c:pt>
                <c:pt idx="132">
                  <c:v>1.5843727965414032</c:v>
                </c:pt>
                <c:pt idx="133">
                  <c:v>1.2786166428228867</c:v>
                </c:pt>
                <c:pt idx="134">
                  <c:v>1.3342086707717078</c:v>
                </c:pt>
                <c:pt idx="135">
                  <c:v>1.0006565030787808</c:v>
                </c:pt>
                <c:pt idx="136">
                  <c:v>1.5009847546181714</c:v>
                </c:pt>
                <c:pt idx="137">
                  <c:v>1.3342086707717078</c:v>
                </c:pt>
                <c:pt idx="138">
                  <c:v>1.6399648244902243</c:v>
                </c:pt>
                <c:pt idx="139">
                  <c:v>0.9728604891043704</c:v>
                </c:pt>
                <c:pt idx="140">
                  <c:v>1.5287807685925821</c:v>
                </c:pt>
                <c:pt idx="141">
                  <c:v>1.5843727965414032</c:v>
                </c:pt>
                <c:pt idx="142">
                  <c:v>1.6121688105158136</c:v>
                </c:pt>
                <c:pt idx="143">
                  <c:v>1.0562485310276022</c:v>
                </c:pt>
                <c:pt idx="144">
                  <c:v>1.2786166428228867</c:v>
                </c:pt>
                <c:pt idx="145">
                  <c:v>1.3064126567972973</c:v>
                </c:pt>
                <c:pt idx="146">
                  <c:v>1.6121688105158136</c:v>
                </c:pt>
                <c:pt idx="147">
                  <c:v>1.5009847546181714</c:v>
                </c:pt>
                <c:pt idx="148">
                  <c:v>1.3898006987205291</c:v>
                </c:pt>
                <c:pt idx="149">
                  <c:v>1.3898006987205291</c:v>
                </c:pt>
                <c:pt idx="150">
                  <c:v>1.4731887406437607</c:v>
                </c:pt>
                <c:pt idx="151">
                  <c:v>1.4731887406437607</c:v>
                </c:pt>
                <c:pt idx="152">
                  <c:v>1.667760838464635</c:v>
                </c:pt>
                <c:pt idx="153">
                  <c:v>1.2508206288484762</c:v>
                </c:pt>
                <c:pt idx="154">
                  <c:v>1.2508206288484762</c:v>
                </c:pt>
                <c:pt idx="155">
                  <c:v>1.8067409083366879</c:v>
                </c:pt>
                <c:pt idx="156">
                  <c:v>1.5565767825669925</c:v>
                </c:pt>
                <c:pt idx="157">
                  <c:v>1.4731887406437607</c:v>
                </c:pt>
                <c:pt idx="158">
                  <c:v>1.4453927266693503</c:v>
                </c:pt>
                <c:pt idx="159">
                  <c:v>1.4175967126949396</c:v>
                </c:pt>
                <c:pt idx="160">
                  <c:v>1.4731887406437607</c:v>
                </c:pt>
                <c:pt idx="161">
                  <c:v>1.4175967126949396</c:v>
                </c:pt>
                <c:pt idx="162">
                  <c:v>1.6121688105158136</c:v>
                </c:pt>
                <c:pt idx="163">
                  <c:v>1.4731887406437607</c:v>
                </c:pt>
                <c:pt idx="164">
                  <c:v>1.8067409083366879</c:v>
                </c:pt>
                <c:pt idx="165">
                  <c:v>1.4731887406437607</c:v>
                </c:pt>
                <c:pt idx="166">
                  <c:v>1.4175967126949396</c:v>
                </c:pt>
                <c:pt idx="167">
                  <c:v>1.4731887406437607</c:v>
                </c:pt>
                <c:pt idx="168">
                  <c:v>1.7511488803878665</c:v>
                </c:pt>
                <c:pt idx="169">
                  <c:v>1.8067409083366879</c:v>
                </c:pt>
                <c:pt idx="170">
                  <c:v>1.5009847546181714</c:v>
                </c:pt>
                <c:pt idx="171">
                  <c:v>1.5565767825669925</c:v>
                </c:pt>
                <c:pt idx="172">
                  <c:v>1.5009847546181714</c:v>
                </c:pt>
                <c:pt idx="173">
                  <c:v>1.7233528664134561</c:v>
                </c:pt>
                <c:pt idx="174">
                  <c:v>1.4175967126949396</c:v>
                </c:pt>
                <c:pt idx="175">
                  <c:v>1.6955568524390454</c:v>
                </c:pt>
                <c:pt idx="176">
                  <c:v>1.2508206288484762</c:v>
                </c:pt>
                <c:pt idx="177">
                  <c:v>1.5843727965414032</c:v>
                </c:pt>
                <c:pt idx="178">
                  <c:v>1.5565767825669925</c:v>
                </c:pt>
                <c:pt idx="179">
                  <c:v>1.5009847546181714</c:v>
                </c:pt>
                <c:pt idx="180">
                  <c:v>1.5565767825669925</c:v>
                </c:pt>
                <c:pt idx="181">
                  <c:v>1.5009847546181714</c:v>
                </c:pt>
                <c:pt idx="182">
                  <c:v>1.6121688105158136</c:v>
                </c:pt>
                <c:pt idx="183">
                  <c:v>1.6399648244902243</c:v>
                </c:pt>
                <c:pt idx="184">
                  <c:v>1.6399648244902243</c:v>
                </c:pt>
                <c:pt idx="185">
                  <c:v>1.5565767825669925</c:v>
                </c:pt>
                <c:pt idx="186">
                  <c:v>1.3620046847461185</c:v>
                </c:pt>
                <c:pt idx="187">
                  <c:v>1.862332936285509</c:v>
                </c:pt>
                <c:pt idx="188">
                  <c:v>1.667760838464635</c:v>
                </c:pt>
                <c:pt idx="189">
                  <c:v>1.6121688105158136</c:v>
                </c:pt>
                <c:pt idx="190">
                  <c:v>1.5287807685925821</c:v>
                </c:pt>
                <c:pt idx="191">
                  <c:v>2.0291090201319726</c:v>
                </c:pt>
                <c:pt idx="192">
                  <c:v>1.3064126567972973</c:v>
                </c:pt>
                <c:pt idx="193">
                  <c:v>1.9179249642343301</c:v>
                </c:pt>
                <c:pt idx="194">
                  <c:v>1.5843727965414032</c:v>
                </c:pt>
                <c:pt idx="195">
                  <c:v>1.5565767825669925</c:v>
                </c:pt>
                <c:pt idx="196">
                  <c:v>1.6121688105158136</c:v>
                </c:pt>
                <c:pt idx="197">
                  <c:v>1.8067409083366879</c:v>
                </c:pt>
                <c:pt idx="198">
                  <c:v>2.1402930760296148</c:v>
                </c:pt>
                <c:pt idx="199">
                  <c:v>2.0013130061575617</c:v>
                </c:pt>
                <c:pt idx="200">
                  <c:v>1.7233528664134561</c:v>
                </c:pt>
                <c:pt idx="201">
                  <c:v>2.3626611878248993</c:v>
                </c:pt>
                <c:pt idx="202">
                  <c:v>2.8351934253898792</c:v>
                </c:pt>
                <c:pt idx="203">
                  <c:v>2.4738452437225416</c:v>
                </c:pt>
                <c:pt idx="204">
                  <c:v>2.7518053834666474</c:v>
                </c:pt>
                <c:pt idx="205">
                  <c:v>3.113153565133985</c:v>
                </c:pt>
                <c:pt idx="206">
                  <c:v>3.8914419564174816</c:v>
                </c:pt>
                <c:pt idx="207">
                  <c:v>3.4745017468013226</c:v>
                </c:pt>
                <c:pt idx="208">
                  <c:v>3.8636459424430707</c:v>
                </c:pt>
                <c:pt idx="209">
                  <c:v>5.0032825153939049</c:v>
                </c:pt>
                <c:pt idx="210">
                  <c:v>5.6425908368053479</c:v>
                </c:pt>
                <c:pt idx="211">
                  <c:v>4.7531183896242091</c:v>
                </c:pt>
                <c:pt idx="212">
                  <c:v>6.3096951721912022</c:v>
                </c:pt>
                <c:pt idx="213">
                  <c:v>6.5876553119353076</c:v>
                </c:pt>
                <c:pt idx="214">
                  <c:v>6.5320632839864867</c:v>
                </c:pt>
                <c:pt idx="215">
                  <c:v>8.2554161503999435</c:v>
                </c:pt>
                <c:pt idx="216">
                  <c:v>8.1720281084767112</c:v>
                </c:pt>
                <c:pt idx="217">
                  <c:v>8.5889683180928689</c:v>
                </c:pt>
                <c:pt idx="218">
                  <c:v>9.5062367792484181</c:v>
                </c:pt>
                <c:pt idx="219">
                  <c:v>11.090609575789822</c:v>
                </c:pt>
                <c:pt idx="220">
                  <c:v>11.590937827329212</c:v>
                </c:pt>
                <c:pt idx="221">
                  <c:v>11.757713911175676</c:v>
                </c:pt>
                <c:pt idx="222">
                  <c:v>13.870210973230881</c:v>
                </c:pt>
                <c:pt idx="223">
                  <c:v>15.009847546181714</c:v>
                </c:pt>
                <c:pt idx="224">
                  <c:v>15.454583769772283</c:v>
                </c:pt>
                <c:pt idx="225">
                  <c:v>15.398991741823462</c:v>
                </c:pt>
                <c:pt idx="226">
                  <c:v>19.179249642343301</c:v>
                </c:pt>
                <c:pt idx="227">
                  <c:v>22.153423137605234</c:v>
                </c:pt>
                <c:pt idx="228">
                  <c:v>19.485005796061817</c:v>
                </c:pt>
                <c:pt idx="229">
                  <c:v>23.015099570811962</c:v>
                </c:pt>
                <c:pt idx="230">
                  <c:v>27.379073764794423</c:v>
                </c:pt>
                <c:pt idx="231">
                  <c:v>25.766904954278608</c:v>
                </c:pt>
                <c:pt idx="232">
                  <c:v>28.490914323770845</c:v>
                </c:pt>
                <c:pt idx="233">
                  <c:v>38.858827536225995</c:v>
                </c:pt>
                <c:pt idx="234">
                  <c:v>44.306846275210468</c:v>
                </c:pt>
                <c:pt idx="235">
                  <c:v>44.306846275210468</c:v>
                </c:pt>
                <c:pt idx="236">
                  <c:v>50.116213195862279</c:v>
                </c:pt>
                <c:pt idx="237">
                  <c:v>49.727069000220531</c:v>
                </c:pt>
                <c:pt idx="238">
                  <c:v>54.396799347921508</c:v>
                </c:pt>
                <c:pt idx="239">
                  <c:v>57.815709066774012</c:v>
                </c:pt>
                <c:pt idx="240">
                  <c:v>63.43050388960495</c:v>
                </c:pt>
                <c:pt idx="241">
                  <c:v>63.708464029349052</c:v>
                </c:pt>
                <c:pt idx="242">
                  <c:v>69.990363187565848</c:v>
                </c:pt>
                <c:pt idx="243">
                  <c:v>72.269636333467517</c:v>
                </c:pt>
                <c:pt idx="244">
                  <c:v>82.276201364255314</c:v>
                </c:pt>
                <c:pt idx="245">
                  <c:v>82.109425280408857</c:v>
                </c:pt>
                <c:pt idx="246">
                  <c:v>87.918792201060668</c:v>
                </c:pt>
                <c:pt idx="247">
                  <c:v>96.646740589025598</c:v>
                </c:pt>
                <c:pt idx="248">
                  <c:v>99.926670238006039</c:v>
                </c:pt>
                <c:pt idx="249">
                  <c:v>104.73538065557906</c:v>
                </c:pt>
                <c:pt idx="250">
                  <c:v>111.43422002341202</c:v>
                </c:pt>
                <c:pt idx="251">
                  <c:v>124.66512267523146</c:v>
                </c:pt>
                <c:pt idx="252">
                  <c:v>125.30443099664291</c:v>
                </c:pt>
                <c:pt idx="253">
                  <c:v>135.00523987371218</c:v>
                </c:pt>
                <c:pt idx="254">
                  <c:v>144.03894441539563</c:v>
                </c:pt>
                <c:pt idx="255">
                  <c:v>153.87873336233699</c:v>
                </c:pt>
                <c:pt idx="256">
                  <c:v>160.49418468824669</c:v>
                </c:pt>
                <c:pt idx="257">
                  <c:v>173.44712720032203</c:v>
                </c:pt>
                <c:pt idx="258">
                  <c:v>180.9798469873873</c:v>
                </c:pt>
                <c:pt idx="259">
                  <c:v>193.68262537369293</c:v>
                </c:pt>
                <c:pt idx="260">
                  <c:v>202.68853390140197</c:v>
                </c:pt>
                <c:pt idx="261">
                  <c:v>220.97831109656411</c:v>
                </c:pt>
                <c:pt idx="262">
                  <c:v>228.87237906529674</c:v>
                </c:pt>
                <c:pt idx="263">
                  <c:v>293.97064379336632</c:v>
                </c:pt>
                <c:pt idx="264">
                  <c:v>312.23262497455408</c:v>
                </c:pt>
                <c:pt idx="265">
                  <c:v>340.97370342409459</c:v>
                </c:pt>
                <c:pt idx="266">
                  <c:v>256.72398506765614</c:v>
                </c:pt>
                <c:pt idx="267">
                  <c:v>305.5337856067211</c:v>
                </c:pt>
                <c:pt idx="268">
                  <c:v>328.68786524740511</c:v>
                </c:pt>
                <c:pt idx="269">
                  <c:v>337.19344552357478</c:v>
                </c:pt>
                <c:pt idx="270">
                  <c:v>306.78460623556958</c:v>
                </c:pt>
                <c:pt idx="271">
                  <c:v>315.09561441391833</c:v>
                </c:pt>
                <c:pt idx="272">
                  <c:v>345.53224971589793</c:v>
                </c:pt>
                <c:pt idx="273">
                  <c:v>349.22911957449452</c:v>
                </c:pt>
                <c:pt idx="274">
                  <c:v>333.60775972087578</c:v>
                </c:pt>
                <c:pt idx="275">
                  <c:v>338.36087811049998</c:v>
                </c:pt>
                <c:pt idx="276">
                  <c:v>359.15229656335913</c:v>
                </c:pt>
                <c:pt idx="277">
                  <c:v>360.68107733195171</c:v>
                </c:pt>
                <c:pt idx="278">
                  <c:v>356.73404334758538</c:v>
                </c:pt>
                <c:pt idx="279">
                  <c:v>351.59178076231944</c:v>
                </c:pt>
                <c:pt idx="280">
                  <c:v>370.74323439068831</c:v>
                </c:pt>
                <c:pt idx="281">
                  <c:v>381.38910774288757</c:v>
                </c:pt>
                <c:pt idx="282">
                  <c:v>367.04636453209173</c:v>
                </c:pt>
                <c:pt idx="283">
                  <c:v>341.50182768960838</c:v>
                </c:pt>
                <c:pt idx="284">
                  <c:v>349.95181593782922</c:v>
                </c:pt>
                <c:pt idx="285">
                  <c:v>356.92861544540625</c:v>
                </c:pt>
                <c:pt idx="286">
                  <c:v>344.36481712897267</c:v>
                </c:pt>
                <c:pt idx="287">
                  <c:v>328.57668119150748</c:v>
                </c:pt>
                <c:pt idx="288">
                  <c:v>331.88440685446233</c:v>
                </c:pt>
                <c:pt idx="289">
                  <c:v>333.69114776279901</c:v>
                </c:pt>
                <c:pt idx="290">
                  <c:v>324.26829902547382</c:v>
                </c:pt>
                <c:pt idx="291">
                  <c:v>314.37291805058368</c:v>
                </c:pt>
                <c:pt idx="292">
                  <c:v>309.09167539544569</c:v>
                </c:pt>
                <c:pt idx="293">
                  <c:v>338.66663426421854</c:v>
                </c:pt>
                <c:pt idx="294">
                  <c:v>328.52108916355866</c:v>
                </c:pt>
                <c:pt idx="295">
                  <c:v>319.20942448213111</c:v>
                </c:pt>
                <c:pt idx="296">
                  <c:v>324.12931895560178</c:v>
                </c:pt>
                <c:pt idx="297">
                  <c:v>331.523058672795</c:v>
                </c:pt>
                <c:pt idx="298">
                  <c:v>328.71566126137952</c:v>
                </c:pt>
                <c:pt idx="299">
                  <c:v>326.65875622727316</c:v>
                </c:pt>
                <c:pt idx="300">
                  <c:v>333.94131188856875</c:v>
                </c:pt>
                <c:pt idx="301">
                  <c:v>327.29806454868458</c:v>
                </c:pt>
                <c:pt idx="302">
                  <c:v>323.37882657829272</c:v>
                </c:pt>
                <c:pt idx="303">
                  <c:v>333.99690391651757</c:v>
                </c:pt>
                <c:pt idx="304">
                  <c:v>333.55216769292696</c:v>
                </c:pt>
                <c:pt idx="305">
                  <c:v>326.46418412945229</c:v>
                </c:pt>
                <c:pt idx="306">
                  <c:v>322.98968238265098</c:v>
                </c:pt>
                <c:pt idx="307">
                  <c:v>329.79970580638155</c:v>
                </c:pt>
                <c:pt idx="308">
                  <c:v>330.49460615574179</c:v>
                </c:pt>
                <c:pt idx="309">
                  <c:v>326.10283594778497</c:v>
                </c:pt>
                <c:pt idx="310">
                  <c:v>323.01747839662539</c:v>
                </c:pt>
                <c:pt idx="311">
                  <c:v>322.26698601931628</c:v>
                </c:pt>
                <c:pt idx="312">
                  <c:v>325.38013958445026</c:v>
                </c:pt>
                <c:pt idx="313">
                  <c:v>321.59988168393045</c:v>
                </c:pt>
                <c:pt idx="314">
                  <c:v>321.7388617538025</c:v>
                </c:pt>
                <c:pt idx="315">
                  <c:v>315.09561441391833</c:v>
                </c:pt>
                <c:pt idx="316">
                  <c:v>317.56945965764089</c:v>
                </c:pt>
                <c:pt idx="317">
                  <c:v>316.73557923840855</c:v>
                </c:pt>
                <c:pt idx="318">
                  <c:v>313.95597784096753</c:v>
                </c:pt>
                <c:pt idx="319">
                  <c:v>306.06190987223493</c:v>
                </c:pt>
                <c:pt idx="320">
                  <c:v>294.83232022657302</c:v>
                </c:pt>
                <c:pt idx="321">
                  <c:v>297.16718540042353</c:v>
                </c:pt>
                <c:pt idx="322">
                  <c:v>294.44317603093128</c:v>
                </c:pt>
                <c:pt idx="323">
                  <c:v>295.88856875760064</c:v>
                </c:pt>
                <c:pt idx="324">
                  <c:v>286.27114792245459</c:v>
                </c:pt>
                <c:pt idx="325">
                  <c:v>285.6040435870687</c:v>
                </c:pt>
                <c:pt idx="326">
                  <c:v>283.07460631539738</c:v>
                </c:pt>
                <c:pt idx="327">
                  <c:v>285.52065554514547</c:v>
                </c:pt>
                <c:pt idx="328">
                  <c:v>280.18382086205867</c:v>
                </c:pt>
                <c:pt idx="329">
                  <c:v>269.03761925832003</c:v>
                </c:pt>
                <c:pt idx="330">
                  <c:v>267.9257786993436</c:v>
                </c:pt>
                <c:pt idx="331">
                  <c:v>272.26195687935166</c:v>
                </c:pt>
                <c:pt idx="332">
                  <c:v>267.34206240588099</c:v>
                </c:pt>
                <c:pt idx="333">
                  <c:v>257.50227345893961</c:v>
                </c:pt>
                <c:pt idx="334">
                  <c:v>256.22365681611672</c:v>
                </c:pt>
                <c:pt idx="335">
                  <c:v>257.53006947291402</c:v>
                </c:pt>
                <c:pt idx="336">
                  <c:v>252.9437271671363</c:v>
                </c:pt>
                <c:pt idx="337">
                  <c:v>241.26940129788386</c:v>
                </c:pt>
                <c:pt idx="338">
                  <c:v>245.52219143596867</c:v>
                </c:pt>
                <c:pt idx="339">
                  <c:v>245.49439542199426</c:v>
                </c:pt>
                <c:pt idx="340">
                  <c:v>237.18338724364548</c:v>
                </c:pt>
                <c:pt idx="341">
                  <c:v>229.26152326093847</c:v>
                </c:pt>
                <c:pt idx="342">
                  <c:v>235.96036262877143</c:v>
                </c:pt>
                <c:pt idx="343">
                  <c:v>226.73208598926712</c:v>
                </c:pt>
                <c:pt idx="344">
                  <c:v>225.28669326259777</c:v>
                </c:pt>
                <c:pt idx="345">
                  <c:v>220.81153501271766</c:v>
                </c:pt>
                <c:pt idx="346">
                  <c:v>218.94920207643216</c:v>
                </c:pt>
                <c:pt idx="347">
                  <c:v>209.91549753474871</c:v>
                </c:pt>
                <c:pt idx="348">
                  <c:v>210.69378592603221</c:v>
                </c:pt>
                <c:pt idx="349">
                  <c:v>209.1094131294908</c:v>
                </c:pt>
                <c:pt idx="350">
                  <c:v>202.18820564986257</c:v>
                </c:pt>
                <c:pt idx="351">
                  <c:v>197.51847530216159</c:v>
                </c:pt>
                <c:pt idx="352">
                  <c:v>195.12801810036228</c:v>
                </c:pt>
                <c:pt idx="353">
                  <c:v>185.2048411114977</c:v>
                </c:pt>
                <c:pt idx="354">
                  <c:v>180.757478875592</c:v>
                </c:pt>
                <c:pt idx="355">
                  <c:v>171.36242615224123</c:v>
                </c:pt>
                <c:pt idx="356">
                  <c:v>174.00304747981025</c:v>
                </c:pt>
                <c:pt idx="357">
                  <c:v>162.55108972235308</c:v>
                </c:pt>
                <c:pt idx="358">
                  <c:v>159.29895608734705</c:v>
                </c:pt>
                <c:pt idx="359">
                  <c:v>150.87676385310064</c:v>
                </c:pt>
                <c:pt idx="360">
                  <c:v>151.71064427233296</c:v>
                </c:pt>
                <c:pt idx="361">
                  <c:v>140.84240280833842</c:v>
                </c:pt>
                <c:pt idx="362">
                  <c:v>143.01049189834245</c:v>
                </c:pt>
                <c:pt idx="363">
                  <c:v>132.72596672781052</c:v>
                </c:pt>
                <c:pt idx="364">
                  <c:v>134.58829966409604</c:v>
                </c:pt>
                <c:pt idx="365">
                  <c:v>123.30311799048533</c:v>
                </c:pt>
                <c:pt idx="366">
                  <c:v>125.05426687087321</c:v>
                </c:pt>
                <c:pt idx="367">
                  <c:v>117.24358694406384</c:v>
                </c:pt>
                <c:pt idx="368">
                  <c:v>115.2978659658551</c:v>
                </c:pt>
                <c:pt idx="369">
                  <c:v>111.51760806533525</c:v>
                </c:pt>
                <c:pt idx="370">
                  <c:v>106.9034697455831</c:v>
                </c:pt>
                <c:pt idx="371">
                  <c:v>101.84459520224037</c:v>
                </c:pt>
                <c:pt idx="372">
                  <c:v>100.56597855941749</c:v>
                </c:pt>
                <c:pt idx="373">
                  <c:v>96.702332616974417</c:v>
                </c:pt>
                <c:pt idx="374">
                  <c:v>91.615662059657282</c:v>
                </c:pt>
                <c:pt idx="375">
                  <c:v>89.697737095422951</c:v>
                </c:pt>
                <c:pt idx="376">
                  <c:v>87.27948387964922</c:v>
                </c:pt>
                <c:pt idx="377">
                  <c:v>84.194126328489645</c:v>
                </c:pt>
                <c:pt idx="378">
                  <c:v>79.746764092583959</c:v>
                </c:pt>
                <c:pt idx="379">
                  <c:v>78.468147449761076</c:v>
                </c:pt>
                <c:pt idx="380">
                  <c:v>76.466834443603503</c:v>
                </c:pt>
                <c:pt idx="381">
                  <c:v>69.767995075770557</c:v>
                </c:pt>
                <c:pt idx="382">
                  <c:v>70.796447592823753</c:v>
                </c:pt>
                <c:pt idx="383">
                  <c:v>59.149917737545714</c:v>
                </c:pt>
                <c:pt idx="384">
                  <c:v>56.564888437925532</c:v>
                </c:pt>
                <c:pt idx="385">
                  <c:v>53.062590677149799</c:v>
                </c:pt>
                <c:pt idx="386">
                  <c:v>50.227397251759918</c:v>
                </c:pt>
                <c:pt idx="387">
                  <c:v>45.752239001879815</c:v>
                </c:pt>
                <c:pt idx="388">
                  <c:v>41.249284738025302</c:v>
                </c:pt>
                <c:pt idx="389">
                  <c:v>39.915076067253594</c:v>
                </c:pt>
                <c:pt idx="390">
                  <c:v>37.413434809556641</c:v>
                </c:pt>
                <c:pt idx="391">
                  <c:v>34.49485334224353</c:v>
                </c:pt>
                <c:pt idx="392">
                  <c:v>30.547819357877231</c:v>
                </c:pt>
                <c:pt idx="393">
                  <c:v>31.131535651339853</c:v>
                </c:pt>
                <c:pt idx="394">
                  <c:v>27.101113625050317</c:v>
                </c:pt>
                <c:pt idx="395">
                  <c:v>25.37776075863686</c:v>
                </c:pt>
                <c:pt idx="396">
                  <c:v>24.349308241583671</c:v>
                </c:pt>
                <c:pt idx="397">
                  <c:v>22.209015165554053</c:v>
                </c:pt>
                <c:pt idx="398">
                  <c:v>21.653094886065844</c:v>
                </c:pt>
                <c:pt idx="399">
                  <c:v>18.567737334906269</c:v>
                </c:pt>
                <c:pt idx="400">
                  <c:v>17.789448943622773</c:v>
                </c:pt>
                <c:pt idx="401">
                  <c:v>16.344056216953422</c:v>
                </c:pt>
                <c:pt idx="402">
                  <c:v>17.011160552339277</c:v>
                </c:pt>
                <c:pt idx="403">
                  <c:v>14.954255518232893</c:v>
                </c:pt>
                <c:pt idx="404">
                  <c:v>13.397678735665901</c:v>
                </c:pt>
                <c:pt idx="405">
                  <c:v>12.174654120791836</c:v>
                </c:pt>
                <c:pt idx="406">
                  <c:v>13.203106637845027</c:v>
                </c:pt>
                <c:pt idx="407">
                  <c:v>11.00722153386659</c:v>
                </c:pt>
                <c:pt idx="408">
                  <c:v>10.00656503078781</c:v>
                </c:pt>
                <c:pt idx="409">
                  <c:v>9.3116646814275441</c:v>
                </c:pt>
                <c:pt idx="410">
                  <c:v>8.6445603460416915</c:v>
                </c:pt>
                <c:pt idx="411">
                  <c:v>9.2282766395043136</c:v>
                </c:pt>
                <c:pt idx="412">
                  <c:v>7.9774560106558372</c:v>
                </c:pt>
                <c:pt idx="413">
                  <c:v>6.3374911861656127</c:v>
                </c:pt>
                <c:pt idx="414">
                  <c:v>5.8927549625750428</c:v>
                </c:pt>
                <c:pt idx="415">
                  <c:v>5.9761430044982751</c:v>
                </c:pt>
                <c:pt idx="416">
                  <c:v>5.1422625852659571</c:v>
                </c:pt>
                <c:pt idx="417">
                  <c:v>4.8643024455218518</c:v>
                </c:pt>
                <c:pt idx="418">
                  <c:v>4.0304220262895347</c:v>
                </c:pt>
                <c:pt idx="419">
                  <c:v>3.7524618865454284</c:v>
                </c:pt>
                <c:pt idx="420">
                  <c:v>3.6134818166733758</c:v>
                </c:pt>
                <c:pt idx="421">
                  <c:v>3.3911137048780908</c:v>
                </c:pt>
                <c:pt idx="422">
                  <c:v>2.4182532157737207</c:v>
                </c:pt>
                <c:pt idx="423">
                  <c:v>2.6962133555178265</c:v>
                </c:pt>
                <c:pt idx="424">
                  <c:v>2.5572332856457733</c:v>
                </c:pt>
                <c:pt idx="425">
                  <c:v>2.4182532157737207</c:v>
                </c:pt>
                <c:pt idx="426">
                  <c:v>1.8345369223110983</c:v>
                </c:pt>
                <c:pt idx="427">
                  <c:v>1.8067409083366879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07-184A-90A5-9EC553313A75}"/>
            </c:ext>
          </c:extLst>
        </c:ser>
        <c:ser>
          <c:idx val="6"/>
          <c:order val="4"/>
          <c:tx>
            <c:strRef>
              <c:f>Hospitalizations!$J$2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Hospitalizations!$J$3:$J$430</c:f>
              <c:numCache>
                <c:formatCode>General</c:formatCode>
                <c:ptCount val="428"/>
                <c:pt idx="349">
                  <c:v>214.1126956448847</c:v>
                </c:pt>
                <c:pt idx="350">
                  <c:v>463.13718484162911</c:v>
                </c:pt>
                <c:pt idx="351">
                  <c:v>444.40267142287638</c:v>
                </c:pt>
                <c:pt idx="352">
                  <c:v>448.29411337929383</c:v>
                </c:pt>
                <c:pt idx="353">
                  <c:v>517.95092439916675</c:v>
                </c:pt>
                <c:pt idx="354">
                  <c:v>767.47574184745054</c:v>
                </c:pt>
                <c:pt idx="355">
                  <c:v>846.61099363259746</c:v>
                </c:pt>
                <c:pt idx="356">
                  <c:v>877.32558907432121</c:v>
                </c:pt>
                <c:pt idx="357">
                  <c:v>1058.4444161315805</c:v>
                </c:pt>
                <c:pt idx="358">
                  <c:v>1357.2793623704688</c:v>
                </c:pt>
                <c:pt idx="359">
                  <c:v>1546.653605578128</c:v>
                </c:pt>
                <c:pt idx="360">
                  <c:v>1679.2405922360665</c:v>
                </c:pt>
                <c:pt idx="361">
                  <c:v>1978.6870507823917</c:v>
                </c:pt>
                <c:pt idx="362">
                  <c:v>2392.6530869032886</c:v>
                </c:pt>
                <c:pt idx="363">
                  <c:v>2706.6368607582303</c:v>
                </c:pt>
                <c:pt idx="364">
                  <c:v>3014.4499195108533</c:v>
                </c:pt>
                <c:pt idx="365">
                  <c:v>3433.9473624126576</c:v>
                </c:pt>
                <c:pt idx="366">
                  <c:v>3982.1125540020089</c:v>
                </c:pt>
                <c:pt idx="367">
                  <c:v>4402.1659171833016</c:v>
                </c:pt>
                <c:pt idx="368">
                  <c:v>4862.6902767113361</c:v>
                </c:pt>
                <c:pt idx="369">
                  <c:v>5350.9550581858321</c:v>
                </c:pt>
                <c:pt idx="370">
                  <c:v>5862.0959591612682</c:v>
                </c:pt>
                <c:pt idx="371">
                  <c:v>6292.989767792581</c:v>
                </c:pt>
                <c:pt idx="372">
                  <c:v>6671.3769060262321</c:v>
                </c:pt>
                <c:pt idx="373">
                  <c:v>6955.2575967468874</c:v>
                </c:pt>
                <c:pt idx="374">
                  <c:v>7216.5123320923731</c:v>
                </c:pt>
                <c:pt idx="375">
                  <c:v>7264.0157199746409</c:v>
                </c:pt>
                <c:pt idx="376">
                  <c:v>7271.6318278036288</c:v>
                </c:pt>
                <c:pt idx="377">
                  <c:v>7056.2961075438698</c:v>
                </c:pt>
                <c:pt idx="378">
                  <c:v>6810.6349360380291</c:v>
                </c:pt>
                <c:pt idx="379">
                  <c:v>6436.8063440961814</c:v>
                </c:pt>
                <c:pt idx="380">
                  <c:v>5965.1357829644085</c:v>
                </c:pt>
                <c:pt idx="381">
                  <c:v>5438.4847061912515</c:v>
                </c:pt>
                <c:pt idx="382">
                  <c:v>4890.2639225739513</c:v>
                </c:pt>
                <c:pt idx="383">
                  <c:v>1747.8411547249118</c:v>
                </c:pt>
                <c:pt idx="384">
                  <c:v>1600.2999125487404</c:v>
                </c:pt>
                <c:pt idx="385">
                  <c:v>1417.5967126949397</c:v>
                </c:pt>
                <c:pt idx="386">
                  <c:v>1112.229703172065</c:v>
                </c:pt>
                <c:pt idx="387">
                  <c:v>616.59897799434998</c:v>
                </c:pt>
                <c:pt idx="388">
                  <c:v>410.74169849986515</c:v>
                </c:pt>
                <c:pt idx="389">
                  <c:v>348.47862719718546</c:v>
                </c:pt>
                <c:pt idx="390">
                  <c:v>274.20767785756038</c:v>
                </c:pt>
                <c:pt idx="391">
                  <c:v>166.19236755300088</c:v>
                </c:pt>
                <c:pt idx="392">
                  <c:v>111.07287184174469</c:v>
                </c:pt>
                <c:pt idx="393">
                  <c:v>87.52964800541892</c:v>
                </c:pt>
                <c:pt idx="394">
                  <c:v>65.515204937685738</c:v>
                </c:pt>
                <c:pt idx="395">
                  <c:v>44.584806414954571</c:v>
                </c:pt>
                <c:pt idx="396">
                  <c:v>29.296998729028754</c:v>
                </c:pt>
                <c:pt idx="397">
                  <c:v>21.208358662475273</c:v>
                </c:pt>
                <c:pt idx="398">
                  <c:v>15.482379783746694</c:v>
                </c:pt>
                <c:pt idx="399">
                  <c:v>12.007878036945371</c:v>
                </c:pt>
                <c:pt idx="400">
                  <c:v>7.1157795774491088</c:v>
                </c:pt>
                <c:pt idx="401">
                  <c:v>5.3646306970612425</c:v>
                </c:pt>
                <c:pt idx="402">
                  <c:v>4.3083821660336401</c:v>
                </c:pt>
                <c:pt idx="403">
                  <c:v>3.3911137048780908</c:v>
                </c:pt>
                <c:pt idx="404">
                  <c:v>2.1958851039784357</c:v>
                </c:pt>
                <c:pt idx="405">
                  <c:v>1.7511488803878665</c:v>
                </c:pt>
                <c:pt idx="406">
                  <c:v>0.83388041923231748</c:v>
                </c:pt>
                <c:pt idx="407">
                  <c:v>0.72269636333467513</c:v>
                </c:pt>
                <c:pt idx="408">
                  <c:v>0.6671043353858539</c:v>
                </c:pt>
                <c:pt idx="409">
                  <c:v>0.69490034936026457</c:v>
                </c:pt>
                <c:pt idx="410">
                  <c:v>0.22236811179528465</c:v>
                </c:pt>
                <c:pt idx="411">
                  <c:v>0.25016412576969521</c:v>
                </c:pt>
                <c:pt idx="412">
                  <c:v>5.5592027948821163E-2</c:v>
                </c:pt>
                <c:pt idx="413">
                  <c:v>0.13898006987205291</c:v>
                </c:pt>
                <c:pt idx="414">
                  <c:v>2.7796013974410581E-2</c:v>
                </c:pt>
                <c:pt idx="415">
                  <c:v>8.3388041923231737E-2</c:v>
                </c:pt>
                <c:pt idx="416">
                  <c:v>2.7796013974410581E-2</c:v>
                </c:pt>
                <c:pt idx="417">
                  <c:v>0.13898006987205291</c:v>
                </c:pt>
                <c:pt idx="418">
                  <c:v>0.11118405589764233</c:v>
                </c:pt>
                <c:pt idx="419">
                  <c:v>5.5592027948821163E-2</c:v>
                </c:pt>
                <c:pt idx="420">
                  <c:v>0.25016412576969521</c:v>
                </c:pt>
                <c:pt idx="421">
                  <c:v>2.7796013974410581E-2</c:v>
                </c:pt>
                <c:pt idx="422">
                  <c:v>0.11118405589764233</c:v>
                </c:pt>
                <c:pt idx="423">
                  <c:v>0.11118405589764233</c:v>
                </c:pt>
                <c:pt idx="424">
                  <c:v>0.11118405589764233</c:v>
                </c:pt>
                <c:pt idx="425">
                  <c:v>0.13898006987205291</c:v>
                </c:pt>
                <c:pt idx="426">
                  <c:v>8.3388041923231737E-2</c:v>
                </c:pt>
                <c:pt idx="427">
                  <c:v>0.16677608384646347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07-184A-90A5-9EC553313A75}"/>
            </c:ext>
          </c:extLst>
        </c:ser>
        <c:ser>
          <c:idx val="1"/>
          <c:order val="5"/>
          <c:tx>
            <c:strRef>
              <c:f>Hospitalizations!$G$2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Hospitalizations!$G$3:$G$430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0.63930832141144334</c:v>
                </c:pt>
                <c:pt idx="9">
                  <c:v>0.41694020961615874</c:v>
                </c:pt>
                <c:pt idx="10">
                  <c:v>0.25016412576969521</c:v>
                </c:pt>
                <c:pt idx="11">
                  <c:v>0.50032825153939042</c:v>
                </c:pt>
                <c:pt idx="12">
                  <c:v>2.0847010480807935</c:v>
                </c:pt>
                <c:pt idx="13">
                  <c:v>1.862332936285509</c:v>
                </c:pt>
                <c:pt idx="14">
                  <c:v>1.5009847546181714</c:v>
                </c:pt>
                <c:pt idx="15">
                  <c:v>3.0575615371851641</c:v>
                </c:pt>
                <c:pt idx="16">
                  <c:v>6.3096951721912022</c:v>
                </c:pt>
                <c:pt idx="17">
                  <c:v>6.1429190883447387</c:v>
                </c:pt>
                <c:pt idx="18">
                  <c:v>7.894067968732605</c:v>
                </c:pt>
                <c:pt idx="19">
                  <c:v>12.758370414254458</c:v>
                </c:pt>
                <c:pt idx="20">
                  <c:v>20.596846355038242</c:v>
                </c:pt>
                <c:pt idx="21">
                  <c:v>12.786166428228867</c:v>
                </c:pt>
                <c:pt idx="22">
                  <c:v>17.789448943622773</c:v>
                </c:pt>
                <c:pt idx="23">
                  <c:v>22.625955375170214</c:v>
                </c:pt>
                <c:pt idx="24">
                  <c:v>27.629237890564116</c:v>
                </c:pt>
                <c:pt idx="25">
                  <c:v>28.379730267873203</c:v>
                </c:pt>
                <c:pt idx="26">
                  <c:v>30.742391455698105</c:v>
                </c:pt>
                <c:pt idx="27">
                  <c:v>39.275767745842153</c:v>
                </c:pt>
                <c:pt idx="28">
                  <c:v>45.86342305777746</c:v>
                </c:pt>
                <c:pt idx="29">
                  <c:v>50.144009209836689</c:v>
                </c:pt>
                <c:pt idx="30">
                  <c:v>54.257819278049453</c:v>
                </c:pt>
                <c:pt idx="31">
                  <c:v>67.62770199974095</c:v>
                </c:pt>
                <c:pt idx="32">
                  <c:v>75.21601381475503</c:v>
                </c:pt>
                <c:pt idx="33">
                  <c:v>84.694454580029046</c:v>
                </c:pt>
                <c:pt idx="34">
                  <c:v>96.813516672872055</c:v>
                </c:pt>
                <c:pt idx="35">
                  <c:v>111.96234428892582</c:v>
                </c:pt>
                <c:pt idx="36">
                  <c:v>130.83583777755061</c:v>
                </c:pt>
                <c:pt idx="37">
                  <c:v>145.09519294642323</c:v>
                </c:pt>
                <c:pt idx="38">
                  <c:v>162.884641890046</c:v>
                </c:pt>
                <c:pt idx="39">
                  <c:v>191.95927250727948</c:v>
                </c:pt>
                <c:pt idx="40">
                  <c:v>119.32828799214462</c:v>
                </c:pt>
                <c:pt idx="41">
                  <c:v>135.39438406935395</c:v>
                </c:pt>
                <c:pt idx="42">
                  <c:v>154.35126559990195</c:v>
                </c:pt>
                <c:pt idx="43">
                  <c:v>154.07330546015785</c:v>
                </c:pt>
                <c:pt idx="44">
                  <c:v>127.27794798882606</c:v>
                </c:pt>
                <c:pt idx="45">
                  <c:v>127.91725631023749</c:v>
                </c:pt>
                <c:pt idx="46">
                  <c:v>139.09125392795056</c:v>
                </c:pt>
                <c:pt idx="47">
                  <c:v>137.08994092179299</c:v>
                </c:pt>
                <c:pt idx="48">
                  <c:v>122.1634814175345</c:v>
                </c:pt>
                <c:pt idx="49">
                  <c:v>118.4666115589379</c:v>
                </c:pt>
                <c:pt idx="50">
                  <c:v>125.66577917831025</c:v>
                </c:pt>
                <c:pt idx="51">
                  <c:v>120.60690463496751</c:v>
                </c:pt>
                <c:pt idx="52">
                  <c:v>116.46529855278034</c:v>
                </c:pt>
                <c:pt idx="53">
                  <c:v>96.146412337486197</c:v>
                </c:pt>
                <c:pt idx="54">
                  <c:v>98.620257581208747</c:v>
                </c:pt>
                <c:pt idx="55">
                  <c:v>95.97963625363974</c:v>
                </c:pt>
                <c:pt idx="56">
                  <c:v>90.170269332987928</c:v>
                </c:pt>
                <c:pt idx="57">
                  <c:v>82.276201364255314</c:v>
                </c:pt>
                <c:pt idx="58">
                  <c:v>77.662063044503171</c:v>
                </c:pt>
                <c:pt idx="59">
                  <c:v>75.382789898601501</c:v>
                </c:pt>
                <c:pt idx="60">
                  <c:v>71.963880179748998</c:v>
                </c:pt>
                <c:pt idx="61">
                  <c:v>67.34974185999684</c:v>
                </c:pt>
                <c:pt idx="62">
                  <c:v>64.014220183067565</c:v>
                </c:pt>
                <c:pt idx="63">
                  <c:v>58.760773541903966</c:v>
                </c:pt>
                <c:pt idx="64">
                  <c:v>56.759460535746406</c:v>
                </c:pt>
                <c:pt idx="65">
                  <c:v>54.841535571512075</c:v>
                </c:pt>
                <c:pt idx="66">
                  <c:v>50.227397251759918</c:v>
                </c:pt>
                <c:pt idx="67">
                  <c:v>47.781348022011791</c:v>
                </c:pt>
                <c:pt idx="68">
                  <c:v>45.668850959956586</c:v>
                </c:pt>
                <c:pt idx="69">
                  <c:v>42.110961171232027</c:v>
                </c:pt>
                <c:pt idx="70">
                  <c:v>41.416060821871767</c:v>
                </c:pt>
                <c:pt idx="71">
                  <c:v>39.192379703918917</c:v>
                </c:pt>
                <c:pt idx="72">
                  <c:v>35.467713831347901</c:v>
                </c:pt>
                <c:pt idx="73">
                  <c:v>34.967385579808514</c:v>
                </c:pt>
                <c:pt idx="74">
                  <c:v>32.715908447881255</c:v>
                </c:pt>
                <c:pt idx="75">
                  <c:v>31.353903763135136</c:v>
                </c:pt>
                <c:pt idx="76">
                  <c:v>28.018382086205865</c:v>
                </c:pt>
                <c:pt idx="77">
                  <c:v>27.518053834666475</c:v>
                </c:pt>
                <c:pt idx="78">
                  <c:v>26.795357471331801</c:v>
                </c:pt>
                <c:pt idx="79">
                  <c:v>25.127596632867167</c:v>
                </c:pt>
                <c:pt idx="80">
                  <c:v>23.181875654658423</c:v>
                </c:pt>
                <c:pt idx="81">
                  <c:v>22.292403207477285</c:v>
                </c:pt>
                <c:pt idx="82">
                  <c:v>20.318886215294135</c:v>
                </c:pt>
                <c:pt idx="83">
                  <c:v>18.095205097341289</c:v>
                </c:pt>
                <c:pt idx="84">
                  <c:v>15.343399713874641</c:v>
                </c:pt>
                <c:pt idx="85">
                  <c:v>15.537971811695515</c:v>
                </c:pt>
                <c:pt idx="86">
                  <c:v>13.953599015154111</c:v>
                </c:pt>
                <c:pt idx="87">
                  <c:v>12.952942512075332</c:v>
                </c:pt>
                <c:pt idx="88">
                  <c:v>11.118405589764233</c:v>
                </c:pt>
                <c:pt idx="89">
                  <c:v>10.284525170531914</c:v>
                </c:pt>
                <c:pt idx="90">
                  <c:v>9.7008088770692922</c:v>
                </c:pt>
                <c:pt idx="91">
                  <c:v>8.4499882482208175</c:v>
                </c:pt>
                <c:pt idx="92">
                  <c:v>8.3666002062975853</c:v>
                </c:pt>
                <c:pt idx="93">
                  <c:v>7.64390384296291</c:v>
                </c:pt>
                <c:pt idx="94">
                  <c:v>6.6432473398841285</c:v>
                </c:pt>
                <c:pt idx="95">
                  <c:v>6.6154513259097181</c:v>
                </c:pt>
                <c:pt idx="96">
                  <c:v>7.0879835634746984</c:v>
                </c:pt>
                <c:pt idx="97">
                  <c:v>6.0039390184726855</c:v>
                </c:pt>
                <c:pt idx="98">
                  <c:v>5.8093669206518115</c:v>
                </c:pt>
                <c:pt idx="99">
                  <c:v>5.8649589486006324</c:v>
                </c:pt>
                <c:pt idx="100">
                  <c:v>5.4758147529588843</c:v>
                </c:pt>
                <c:pt idx="101">
                  <c:v>4.6419343337265673</c:v>
                </c:pt>
                <c:pt idx="102">
                  <c:v>5.4202227250100634</c:v>
                </c:pt>
                <c:pt idx="103">
                  <c:v>4.6141383197521568</c:v>
                </c:pt>
                <c:pt idx="104">
                  <c:v>4.8365064315474413</c:v>
                </c:pt>
                <c:pt idx="105">
                  <c:v>3.6134818166733758</c:v>
                </c:pt>
                <c:pt idx="106">
                  <c:v>4.4751582498801037</c:v>
                </c:pt>
                <c:pt idx="107">
                  <c:v>3.9470339843663025</c:v>
                </c:pt>
                <c:pt idx="108">
                  <c:v>3.919237970391892</c:v>
                </c:pt>
                <c:pt idx="109">
                  <c:v>3.724665872571018</c:v>
                </c:pt>
                <c:pt idx="110">
                  <c:v>3.3355216769292699</c:v>
                </c:pt>
                <c:pt idx="111">
                  <c:v>3.1687455930828063</c:v>
                </c:pt>
                <c:pt idx="112">
                  <c:v>3.4467057328269122</c:v>
                </c:pt>
                <c:pt idx="113">
                  <c:v>3.1687455930828063</c:v>
                </c:pt>
                <c:pt idx="114">
                  <c:v>2.7240093694922369</c:v>
                </c:pt>
                <c:pt idx="115">
                  <c:v>2.3626611878248993</c:v>
                </c:pt>
                <c:pt idx="116">
                  <c:v>2.5572332856457733</c:v>
                </c:pt>
                <c:pt idx="117">
                  <c:v>2.5850292996201842</c:v>
                </c:pt>
                <c:pt idx="118">
                  <c:v>2.3070691598760784</c:v>
                </c:pt>
                <c:pt idx="119">
                  <c:v>1.7233528664134561</c:v>
                </c:pt>
                <c:pt idx="120">
                  <c:v>2.1958851039784357</c:v>
                </c:pt>
                <c:pt idx="121">
                  <c:v>2.0013130061575617</c:v>
                </c:pt>
                <c:pt idx="122">
                  <c:v>2.0013130061575617</c:v>
                </c:pt>
                <c:pt idx="123">
                  <c:v>1.5565767825669925</c:v>
                </c:pt>
                <c:pt idx="124">
                  <c:v>1.7233528664134561</c:v>
                </c:pt>
                <c:pt idx="125">
                  <c:v>1.6399648244902243</c:v>
                </c:pt>
                <c:pt idx="126">
                  <c:v>1.5009847546181714</c:v>
                </c:pt>
                <c:pt idx="127">
                  <c:v>1.4175967126949396</c:v>
                </c:pt>
                <c:pt idx="128">
                  <c:v>1.4175967126949396</c:v>
                </c:pt>
                <c:pt idx="129">
                  <c:v>1.1674325869252444</c:v>
                </c:pt>
                <c:pt idx="130">
                  <c:v>1.1952286008996551</c:v>
                </c:pt>
                <c:pt idx="131">
                  <c:v>1.4175967126949396</c:v>
                </c:pt>
                <c:pt idx="132">
                  <c:v>1.1118405589764233</c:v>
                </c:pt>
                <c:pt idx="133">
                  <c:v>1.5287807685925821</c:v>
                </c:pt>
                <c:pt idx="134">
                  <c:v>0.86167643320672804</c:v>
                </c:pt>
                <c:pt idx="135">
                  <c:v>1.2508206288484762</c:v>
                </c:pt>
                <c:pt idx="136">
                  <c:v>1.2230246148740656</c:v>
                </c:pt>
                <c:pt idx="137">
                  <c:v>1.3342086707717078</c:v>
                </c:pt>
                <c:pt idx="138">
                  <c:v>1.3064126567972973</c:v>
                </c:pt>
                <c:pt idx="139">
                  <c:v>1.0284525170531915</c:v>
                </c:pt>
                <c:pt idx="140">
                  <c:v>1.2786166428228867</c:v>
                </c:pt>
                <c:pt idx="141">
                  <c:v>1.5287807685925821</c:v>
                </c:pt>
                <c:pt idx="142">
                  <c:v>1.5287807685925821</c:v>
                </c:pt>
                <c:pt idx="143">
                  <c:v>1.2786166428228867</c:v>
                </c:pt>
                <c:pt idx="144">
                  <c:v>1.1396365729508338</c:v>
                </c:pt>
                <c:pt idx="145">
                  <c:v>1.4731887406437607</c:v>
                </c:pt>
                <c:pt idx="146">
                  <c:v>1.6955568524390454</c:v>
                </c:pt>
                <c:pt idx="147">
                  <c:v>1.3342086707717078</c:v>
                </c:pt>
                <c:pt idx="148">
                  <c:v>1.0840445450020126</c:v>
                </c:pt>
                <c:pt idx="149">
                  <c:v>1.4175967126949396</c:v>
                </c:pt>
                <c:pt idx="150">
                  <c:v>1.667760838464635</c:v>
                </c:pt>
                <c:pt idx="151">
                  <c:v>1.5287807685925821</c:v>
                </c:pt>
                <c:pt idx="152">
                  <c:v>1.3898006987205291</c:v>
                </c:pt>
                <c:pt idx="153">
                  <c:v>1.4453927266693503</c:v>
                </c:pt>
                <c:pt idx="154">
                  <c:v>1.4731887406437607</c:v>
                </c:pt>
                <c:pt idx="155">
                  <c:v>1.7789448943622772</c:v>
                </c:pt>
                <c:pt idx="156">
                  <c:v>1.6121688105158136</c:v>
                </c:pt>
                <c:pt idx="157">
                  <c:v>1.3342086707717078</c:v>
                </c:pt>
                <c:pt idx="158">
                  <c:v>1.6121688105158136</c:v>
                </c:pt>
                <c:pt idx="159">
                  <c:v>1.5009847546181714</c:v>
                </c:pt>
                <c:pt idx="160">
                  <c:v>1.6121688105158136</c:v>
                </c:pt>
                <c:pt idx="161">
                  <c:v>1.4731887406437607</c:v>
                </c:pt>
                <c:pt idx="162">
                  <c:v>1.5565767825669925</c:v>
                </c:pt>
                <c:pt idx="163">
                  <c:v>1.3342086707717078</c:v>
                </c:pt>
                <c:pt idx="164">
                  <c:v>1.6955568524390454</c:v>
                </c:pt>
                <c:pt idx="165">
                  <c:v>1.3620046847461185</c:v>
                </c:pt>
                <c:pt idx="166">
                  <c:v>1.6121688105158136</c:v>
                </c:pt>
                <c:pt idx="167">
                  <c:v>1.6399648244902243</c:v>
                </c:pt>
                <c:pt idx="168">
                  <c:v>1.4453927266693503</c:v>
                </c:pt>
                <c:pt idx="169">
                  <c:v>1.4175967126949396</c:v>
                </c:pt>
                <c:pt idx="170">
                  <c:v>2.0291090201319726</c:v>
                </c:pt>
                <c:pt idx="171">
                  <c:v>1.2230246148740656</c:v>
                </c:pt>
                <c:pt idx="172">
                  <c:v>1.6399648244902243</c:v>
                </c:pt>
                <c:pt idx="173">
                  <c:v>2.056905034106383</c:v>
                </c:pt>
                <c:pt idx="174">
                  <c:v>1.667760838464635</c:v>
                </c:pt>
                <c:pt idx="175">
                  <c:v>1.5009847546181714</c:v>
                </c:pt>
                <c:pt idx="176">
                  <c:v>1.5009847546181714</c:v>
                </c:pt>
                <c:pt idx="177">
                  <c:v>1.8067409083366879</c:v>
                </c:pt>
                <c:pt idx="178">
                  <c:v>1.7233528664134561</c:v>
                </c:pt>
                <c:pt idx="179">
                  <c:v>1.5843727965414032</c:v>
                </c:pt>
                <c:pt idx="180">
                  <c:v>1.5009847546181714</c:v>
                </c:pt>
                <c:pt idx="181">
                  <c:v>1.8901289502599194</c:v>
                </c:pt>
                <c:pt idx="182">
                  <c:v>1.9457209782087408</c:v>
                </c:pt>
                <c:pt idx="183">
                  <c:v>1.6955568524390454</c:v>
                </c:pt>
                <c:pt idx="184">
                  <c:v>1.7789448943622772</c:v>
                </c:pt>
                <c:pt idx="185">
                  <c:v>1.4453927266693503</c:v>
                </c:pt>
                <c:pt idx="186">
                  <c:v>2.056905034106383</c:v>
                </c:pt>
                <c:pt idx="187">
                  <c:v>1.8345369223110983</c:v>
                </c:pt>
                <c:pt idx="188">
                  <c:v>1.7789448943622772</c:v>
                </c:pt>
                <c:pt idx="189">
                  <c:v>1.5843727965414032</c:v>
                </c:pt>
                <c:pt idx="190">
                  <c:v>1.8345369223110983</c:v>
                </c:pt>
                <c:pt idx="191">
                  <c:v>1.4731887406437607</c:v>
                </c:pt>
                <c:pt idx="192">
                  <c:v>1.667760838464635</c:v>
                </c:pt>
                <c:pt idx="193">
                  <c:v>1.9735169921831512</c:v>
                </c:pt>
                <c:pt idx="194">
                  <c:v>1.8067409083366879</c:v>
                </c:pt>
                <c:pt idx="195">
                  <c:v>1.6955568524390454</c:v>
                </c:pt>
                <c:pt idx="196">
                  <c:v>1.7511488803878665</c:v>
                </c:pt>
                <c:pt idx="197">
                  <c:v>1.6955568524390454</c:v>
                </c:pt>
                <c:pt idx="198">
                  <c:v>2.0847010480807935</c:v>
                </c:pt>
                <c:pt idx="199">
                  <c:v>1.9179249642343301</c:v>
                </c:pt>
                <c:pt idx="200">
                  <c:v>1.7233528664134561</c:v>
                </c:pt>
                <c:pt idx="201">
                  <c:v>1.5843727965414032</c:v>
                </c:pt>
                <c:pt idx="202">
                  <c:v>1.9735169921831512</c:v>
                </c:pt>
                <c:pt idx="203">
                  <c:v>2.5572332856457733</c:v>
                </c:pt>
                <c:pt idx="204">
                  <c:v>2.1124970620552044</c:v>
                </c:pt>
                <c:pt idx="205">
                  <c:v>2.1124970620552044</c:v>
                </c:pt>
                <c:pt idx="206">
                  <c:v>2.2792731459016675</c:v>
                </c:pt>
                <c:pt idx="207">
                  <c:v>3.1409495791083959</c:v>
                </c:pt>
                <c:pt idx="208">
                  <c:v>3.113153565133985</c:v>
                </c:pt>
                <c:pt idx="209">
                  <c:v>2.8351934253898792</c:v>
                </c:pt>
                <c:pt idx="210">
                  <c:v>3.6134818166733758</c:v>
                </c:pt>
                <c:pt idx="211">
                  <c:v>5.0032825153939049</c:v>
                </c:pt>
                <c:pt idx="212">
                  <c:v>4.4473622359056932</c:v>
                </c:pt>
                <c:pt idx="213">
                  <c:v>4.3917702079568715</c:v>
                </c:pt>
                <c:pt idx="214">
                  <c:v>6.0873270603959178</c:v>
                </c:pt>
                <c:pt idx="215">
                  <c:v>6.1985111162935596</c:v>
                </c:pt>
                <c:pt idx="216">
                  <c:v>6.8934114656538243</c:v>
                </c:pt>
                <c:pt idx="217">
                  <c:v>6.4764712560376658</c:v>
                </c:pt>
                <c:pt idx="218">
                  <c:v>8.8113364298881542</c:v>
                </c:pt>
                <c:pt idx="219">
                  <c:v>9.0337045416834396</c:v>
                </c:pt>
                <c:pt idx="220">
                  <c:v>8.7835404159137429</c:v>
                </c:pt>
                <c:pt idx="221">
                  <c:v>10.562485310276021</c:v>
                </c:pt>
                <c:pt idx="222">
                  <c:v>11.924489995022139</c:v>
                </c:pt>
                <c:pt idx="223">
                  <c:v>12.45261426053594</c:v>
                </c:pt>
                <c:pt idx="224">
                  <c:v>12.508206288484761</c:v>
                </c:pt>
                <c:pt idx="225">
                  <c:v>15.78813593746521</c:v>
                </c:pt>
                <c:pt idx="226">
                  <c:v>16.455240272851064</c:v>
                </c:pt>
                <c:pt idx="227">
                  <c:v>18.373165237085395</c:v>
                </c:pt>
                <c:pt idx="228">
                  <c:v>19.012473558496836</c:v>
                </c:pt>
                <c:pt idx="229">
                  <c:v>20.763622438884703</c:v>
                </c:pt>
                <c:pt idx="230">
                  <c:v>23.543223836325762</c:v>
                </c:pt>
                <c:pt idx="231">
                  <c:v>26.684173415434159</c:v>
                </c:pt>
                <c:pt idx="232">
                  <c:v>28.518710337745258</c:v>
                </c:pt>
                <c:pt idx="233">
                  <c:v>33.633176909036806</c:v>
                </c:pt>
                <c:pt idx="234">
                  <c:v>40.193036206997704</c:v>
                </c:pt>
                <c:pt idx="235">
                  <c:v>48.114900189704713</c:v>
                </c:pt>
                <c:pt idx="236">
                  <c:v>49.310128790604374</c:v>
                </c:pt>
                <c:pt idx="237">
                  <c:v>58.760773541903966</c:v>
                </c:pt>
                <c:pt idx="238">
                  <c:v>69.378850880128809</c:v>
                </c:pt>
                <c:pt idx="239">
                  <c:v>80.219296330148936</c:v>
                </c:pt>
                <c:pt idx="240">
                  <c:v>87.474055977470101</c:v>
                </c:pt>
                <c:pt idx="241">
                  <c:v>103.512356040705</c:v>
                </c:pt>
                <c:pt idx="242">
                  <c:v>118.91134778252847</c:v>
                </c:pt>
                <c:pt idx="243">
                  <c:v>133.42086707717078</c:v>
                </c:pt>
                <c:pt idx="244">
                  <c:v>153.85093734836258</c:v>
                </c:pt>
                <c:pt idx="245">
                  <c:v>178.36702167379269</c:v>
                </c:pt>
                <c:pt idx="246">
                  <c:v>202.13261362191375</c:v>
                </c:pt>
                <c:pt idx="247">
                  <c:v>138.78549777423203</c:v>
                </c:pt>
                <c:pt idx="248">
                  <c:v>166.13677552505206</c:v>
                </c:pt>
                <c:pt idx="249">
                  <c:v>187.40072621547614</c:v>
                </c:pt>
                <c:pt idx="250">
                  <c:v>187.76207439714346</c:v>
                </c:pt>
                <c:pt idx="251">
                  <c:v>167.8323323774911</c:v>
                </c:pt>
                <c:pt idx="252">
                  <c:v>171.41801818019005</c:v>
                </c:pt>
                <c:pt idx="253">
                  <c:v>192.45960075881885</c:v>
                </c:pt>
                <c:pt idx="254">
                  <c:v>191.40335222779126</c:v>
                </c:pt>
                <c:pt idx="255">
                  <c:v>181.45237922495227</c:v>
                </c:pt>
                <c:pt idx="256">
                  <c:v>182.64760782585194</c:v>
                </c:pt>
                <c:pt idx="257">
                  <c:v>193.0989090802303</c:v>
                </c:pt>
                <c:pt idx="258">
                  <c:v>200.24248467165384</c:v>
                </c:pt>
                <c:pt idx="259">
                  <c:v>190.9308199902263</c:v>
                </c:pt>
                <c:pt idx="260">
                  <c:v>193.93278949946261</c:v>
                </c:pt>
                <c:pt idx="261">
                  <c:v>202.54955383152992</c:v>
                </c:pt>
                <c:pt idx="262">
                  <c:v>202.71632991537638</c:v>
                </c:pt>
                <c:pt idx="263">
                  <c:v>245.49439542199426</c:v>
                </c:pt>
                <c:pt idx="264">
                  <c:v>245.13304724032693</c:v>
                </c:pt>
                <c:pt idx="265">
                  <c:v>257.19651730522111</c:v>
                </c:pt>
                <c:pt idx="266">
                  <c:v>198.8248879589589</c:v>
                </c:pt>
                <c:pt idx="267">
                  <c:v>222.95182808874728</c:v>
                </c:pt>
                <c:pt idx="268">
                  <c:v>234.98750213966704</c:v>
                </c:pt>
                <c:pt idx="269">
                  <c:v>227.14902619888326</c:v>
                </c:pt>
                <c:pt idx="270">
                  <c:v>206.74675194166591</c:v>
                </c:pt>
                <c:pt idx="271">
                  <c:v>206.41319977397299</c:v>
                </c:pt>
                <c:pt idx="272">
                  <c:v>216.1973966929655</c:v>
                </c:pt>
                <c:pt idx="273">
                  <c:v>212.83407900206183</c:v>
                </c:pt>
                <c:pt idx="274">
                  <c:v>198.88047998690772</c:v>
                </c:pt>
                <c:pt idx="275">
                  <c:v>195.04463005843905</c:v>
                </c:pt>
                <c:pt idx="276">
                  <c:v>199.60317635024239</c:v>
                </c:pt>
                <c:pt idx="277">
                  <c:v>193.57144131779529</c:v>
                </c:pt>
                <c:pt idx="278">
                  <c:v>191.12539208804716</c:v>
                </c:pt>
                <c:pt idx="279">
                  <c:v>181.09103104328494</c:v>
                </c:pt>
                <c:pt idx="280">
                  <c:v>184.84349292983038</c:v>
                </c:pt>
                <c:pt idx="281">
                  <c:v>181.86931943456844</c:v>
                </c:pt>
                <c:pt idx="282">
                  <c:v>176.47689272353279</c:v>
                </c:pt>
                <c:pt idx="283">
                  <c:v>170.80650587275304</c:v>
                </c:pt>
                <c:pt idx="284">
                  <c:v>172.00173447365268</c:v>
                </c:pt>
                <c:pt idx="285">
                  <c:v>169.13874503428838</c:v>
                </c:pt>
                <c:pt idx="286">
                  <c:v>161.07790098170932</c:v>
                </c:pt>
                <c:pt idx="287">
                  <c:v>162.6066817503019</c:v>
                </c:pt>
                <c:pt idx="288">
                  <c:v>157.79797133272888</c:v>
                </c:pt>
                <c:pt idx="289">
                  <c:v>156.07461846631543</c:v>
                </c:pt>
                <c:pt idx="290">
                  <c:v>149.84831133604743</c:v>
                </c:pt>
                <c:pt idx="291">
                  <c:v>150.65439574130536</c:v>
                </c:pt>
                <c:pt idx="292">
                  <c:v>146.0124614075788</c:v>
                </c:pt>
                <c:pt idx="293">
                  <c:v>159.13218000350057</c:v>
                </c:pt>
                <c:pt idx="294">
                  <c:v>158.85421986375647</c:v>
                </c:pt>
                <c:pt idx="295">
                  <c:v>155.74106629862248</c:v>
                </c:pt>
                <c:pt idx="296">
                  <c:v>155.21294203310867</c:v>
                </c:pt>
                <c:pt idx="297">
                  <c:v>160.5219807022211</c:v>
                </c:pt>
                <c:pt idx="298">
                  <c:v>164.38562664466417</c:v>
                </c:pt>
                <c:pt idx="299">
                  <c:v>161.68941328914636</c:v>
                </c:pt>
                <c:pt idx="300">
                  <c:v>161.24467706555578</c:v>
                </c:pt>
                <c:pt idx="301">
                  <c:v>166.80387986043789</c:v>
                </c:pt>
                <c:pt idx="302">
                  <c:v>168.38825265697929</c:v>
                </c:pt>
                <c:pt idx="303">
                  <c:v>165.41407916171738</c:v>
                </c:pt>
                <c:pt idx="304">
                  <c:v>165.38628314774297</c:v>
                </c:pt>
                <c:pt idx="305">
                  <c:v>172.66883880903853</c:v>
                </c:pt>
                <c:pt idx="306">
                  <c:v>170.55634174698332</c:v>
                </c:pt>
                <c:pt idx="307">
                  <c:v>169.83364538364864</c:v>
                </c:pt>
                <c:pt idx="308">
                  <c:v>168.55502874082578</c:v>
                </c:pt>
                <c:pt idx="309">
                  <c:v>174.72574384314493</c:v>
                </c:pt>
                <c:pt idx="310">
                  <c:v>175.53182824840283</c:v>
                </c:pt>
                <c:pt idx="311">
                  <c:v>174.75353985711934</c:v>
                </c:pt>
                <c:pt idx="312">
                  <c:v>175.61521629032606</c:v>
                </c:pt>
                <c:pt idx="313">
                  <c:v>178.11685754802301</c:v>
                </c:pt>
                <c:pt idx="314">
                  <c:v>176.47689272353279</c:v>
                </c:pt>
                <c:pt idx="315">
                  <c:v>180.00698649828291</c:v>
                </c:pt>
                <c:pt idx="316">
                  <c:v>179.53445426071795</c:v>
                </c:pt>
                <c:pt idx="317">
                  <c:v>182.20287160226135</c:v>
                </c:pt>
                <c:pt idx="318">
                  <c:v>178.11685754802301</c:v>
                </c:pt>
                <c:pt idx="319">
                  <c:v>163.52395021145745</c:v>
                </c:pt>
                <c:pt idx="320">
                  <c:v>164.85815888222916</c:v>
                </c:pt>
                <c:pt idx="321">
                  <c:v>165.02493496607562</c:v>
                </c:pt>
                <c:pt idx="322">
                  <c:v>160.63316475811874</c:v>
                </c:pt>
                <c:pt idx="323">
                  <c:v>159.54912021311674</c:v>
                </c:pt>
                <c:pt idx="324">
                  <c:v>151.40488811861442</c:v>
                </c:pt>
                <c:pt idx="325">
                  <c:v>155.93563839644335</c:v>
                </c:pt>
                <c:pt idx="326">
                  <c:v>147.68022224604343</c:v>
                </c:pt>
                <c:pt idx="327">
                  <c:v>149.12561497271278</c:v>
                </c:pt>
                <c:pt idx="328">
                  <c:v>144.31690455513973</c:v>
                </c:pt>
                <c:pt idx="329">
                  <c:v>141.37052707385223</c:v>
                </c:pt>
                <c:pt idx="330">
                  <c:v>141.23154700398015</c:v>
                </c:pt>
                <c:pt idx="331">
                  <c:v>138.56312966243675</c:v>
                </c:pt>
                <c:pt idx="332">
                  <c:v>135.89471232089332</c:v>
                </c:pt>
                <c:pt idx="333">
                  <c:v>133.64323518896609</c:v>
                </c:pt>
                <c:pt idx="334">
                  <c:v>132.53139462998965</c:v>
                </c:pt>
                <c:pt idx="335">
                  <c:v>130.55787763780651</c:v>
                </c:pt>
                <c:pt idx="336">
                  <c:v>126.24949547177286</c:v>
                </c:pt>
                <c:pt idx="337">
                  <c:v>122.38584952932979</c:v>
                </c:pt>
                <c:pt idx="338">
                  <c:v>121.21841694240455</c:v>
                </c:pt>
                <c:pt idx="339">
                  <c:v>122.49703358522743</c:v>
                </c:pt>
                <c:pt idx="340">
                  <c:v>116.35411449688269</c:v>
                </c:pt>
                <c:pt idx="341">
                  <c:v>114.40839351867395</c:v>
                </c:pt>
                <c:pt idx="342">
                  <c:v>114.18602540687867</c:v>
                </c:pt>
                <c:pt idx="343">
                  <c:v>112.71283666623491</c:v>
                </c:pt>
                <c:pt idx="344">
                  <c:v>108.37665848622686</c:v>
                </c:pt>
                <c:pt idx="345">
                  <c:v>107.79294219276423</c:v>
                </c:pt>
                <c:pt idx="346">
                  <c:v>106.76448967571105</c:v>
                </c:pt>
                <c:pt idx="347">
                  <c:v>101.45545100659862</c:v>
                </c:pt>
                <c:pt idx="348">
                  <c:v>100.12124233582692</c:v>
                </c:pt>
                <c:pt idx="349">
                  <c:v>98.592461567234338</c:v>
                </c:pt>
                <c:pt idx="350">
                  <c:v>110.0722153386659</c:v>
                </c:pt>
                <c:pt idx="351">
                  <c:v>105.15232086519524</c:v>
                </c:pt>
                <c:pt idx="352">
                  <c:v>103.12321184506325</c:v>
                </c:pt>
                <c:pt idx="353">
                  <c:v>100.84393869916158</c:v>
                </c:pt>
                <c:pt idx="354">
                  <c:v>100.17683436377574</c:v>
                </c:pt>
                <c:pt idx="355">
                  <c:v>104.20725639006527</c:v>
                </c:pt>
                <c:pt idx="356">
                  <c:v>100.14903834980133</c:v>
                </c:pt>
                <c:pt idx="357">
                  <c:v>97.147068840564984</c:v>
                </c:pt>
                <c:pt idx="358">
                  <c:v>96.813516672872055</c:v>
                </c:pt>
                <c:pt idx="359">
                  <c:v>96.368780449281488</c:v>
                </c:pt>
                <c:pt idx="360">
                  <c:v>98.481277511336685</c:v>
                </c:pt>
                <c:pt idx="361">
                  <c:v>93.45019898196837</c:v>
                </c:pt>
                <c:pt idx="362">
                  <c:v>95.562696044023582</c:v>
                </c:pt>
                <c:pt idx="363">
                  <c:v>92.366154436966369</c:v>
                </c:pt>
                <c:pt idx="364">
                  <c:v>95.479308002100353</c:v>
                </c:pt>
                <c:pt idx="365">
                  <c:v>90.031289263115866</c:v>
                </c:pt>
                <c:pt idx="366">
                  <c:v>90.309249402859976</c:v>
                </c:pt>
                <c:pt idx="367">
                  <c:v>89.892309193243818</c:v>
                </c:pt>
                <c:pt idx="368">
                  <c:v>89.75332912337177</c:v>
                </c:pt>
                <c:pt idx="369">
                  <c:v>88.11336429888155</c:v>
                </c:pt>
                <c:pt idx="370">
                  <c:v>85.722907097082228</c:v>
                </c:pt>
                <c:pt idx="371">
                  <c:v>88.057772270932716</c:v>
                </c:pt>
                <c:pt idx="372">
                  <c:v>86.918135697981882</c:v>
                </c:pt>
                <c:pt idx="373">
                  <c:v>86.139847306698385</c:v>
                </c:pt>
                <c:pt idx="374">
                  <c:v>82.498569476050605</c:v>
                </c:pt>
                <c:pt idx="375">
                  <c:v>83.193469825410872</c:v>
                </c:pt>
                <c:pt idx="376">
                  <c:v>83.582614021052621</c:v>
                </c:pt>
                <c:pt idx="377">
                  <c:v>81.525708986946242</c:v>
                </c:pt>
                <c:pt idx="378">
                  <c:v>82.303997378229738</c:v>
                </c:pt>
                <c:pt idx="379">
                  <c:v>80.135908288225707</c:v>
                </c:pt>
                <c:pt idx="380">
                  <c:v>77.884431156298447</c:v>
                </c:pt>
                <c:pt idx="381">
                  <c:v>79.802356120532778</c:v>
                </c:pt>
                <c:pt idx="382">
                  <c:v>78.996271715274872</c:v>
                </c:pt>
                <c:pt idx="383">
                  <c:v>59.928206128829217</c:v>
                </c:pt>
                <c:pt idx="384">
                  <c:v>57.593340954978721</c:v>
                </c:pt>
                <c:pt idx="385">
                  <c:v>59.761430044982752</c:v>
                </c:pt>
                <c:pt idx="386">
                  <c:v>54.646963473691201</c:v>
                </c:pt>
                <c:pt idx="387">
                  <c:v>46.502731379188901</c:v>
                </c:pt>
                <c:pt idx="388">
                  <c:v>43.862110051619901</c:v>
                </c:pt>
                <c:pt idx="389">
                  <c:v>43.945498093543129</c:v>
                </c:pt>
                <c:pt idx="390">
                  <c:v>39.386951801739791</c:v>
                </c:pt>
                <c:pt idx="391">
                  <c:v>35.52330585929672</c:v>
                </c:pt>
                <c:pt idx="392">
                  <c:v>33.077256629548593</c:v>
                </c:pt>
                <c:pt idx="393">
                  <c:v>32.326764252239506</c:v>
                </c:pt>
                <c:pt idx="394">
                  <c:v>28.880058519412593</c:v>
                </c:pt>
                <c:pt idx="395">
                  <c:v>27.073317611075908</c:v>
                </c:pt>
                <c:pt idx="396">
                  <c:v>24.821840479148648</c:v>
                </c:pt>
                <c:pt idx="397">
                  <c:v>24.488288311455722</c:v>
                </c:pt>
                <c:pt idx="398">
                  <c:v>21.514114816193789</c:v>
                </c:pt>
                <c:pt idx="399">
                  <c:v>20.152110131447671</c:v>
                </c:pt>
                <c:pt idx="400">
                  <c:v>18.456553279008627</c:v>
                </c:pt>
                <c:pt idx="401">
                  <c:v>18.428757265034214</c:v>
                </c:pt>
                <c:pt idx="402">
                  <c:v>15.28780768592582</c:v>
                </c:pt>
                <c:pt idx="403">
                  <c:v>14.870867476309661</c:v>
                </c:pt>
                <c:pt idx="404">
                  <c:v>14.342743210795859</c:v>
                </c:pt>
                <c:pt idx="405">
                  <c:v>13.42547474964031</c:v>
                </c:pt>
                <c:pt idx="406">
                  <c:v>11.312977687585107</c:v>
                </c:pt>
                <c:pt idx="407">
                  <c:v>11.646529855278034</c:v>
                </c:pt>
                <c:pt idx="408">
                  <c:v>10.479097268352788</c:v>
                </c:pt>
                <c:pt idx="409">
                  <c:v>9.2838686674531345</c:v>
                </c:pt>
                <c:pt idx="410">
                  <c:v>9.1448885975810814</c:v>
                </c:pt>
                <c:pt idx="411">
                  <c:v>8.3388041923231739</c:v>
                </c:pt>
                <c:pt idx="412">
                  <c:v>7.6994958709117309</c:v>
                </c:pt>
                <c:pt idx="413">
                  <c:v>6.8100234237305921</c:v>
                </c:pt>
                <c:pt idx="414">
                  <c:v>6.031735032447096</c:v>
                </c:pt>
                <c:pt idx="415">
                  <c:v>5.3090386691124207</c:v>
                </c:pt>
                <c:pt idx="416">
                  <c:v>5.3646306970612425</c:v>
                </c:pt>
                <c:pt idx="417">
                  <c:v>4.4473622359056932</c:v>
                </c:pt>
                <c:pt idx="418">
                  <c:v>3.9470339843663025</c:v>
                </c:pt>
                <c:pt idx="419">
                  <c:v>3.8358499284686602</c:v>
                </c:pt>
                <c:pt idx="420">
                  <c:v>3.8080539144942498</c:v>
                </c:pt>
                <c:pt idx="421">
                  <c:v>3.1409495791083959</c:v>
                </c:pt>
                <c:pt idx="422">
                  <c:v>2.8073974114154687</c:v>
                </c:pt>
                <c:pt idx="423">
                  <c:v>2.6406213275690051</c:v>
                </c:pt>
                <c:pt idx="424">
                  <c:v>2.8351934253898792</c:v>
                </c:pt>
                <c:pt idx="425">
                  <c:v>2.1958851039784357</c:v>
                </c:pt>
                <c:pt idx="426">
                  <c:v>2.4460492297481311</c:v>
                </c:pt>
                <c:pt idx="427">
                  <c:v>1.9735169921831512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07-184A-90A5-9EC553313A75}"/>
            </c:ext>
          </c:extLst>
        </c:ser>
        <c:ser>
          <c:idx val="12"/>
          <c:order val="6"/>
          <c:tx>
            <c:strRef>
              <c:f>Hospitalizations!$N$2</c:f>
              <c:strCache>
                <c:ptCount val="1"/>
                <c:pt idx="0">
                  <c:v>IHME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Hospitalizations!$N$3:$N$430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0.73612672768557696</c:v>
                </c:pt>
                <c:pt idx="23">
                  <c:v>1.6186878843619099</c:v>
                </c:pt>
                <c:pt idx="24">
                  <c:v>2.6766815139887399</c:v>
                </c:pt>
                <c:pt idx="25">
                  <c:v>3.94455297461933</c:v>
                </c:pt>
                <c:pt idx="26">
                  <c:v>5.4631225523861398</c:v>
                </c:pt>
                <c:pt idx="27">
                  <c:v>7.2806445979873899</c:v>
                </c:pt>
                <c:pt idx="28">
                  <c:v>23.856742092067801</c:v>
                </c:pt>
                <c:pt idx="29">
                  <c:v>24.447804670996501</c:v>
                </c:pt>
                <c:pt idx="30">
                  <c:v>26.387732134750099</c:v>
                </c:pt>
                <c:pt idx="31">
                  <c:v>29.997939335060501</c:v>
                </c:pt>
                <c:pt idx="32">
                  <c:v>33.569573605153998</c:v>
                </c:pt>
                <c:pt idx="33">
                  <c:v>38.9997566440884</c:v>
                </c:pt>
                <c:pt idx="34">
                  <c:v>44.682216169935799</c:v>
                </c:pt>
                <c:pt idx="35">
                  <c:v>50.950911078377104</c:v>
                </c:pt>
                <c:pt idx="36">
                  <c:v>61.776555356125002</c:v>
                </c:pt>
                <c:pt idx="37">
                  <c:v>71.801096514815299</c:v>
                </c:pt>
                <c:pt idx="38">
                  <c:v>81.5281113771441</c:v>
                </c:pt>
                <c:pt idx="39">
                  <c:v>91.020269638949202</c:v>
                </c:pt>
                <c:pt idx="40">
                  <c:v>101.403263235829</c:v>
                </c:pt>
                <c:pt idx="41">
                  <c:v>111.049516788452</c:v>
                </c:pt>
                <c:pt idx="42">
                  <c:v>123.308243186342</c:v>
                </c:pt>
                <c:pt idx="43">
                  <c:v>130.27887666084101</c:v>
                </c:pt>
                <c:pt idx="44">
                  <c:v>139.24494872202001</c:v>
                </c:pt>
                <c:pt idx="45">
                  <c:v>155.67079773076199</c:v>
                </c:pt>
                <c:pt idx="46">
                  <c:v>175.337729159708</c:v>
                </c:pt>
                <c:pt idx="47">
                  <c:v>195.655358399042</c:v>
                </c:pt>
                <c:pt idx="48">
                  <c:v>216.16920082980701</c:v>
                </c:pt>
                <c:pt idx="49">
                  <c:v>236.357735928832</c:v>
                </c:pt>
                <c:pt idx="50">
                  <c:v>255.663225191077</c:v>
                </c:pt>
                <c:pt idx="51">
                  <c:v>273.52979521143197</c:v>
                </c:pt>
                <c:pt idx="52">
                  <c:v>289.44735732339097</c:v>
                </c:pt>
                <c:pt idx="53">
                  <c:v>302.99094544800897</c:v>
                </c:pt>
                <c:pt idx="54">
                  <c:v>313.84774841124403</c:v>
                </c:pt>
                <c:pt idx="55">
                  <c:v>321.83116765341202</c:v>
                </c:pt>
                <c:pt idx="56">
                  <c:v>326.88059172537697</c:v>
                </c:pt>
                <c:pt idx="57">
                  <c:v>329.05127045304403</c:v>
                </c:pt>
                <c:pt idx="58">
                  <c:v>328.49534389525297</c:v>
                </c:pt>
                <c:pt idx="59">
                  <c:v>325.43789414790803</c:v>
                </c:pt>
                <c:pt idx="60">
                  <c:v>320.15398937458502</c:v>
                </c:pt>
                <c:pt idx="61">
                  <c:v>312.95008299112101</c:v>
                </c:pt>
                <c:pt idx="62">
                  <c:v>304.147314834447</c:v>
                </c:pt>
                <c:pt idx="63">
                  <c:v>294.06672152974102</c:v>
                </c:pt>
                <c:pt idx="64">
                  <c:v>283.01823292671901</c:v>
                </c:pt>
                <c:pt idx="65">
                  <c:v>271.28936726414202</c:v>
                </c:pt>
                <c:pt idx="66">
                  <c:v>259.13704540611599</c:v>
                </c:pt>
                <c:pt idx="67">
                  <c:v>246.77896820222401</c:v>
                </c:pt>
                <c:pt idx="68">
                  <c:v>234.39191126812199</c:v>
                </c:pt>
                <c:pt idx="69">
                  <c:v>222.11462275021501</c:v>
                </c:pt>
                <c:pt idx="70">
                  <c:v>210.05091519134601</c:v>
                </c:pt>
                <c:pt idx="71">
                  <c:v>198.27573753864201</c:v>
                </c:pt>
                <c:pt idx="72">
                  <c:v>186.840377830394</c:v>
                </c:pt>
                <c:pt idx="73">
                  <c:v>175.778218645603</c:v>
                </c:pt>
                <c:pt idx="74">
                  <c:v>165.108817904923</c:v>
                </c:pt>
                <c:pt idx="75">
                  <c:v>154.84067681363999</c:v>
                </c:pt>
                <c:pt idx="76">
                  <c:v>144.97396965661201</c:v>
                </c:pt>
                <c:pt idx="77">
                  <c:v>135.50331009357299</c:v>
                </c:pt>
                <c:pt idx="78">
                  <c:v>126.41971866321001</c:v>
                </c:pt>
                <c:pt idx="79">
                  <c:v>117.712946106068</c:v>
                </c:pt>
                <c:pt idx="80">
                  <c:v>109.37346167256599</c:v>
                </c:pt>
                <c:pt idx="81">
                  <c:v>101.394137545272</c:v>
                </c:pt>
                <c:pt idx="82">
                  <c:v>93.770982437281305</c:v>
                </c:pt>
                <c:pt idx="83">
                  <c:v>86.502946072058606</c:v>
                </c:pt>
                <c:pt idx="84">
                  <c:v>79.591091934098401</c:v>
                </c:pt>
                <c:pt idx="85">
                  <c:v>73.037811704998106</c:v>
                </c:pt>
                <c:pt idx="86">
                  <c:v>66.845708926576904</c:v>
                </c:pt>
                <c:pt idx="87">
                  <c:v>61.016706804276403</c:v>
                </c:pt>
                <c:pt idx="88">
                  <c:v>55.551133632182101</c:v>
                </c:pt>
                <c:pt idx="89">
                  <c:v>50.447133287313598</c:v>
                </c:pt>
                <c:pt idx="90">
                  <c:v>45.700407127630399</c:v>
                </c:pt>
                <c:pt idx="91">
                  <c:v>41.304068029125602</c:v>
                </c:pt>
                <c:pt idx="92">
                  <c:v>37.248822992297796</c:v>
                </c:pt>
                <c:pt idx="93">
                  <c:v>33.523292468715397</c:v>
                </c:pt>
                <c:pt idx="94">
                  <c:v>30.114306417568098</c:v>
                </c:pt>
                <c:pt idx="95">
                  <c:v>27.007196629993199</c:v>
                </c:pt>
                <c:pt idx="96">
                  <c:v>24.186036743597999</c:v>
                </c:pt>
                <c:pt idx="97">
                  <c:v>21.633923360390199</c:v>
                </c:pt>
                <c:pt idx="98">
                  <c:v>19.333283854334599</c:v>
                </c:pt>
                <c:pt idx="99">
                  <c:v>17.266156533107299</c:v>
                </c:pt>
                <c:pt idx="100">
                  <c:v>15.4145110240581</c:v>
                </c:pt>
                <c:pt idx="101">
                  <c:v>13.760562111850801</c:v>
                </c:pt>
                <c:pt idx="102">
                  <c:v>12.2870223035852</c:v>
                </c:pt>
                <c:pt idx="103">
                  <c:v>10.9773023841209</c:v>
                </c:pt>
                <c:pt idx="104">
                  <c:v>9.8156687349351195</c:v>
                </c:pt>
                <c:pt idx="105">
                  <c:v>8.7873596408659207</c:v>
                </c:pt>
                <c:pt idx="106">
                  <c:v>7.8786434133057597</c:v>
                </c:pt>
                <c:pt idx="107">
                  <c:v>7.0768344453618299</c:v>
                </c:pt>
                <c:pt idx="108">
                  <c:v>6.37029271626725</c:v>
                </c:pt>
                <c:pt idx="109">
                  <c:v>5.7484046937947397</c:v>
                </c:pt>
                <c:pt idx="110">
                  <c:v>5.2015621306539401</c:v>
                </c:pt>
                <c:pt idx="111">
                  <c:v>4.7211225555405001</c:v>
                </c:pt>
                <c:pt idx="112">
                  <c:v>4.29934889182302</c:v>
                </c:pt>
                <c:pt idx="113">
                  <c:v>3.9293476775807199</c:v>
                </c:pt>
                <c:pt idx="114">
                  <c:v>3.6050002163127202</c:v>
                </c:pt>
                <c:pt idx="115">
                  <c:v>3.3208943289813502</c:v>
                </c:pt>
                <c:pt idx="116">
                  <c:v>3.0722567046582299</c:v>
                </c:pt>
                <c:pt idx="117">
                  <c:v>2.8548838161929799</c:v>
                </c:pt>
                <c:pt idx="118">
                  <c:v>2.6650880086065398</c:v>
                </c:pt>
                <c:pt idx="119">
                  <c:v>2.4996447018524899</c:v>
                </c:pt>
                <c:pt idx="120">
                  <c:v>2.3557405050843401</c:v>
                </c:pt>
                <c:pt idx="121">
                  <c:v>2.2309265716404001</c:v>
                </c:pt>
                <c:pt idx="122">
                  <c:v>2.1230760682410201</c:v>
                </c:pt>
                <c:pt idx="123">
                  <c:v>2.0303402720102999</c:v>
                </c:pt>
                <c:pt idx="124">
                  <c:v>1.95109944983918</c:v>
                </c:pt>
                <c:pt idx="125">
                  <c:v>1.8839234999716601</c:v>
                </c:pt>
                <c:pt idx="126">
                  <c:v>1.8275472464384099</c:v>
                </c:pt>
                <c:pt idx="127">
                  <c:v>1.7808461565172</c:v>
                </c:pt>
                <c:pt idx="128">
                  <c:v>1.74281153171178</c:v>
                </c:pt>
                <c:pt idx="129">
                  <c:v>1.71253079407794</c:v>
                </c:pt>
                <c:pt idx="130">
                  <c:v>1.68917526301709</c:v>
                </c:pt>
                <c:pt idx="131">
                  <c:v>1.67198898922999</c:v>
                </c:pt>
                <c:pt idx="132">
                  <c:v>1.66027502477582</c:v>
                </c:pt>
                <c:pt idx="133">
                  <c:v>1.6533855883114701</c:v>
                </c:pt>
                <c:pt idx="134">
                  <c:v>1.6507168184949601</c:v>
                </c:pt>
                <c:pt idx="135">
                  <c:v>1.6517093178033899</c:v>
                </c:pt>
                <c:pt idx="136">
                  <c:v>1.65585826519945</c:v>
                </c:pt>
                <c:pt idx="137">
                  <c:v>1.6627368907756199</c:v>
                </c:pt>
                <c:pt idx="138">
                  <c:v>1.6720087676523301</c:v>
                </c:pt>
                <c:pt idx="139">
                  <c:v>1.6834437866112899</c:v>
                </c:pt>
                <c:pt idx="140">
                  <c:v>1.69692578886582</c:v>
                </c:pt>
                <c:pt idx="141">
                  <c:v>1.71245293908392</c:v>
                </c:pt>
                <c:pt idx="142">
                  <c:v>1.73013535421362</c:v>
                </c:pt>
                <c:pt idx="143">
                  <c:v>1.7501929980022499</c:v>
                </c:pt>
                <c:pt idx="144">
                  <c:v>1.77296810238737</c:v>
                </c:pt>
                <c:pt idx="145">
                  <c:v>1.7989313082795699</c:v>
                </c:pt>
                <c:pt idx="146">
                  <c:v>3.9924486260809098</c:v>
                </c:pt>
                <c:pt idx="147">
                  <c:v>4.0750116911966998</c:v>
                </c:pt>
                <c:pt idx="148">
                  <c:v>4.7859597312560096</c:v>
                </c:pt>
                <c:pt idx="149">
                  <c:v>5.6952144952133601</c:v>
                </c:pt>
                <c:pt idx="150">
                  <c:v>5.6769055217592301</c:v>
                </c:pt>
                <c:pt idx="151">
                  <c:v>5.4750468122870002</c:v>
                </c:pt>
                <c:pt idx="152">
                  <c:v>5.5257531842633298</c:v>
                </c:pt>
                <c:pt idx="153">
                  <c:v>5.5217938246404197</c:v>
                </c:pt>
                <c:pt idx="154">
                  <c:v>5.5972646415915897</c:v>
                </c:pt>
                <c:pt idx="155">
                  <c:v>6.0659970979784203</c:v>
                </c:pt>
                <c:pt idx="156">
                  <c:v>5.2967662704458602</c:v>
                </c:pt>
                <c:pt idx="157">
                  <c:v>5.6542416876380202</c:v>
                </c:pt>
                <c:pt idx="158">
                  <c:v>5.6262937484303297</c:v>
                </c:pt>
                <c:pt idx="159">
                  <c:v>5.9541342713059304</c:v>
                </c:pt>
                <c:pt idx="160">
                  <c:v>5.8665979934334098</c:v>
                </c:pt>
                <c:pt idx="161">
                  <c:v>6.2473703158426197</c:v>
                </c:pt>
                <c:pt idx="162">
                  <c:v>6.3014809466721298</c:v>
                </c:pt>
                <c:pt idx="163">
                  <c:v>5.8753358083627303</c:v>
                </c:pt>
                <c:pt idx="164">
                  <c:v>6.0661555871238004</c:v>
                </c:pt>
                <c:pt idx="165">
                  <c:v>6.54078768882541</c:v>
                </c:pt>
                <c:pt idx="166">
                  <c:v>6.9139627592725903</c:v>
                </c:pt>
                <c:pt idx="167">
                  <c:v>7.0374936730086404</c:v>
                </c:pt>
                <c:pt idx="168">
                  <c:v>7.2683247469709897</c:v>
                </c:pt>
                <c:pt idx="169">
                  <c:v>7.2825851065551204</c:v>
                </c:pt>
                <c:pt idx="170">
                  <c:v>8.2827957508248904</c:v>
                </c:pt>
                <c:pt idx="171">
                  <c:v>8.0829490480744095</c:v>
                </c:pt>
                <c:pt idx="172">
                  <c:v>7.4628781980600296</c:v>
                </c:pt>
                <c:pt idx="173">
                  <c:v>7.3760339037774596</c:v>
                </c:pt>
                <c:pt idx="174">
                  <c:v>7.6142197223491204</c:v>
                </c:pt>
                <c:pt idx="175">
                  <c:v>7.1063322014942996</c:v>
                </c:pt>
                <c:pt idx="176">
                  <c:v>7.0231703241486203</c:v>
                </c:pt>
                <c:pt idx="177">
                  <c:v>7.2739538391202601</c:v>
                </c:pt>
                <c:pt idx="178">
                  <c:v>7.3652470093511697</c:v>
                </c:pt>
                <c:pt idx="179">
                  <c:v>6.9279461125202797</c:v>
                </c:pt>
                <c:pt idx="180">
                  <c:v>6.3958659789845296</c:v>
                </c:pt>
                <c:pt idx="181">
                  <c:v>6.5897673337045699</c:v>
                </c:pt>
                <c:pt idx="182">
                  <c:v>6.5454367658531698</c:v>
                </c:pt>
                <c:pt idx="183">
                  <c:v>6.6362179510902202</c:v>
                </c:pt>
                <c:pt idx="184">
                  <c:v>6.6647281349066096</c:v>
                </c:pt>
                <c:pt idx="185">
                  <c:v>6.9567957978805604</c:v>
                </c:pt>
                <c:pt idx="186">
                  <c:v>7.5589240871729997</c:v>
                </c:pt>
                <c:pt idx="187">
                  <c:v>7.5116574708632697</c:v>
                </c:pt>
                <c:pt idx="188">
                  <c:v>7.2122528953547196</c:v>
                </c:pt>
                <c:pt idx="189">
                  <c:v>7.3826275597002198</c:v>
                </c:pt>
                <c:pt idx="190">
                  <c:v>7.0430987858671603</c:v>
                </c:pt>
                <c:pt idx="191">
                  <c:v>6.8455458794626303</c:v>
                </c:pt>
                <c:pt idx="192">
                  <c:v>6.6998887486295899</c:v>
                </c:pt>
                <c:pt idx="193">
                  <c:v>6.68303445271476</c:v>
                </c:pt>
                <c:pt idx="194">
                  <c:v>6.8364931675542504</c:v>
                </c:pt>
                <c:pt idx="195">
                  <c:v>6.5912380756130799</c:v>
                </c:pt>
                <c:pt idx="196">
                  <c:v>6.5996311758263202</c:v>
                </c:pt>
                <c:pt idx="197">
                  <c:v>5.9927750891594096</c:v>
                </c:pt>
                <c:pt idx="198">
                  <c:v>6.01538423505135</c:v>
                </c:pt>
                <c:pt idx="199">
                  <c:v>5.9490103236590501</c:v>
                </c:pt>
                <c:pt idx="200">
                  <c:v>6.1378689451590596</c:v>
                </c:pt>
                <c:pt idx="201">
                  <c:v>6.3809937047881</c:v>
                </c:pt>
                <c:pt idx="202">
                  <c:v>6.6159760740664497</c:v>
                </c:pt>
                <c:pt idx="203">
                  <c:v>7.0276505063642398</c:v>
                </c:pt>
                <c:pt idx="204">
                  <c:v>7.5682825792661399</c:v>
                </c:pt>
                <c:pt idx="205">
                  <c:v>8.1399018797070806</c:v>
                </c:pt>
                <c:pt idx="206">
                  <c:v>8.7349417750533593</c:v>
                </c:pt>
                <c:pt idx="207">
                  <c:v>9.3438045562349608</c:v>
                </c:pt>
                <c:pt idx="208">
                  <c:v>9.9550570580879505</c:v>
                </c:pt>
                <c:pt idx="209">
                  <c:v>10.556087806079599</c:v>
                </c:pt>
                <c:pt idx="210">
                  <c:v>11.1337017491051</c:v>
                </c:pt>
                <c:pt idx="211">
                  <c:v>11.674777085941701</c:v>
                </c:pt>
                <c:pt idx="212">
                  <c:v>12.167025822328601</c:v>
                </c:pt>
                <c:pt idx="213">
                  <c:v>12.5998830459835</c:v>
                </c:pt>
                <c:pt idx="214">
                  <c:v>12.965191246913999</c:v>
                </c:pt>
                <c:pt idx="215">
                  <c:v>13.257366425594901</c:v>
                </c:pt>
                <c:pt idx="216">
                  <c:v>13.4735936208988</c:v>
                </c:pt>
                <c:pt idx="217">
                  <c:v>13.7541020093225</c:v>
                </c:pt>
                <c:pt idx="218">
                  <c:v>14.029617809840801</c:v>
                </c:pt>
                <c:pt idx="219">
                  <c:v>14.423056667746099</c:v>
                </c:pt>
                <c:pt idx="220">
                  <c:v>14.868545929190899</c:v>
                </c:pt>
                <c:pt idx="221">
                  <c:v>15.070867350508401</c:v>
                </c:pt>
                <c:pt idx="222">
                  <c:v>15.1605834663197</c:v>
                </c:pt>
                <c:pt idx="223">
                  <c:v>14.948271199496199</c:v>
                </c:pt>
                <c:pt idx="224">
                  <c:v>14.7427164747908</c:v>
                </c:pt>
                <c:pt idx="225">
                  <c:v>14.168828306493401</c:v>
                </c:pt>
                <c:pt idx="226">
                  <c:v>14.610910379335101</c:v>
                </c:pt>
                <c:pt idx="227">
                  <c:v>15.2530523513405</c:v>
                </c:pt>
                <c:pt idx="228">
                  <c:v>16.2991186008562</c:v>
                </c:pt>
                <c:pt idx="229">
                  <c:v>16.271873912900599</c:v>
                </c:pt>
                <c:pt idx="230">
                  <c:v>16.526303286384302</c:v>
                </c:pt>
                <c:pt idx="231">
                  <c:v>16.6499274925078</c:v>
                </c:pt>
                <c:pt idx="232">
                  <c:v>17.0403678956351</c:v>
                </c:pt>
                <c:pt idx="233">
                  <c:v>17.218849595679998</c:v>
                </c:pt>
                <c:pt idx="234">
                  <c:v>17.144594156136598</c:v>
                </c:pt>
                <c:pt idx="235">
                  <c:v>18.6213097281878</c:v>
                </c:pt>
                <c:pt idx="236">
                  <c:v>19.4325286799459</c:v>
                </c:pt>
                <c:pt idx="237">
                  <c:v>20.712099268026599</c:v>
                </c:pt>
                <c:pt idx="238">
                  <c:v>22.349281941275098</c:v>
                </c:pt>
                <c:pt idx="239">
                  <c:v>24.438288917598499</c:v>
                </c:pt>
                <c:pt idx="240">
                  <c:v>25.716264183966199</c:v>
                </c:pt>
                <c:pt idx="241">
                  <c:v>28.244338946214299</c:v>
                </c:pt>
                <c:pt idx="242">
                  <c:v>29.936538648445001</c:v>
                </c:pt>
                <c:pt idx="243">
                  <c:v>32.797777694345001</c:v>
                </c:pt>
                <c:pt idx="244">
                  <c:v>36.497005908821301</c:v>
                </c:pt>
                <c:pt idx="245">
                  <c:v>40.167523179903903</c:v>
                </c:pt>
                <c:pt idx="246">
                  <c:v>45.804791188718397</c:v>
                </c:pt>
                <c:pt idx="247">
                  <c:v>51.217222143101402</c:v>
                </c:pt>
                <c:pt idx="248">
                  <c:v>59.003163925304797</c:v>
                </c:pt>
                <c:pt idx="249">
                  <c:v>65.933235933630499</c:v>
                </c:pt>
                <c:pt idx="250">
                  <c:v>73.405202844244698</c:v>
                </c:pt>
                <c:pt idx="251">
                  <c:v>80.376648015412201</c:v>
                </c:pt>
                <c:pt idx="252">
                  <c:v>90.049625264957101</c:v>
                </c:pt>
                <c:pt idx="253">
                  <c:v>102.426689847389</c:v>
                </c:pt>
                <c:pt idx="254">
                  <c:v>114.531537495799</c:v>
                </c:pt>
                <c:pt idx="255">
                  <c:v>124.904364821985</c:v>
                </c:pt>
                <c:pt idx="256">
                  <c:v>136.54077123059699</c:v>
                </c:pt>
                <c:pt idx="257">
                  <c:v>148.14949746238801</c:v>
                </c:pt>
                <c:pt idx="258">
                  <c:v>159.00882615244799</c:v>
                </c:pt>
                <c:pt idx="259">
                  <c:v>171.914547053728</c:v>
                </c:pt>
                <c:pt idx="260">
                  <c:v>177.77083370706401</c:v>
                </c:pt>
                <c:pt idx="261">
                  <c:v>196.215248459848</c:v>
                </c:pt>
                <c:pt idx="262">
                  <c:v>220.04659148328599</c:v>
                </c:pt>
                <c:pt idx="263">
                  <c:v>244.827813435954</c:v>
                </c:pt>
                <c:pt idx="264">
                  <c:v>270.22684660515102</c:v>
                </c:pt>
                <c:pt idx="265">
                  <c:v>295.88653210163</c:v>
                </c:pt>
                <c:pt idx="266">
                  <c:v>321.43884124083098</c:v>
                </c:pt>
                <c:pt idx="267">
                  <c:v>346.518477353462</c:v>
                </c:pt>
                <c:pt idx="268">
                  <c:v>370.773720217061</c:v>
                </c:pt>
                <c:pt idx="269">
                  <c:v>393.877906774282</c:v>
                </c:pt>
                <c:pt idx="270">
                  <c:v>415.541378604454</c:v>
                </c:pt>
                <c:pt idx="271">
                  <c:v>435.52086805925501</c:v>
                </c:pt>
                <c:pt idx="272">
                  <c:v>453.62693296538998</c:v>
                </c:pt>
                <c:pt idx="273">
                  <c:v>469.72985600445497</c:v>
                </c:pt>
                <c:pt idx="274">
                  <c:v>483.76076789251601</c:v>
                </c:pt>
                <c:pt idx="275">
                  <c:v>495.708936154539</c:v>
                </c:pt>
                <c:pt idx="276">
                  <c:v>505.61556898631</c:v>
                </c:pt>
                <c:pt idx="277">
                  <c:v>513.56525673095405</c:v>
                </c:pt>
                <c:pt idx="278">
                  <c:v>519.67750466197299</c:v>
                </c:pt>
                <c:pt idx="279">
                  <c:v>524.09788176469203</c:v>
                </c:pt>
                <c:pt idx="280">
                  <c:v>526.99074613365997</c:v>
                </c:pt>
                <c:pt idx="281">
                  <c:v>528.53313069285502</c:v>
                </c:pt>
                <c:pt idx="282">
                  <c:v>528.91048124930296</c:v>
                </c:pt>
                <c:pt idx="283">
                  <c:v>528.31326109176496</c:v>
                </c:pt>
                <c:pt idx="284">
                  <c:v>526.93340137628695</c:v>
                </c:pt>
                <c:pt idx="285">
                  <c:v>524.95924832526396</c:v>
                </c:pt>
                <c:pt idx="286">
                  <c:v>522.57056337835002</c:v>
                </c:pt>
                <c:pt idx="287">
                  <c:v>519.93566086618705</c:v>
                </c:pt>
                <c:pt idx="288">
                  <c:v>517.20815934465804</c:v>
                </c:pt>
                <c:pt idx="289">
                  <c:v>514.52278273644504</c:v>
                </c:pt>
                <c:pt idx="290">
                  <c:v>511.99313964873897</c:v>
                </c:pt>
                <c:pt idx="291">
                  <c:v>509.71304026621198</c:v>
                </c:pt>
                <c:pt idx="292">
                  <c:v>507.75676291273197</c:v>
                </c:pt>
                <c:pt idx="293">
                  <c:v>506.17847628890001</c:v>
                </c:pt>
                <c:pt idx="294">
                  <c:v>505.01319470355099</c:v>
                </c:pt>
                <c:pt idx="295">
                  <c:v>504.27883437493699</c:v>
                </c:pt>
                <c:pt idx="296">
                  <c:v>503.97759360314399</c:v>
                </c:pt>
                <c:pt idx="297">
                  <c:v>504.09643594742602</c:v>
                </c:pt>
                <c:pt idx="298">
                  <c:v>504.60847324052202</c:v>
                </c:pt>
                <c:pt idx="299">
                  <c:v>505.47405926156603</c:v>
                </c:pt>
                <c:pt idx="300">
                  <c:v>506.64074882500103</c:v>
                </c:pt>
                <c:pt idx="301">
                  <c:v>508.04343297933502</c:v>
                </c:pt>
                <c:pt idx="302">
                  <c:v>509.60574368947101</c:v>
                </c:pt>
                <c:pt idx="303">
                  <c:v>511.242255494495</c:v>
                </c:pt>
                <c:pt idx="304">
                  <c:v>512.86039124379897</c:v>
                </c:pt>
                <c:pt idx="305">
                  <c:v>514.36271464568301</c:v>
                </c:pt>
                <c:pt idx="306">
                  <c:v>515.64987915582196</c:v>
                </c:pt>
                <c:pt idx="307">
                  <c:v>516.62298792674505</c:v>
                </c:pt>
                <c:pt idx="308">
                  <c:v>517.18604890280506</c:v>
                </c:pt>
                <c:pt idx="309">
                  <c:v>517.25053415577395</c:v>
                </c:pt>
                <c:pt idx="310">
                  <c:v>516.73919896623499</c:v>
                </c:pt>
                <c:pt idx="311">
                  <c:v>515.58905499895798</c:v>
                </c:pt>
                <c:pt idx="312">
                  <c:v>513.75547599007803</c:v>
                </c:pt>
                <c:pt idx="313">
                  <c:v>511.21453540947402</c:v>
                </c:pt>
                <c:pt idx="314">
                  <c:v>507.96280675143998</c:v>
                </c:pt>
                <c:pt idx="315">
                  <c:v>504.01659467681299</c:v>
                </c:pt>
                <c:pt idx="316">
                  <c:v>499.41108937638597</c:v>
                </c:pt>
                <c:pt idx="317">
                  <c:v>494.197947567683</c:v>
                </c:pt>
                <c:pt idx="318">
                  <c:v>488.44124210467101</c:v>
                </c:pt>
                <c:pt idx="319">
                  <c:v>482.214517192659</c:v>
                </c:pt>
                <c:pt idx="320">
                  <c:v>475.59896715891</c:v>
                </c:pt>
                <c:pt idx="321">
                  <c:v>468.680845247619</c:v>
                </c:pt>
                <c:pt idx="322">
                  <c:v>461.54924372874098</c:v>
                </c:pt>
                <c:pt idx="323">
                  <c:v>454.29182225831801</c:v>
                </c:pt>
                <c:pt idx="324">
                  <c:v>446.99242710776798</c:v>
                </c:pt>
                <c:pt idx="325">
                  <c:v>439.72801872872401</c:v>
                </c:pt>
                <c:pt idx="326">
                  <c:v>432.56270654187199</c:v>
                </c:pt>
                <c:pt idx="327">
                  <c:v>425.54164638918297</c:v>
                </c:pt>
                <c:pt idx="328">
                  <c:v>418.68503140520698</c:v>
                </c:pt>
                <c:pt idx="329">
                  <c:v>411.99648517126502</c:v>
                </c:pt>
                <c:pt idx="330">
                  <c:v>405.47198598467702</c:v>
                </c:pt>
                <c:pt idx="331">
                  <c:v>399.383443387954</c:v>
                </c:pt>
                <c:pt idx="332">
                  <c:v>393.43111301669302</c:v>
                </c:pt>
                <c:pt idx="333">
                  <c:v>387.60578351033303</c:v>
                </c:pt>
                <c:pt idx="334">
                  <c:v>381.91603837059802</c:v>
                </c:pt>
                <c:pt idx="335">
                  <c:v>376.38248530444599</c:v>
                </c:pt>
                <c:pt idx="336">
                  <c:v>371.03367594428698</c:v>
                </c:pt>
                <c:pt idx="337">
                  <c:v>365.69657999274801</c:v>
                </c:pt>
                <c:pt idx="338">
                  <c:v>360.57940632230799</c:v>
                </c:pt>
                <c:pt idx="339">
                  <c:v>355.665078081947</c:v>
                </c:pt>
                <c:pt idx="340">
                  <c:v>350.934310573505</c:v>
                </c:pt>
                <c:pt idx="341">
                  <c:v>346.357504591164</c:v>
                </c:pt>
                <c:pt idx="342">
                  <c:v>341.90171415350301</c:v>
                </c:pt>
                <c:pt idx="343">
                  <c:v>337.549365826572</c:v>
                </c:pt>
                <c:pt idx="344">
                  <c:v>333.29804557929498</c:v>
                </c:pt>
                <c:pt idx="345">
                  <c:v>329.08864369659301</c:v>
                </c:pt>
                <c:pt idx="346">
                  <c:v>325.005653054915</c:v>
                </c:pt>
                <c:pt idx="347">
                  <c:v>321.06265700374001</c:v>
                </c:pt>
                <c:pt idx="348">
                  <c:v>317.25765514304697</c:v>
                </c:pt>
                <c:pt idx="349">
                  <c:v>313.57762895514901</c:v>
                </c:pt>
                <c:pt idx="350">
                  <c:v>310.00608364554398</c:v>
                </c:pt>
                <c:pt idx="351">
                  <c:v>306.51312129284798</c:v>
                </c:pt>
                <c:pt idx="352">
                  <c:v>303.092977123872</c:v>
                </c:pt>
                <c:pt idx="353">
                  <c:v>299.69001958565798</c:v>
                </c:pt>
                <c:pt idx="354">
                  <c:v>296.28613389337698</c:v>
                </c:pt>
                <c:pt idx="355">
                  <c:v>292.89709387698701</c:v>
                </c:pt>
                <c:pt idx="356">
                  <c:v>289.50446254421098</c:v>
                </c:pt>
                <c:pt idx="357">
                  <c:v>286.092135362482</c:v>
                </c:pt>
                <c:pt idx="358">
                  <c:v>282.65906002725899</c:v>
                </c:pt>
                <c:pt idx="359">
                  <c:v>279.25532984249202</c:v>
                </c:pt>
                <c:pt idx="360">
                  <c:v>275.89729098393201</c:v>
                </c:pt>
                <c:pt idx="361">
                  <c:v>272.567701701489</c:v>
                </c:pt>
                <c:pt idx="362">
                  <c:v>269.27486267011301</c:v>
                </c:pt>
                <c:pt idx="363">
                  <c:v>266.02185548315299</c:v>
                </c:pt>
                <c:pt idx="364">
                  <c:v>262.802621708647</c:v>
                </c:pt>
                <c:pt idx="365">
                  <c:v>259.59833550139598</c:v>
                </c:pt>
                <c:pt idx="366">
                  <c:v>256.39794189150302</c:v>
                </c:pt>
                <c:pt idx="367">
                  <c:v>253.209840399092</c:v>
                </c:pt>
                <c:pt idx="368">
                  <c:v>250.03766162615</c:v>
                </c:pt>
                <c:pt idx="369">
                  <c:v>246.87807169674599</c:v>
                </c:pt>
                <c:pt idx="370">
                  <c:v>243.733503636108</c:v>
                </c:pt>
                <c:pt idx="371">
                  <c:v>240.602975951389</c:v>
                </c:pt>
                <c:pt idx="372">
                  <c:v>237.478896156221</c:v>
                </c:pt>
                <c:pt idx="373">
                  <c:v>234.34549072752301</c:v>
                </c:pt>
                <c:pt idx="374">
                  <c:v>231.18323102359099</c:v>
                </c:pt>
                <c:pt idx="375">
                  <c:v>227.97710458352299</c:v>
                </c:pt>
                <c:pt idx="376">
                  <c:v>224.718023910048</c:v>
                </c:pt>
                <c:pt idx="377">
                  <c:v>221.399694882571</c:v>
                </c:pt>
                <c:pt idx="378">
                  <c:v>218.018831035582</c:v>
                </c:pt>
                <c:pt idx="379">
                  <c:v>214.57940695355799</c:v>
                </c:pt>
                <c:pt idx="380">
                  <c:v>211.08854234903799</c:v>
                </c:pt>
                <c:pt idx="381">
                  <c:v>207.55290697892801</c:v>
                </c:pt>
                <c:pt idx="382">
                  <c:v>203.98185371922301</c:v>
                </c:pt>
                <c:pt idx="383">
                  <c:v>200.385623868485</c:v>
                </c:pt>
                <c:pt idx="384">
                  <c:v>196.767479739957</c:v>
                </c:pt>
                <c:pt idx="385">
                  <c:v>193.125422725878</c:v>
                </c:pt>
                <c:pt idx="386">
                  <c:v>189.45883930376701</c:v>
                </c:pt>
                <c:pt idx="387">
                  <c:v>185.76605559337901</c:v>
                </c:pt>
                <c:pt idx="388">
                  <c:v>182.04189934949099</c:v>
                </c:pt>
                <c:pt idx="389">
                  <c:v>178.28327671808799</c:v>
                </c:pt>
                <c:pt idx="390">
                  <c:v>174.49470161152499</c:v>
                </c:pt>
                <c:pt idx="391">
                  <c:v>170.68053941726001</c:v>
                </c:pt>
                <c:pt idx="392">
                  <c:v>166.84355799573601</c:v>
                </c:pt>
                <c:pt idx="393">
                  <c:v>162.98694434209199</c:v>
                </c:pt>
                <c:pt idx="394">
                  <c:v>159.11337738785801</c:v>
                </c:pt>
                <c:pt idx="395">
                  <c:v>155.22114182479399</c:v>
                </c:pt>
                <c:pt idx="396">
                  <c:v>151.30890546468001</c:v>
                </c:pt>
                <c:pt idx="397">
                  <c:v>147.379570372285</c:v>
                </c:pt>
                <c:pt idx="398">
                  <c:v>143.43764072417301</c:v>
                </c:pt>
                <c:pt idx="399">
                  <c:v>139.48789337991499</c:v>
                </c:pt>
                <c:pt idx="400">
                  <c:v>135.53890251533801</c:v>
                </c:pt>
                <c:pt idx="401">
                  <c:v>131.599591612598</c:v>
                </c:pt>
                <c:pt idx="402">
                  <c:v>127.677427984264</c:v>
                </c:pt>
                <c:pt idx="403">
                  <c:v>123.783404278833</c:v>
                </c:pt>
                <c:pt idx="404">
                  <c:v>119.93134813192199</c:v>
                </c:pt>
                <c:pt idx="405">
                  <c:v>116.13175096442301</c:v>
                </c:pt>
                <c:pt idx="406">
                  <c:v>112.391226055426</c:v>
                </c:pt>
                <c:pt idx="407">
                  <c:v>108.71401024061799</c:v>
                </c:pt>
                <c:pt idx="408">
                  <c:v>105.099492498835</c:v>
                </c:pt>
                <c:pt idx="409">
                  <c:v>101.546785649337</c:v>
                </c:pt>
                <c:pt idx="410">
                  <c:v>98.065626674555403</c:v>
                </c:pt>
                <c:pt idx="411">
                  <c:v>94.672577711782793</c:v>
                </c:pt>
                <c:pt idx="412">
                  <c:v>91.385669860199897</c:v>
                </c:pt>
                <c:pt idx="413">
                  <c:v>88.222433028228707</c:v>
                </c:pt>
                <c:pt idx="414">
                  <c:v>85.196036415944505</c:v>
                </c:pt>
                <c:pt idx="415">
                  <c:v>82.304515607835299</c:v>
                </c:pt>
                <c:pt idx="416">
                  <c:v>79.532503666930793</c:v>
                </c:pt>
                <c:pt idx="417">
                  <c:v>76.861892123179601</c:v>
                </c:pt>
                <c:pt idx="418">
                  <c:v>74.276349561261895</c:v>
                </c:pt>
                <c:pt idx="419">
                  <c:v>71.761205752251598</c:v>
                </c:pt>
                <c:pt idx="420">
                  <c:v>69.306123862184705</c:v>
                </c:pt>
                <c:pt idx="421">
                  <c:v>66.910121527632796</c:v>
                </c:pt>
                <c:pt idx="422">
                  <c:v>64.574657900730301</c:v>
                </c:pt>
                <c:pt idx="423">
                  <c:v>62.297271049655102</c:v>
                </c:pt>
                <c:pt idx="424">
                  <c:v>60.072544131068902</c:v>
                </c:pt>
                <c:pt idx="425">
                  <c:v>57.896544947857201</c:v>
                </c:pt>
                <c:pt idx="426">
                  <c:v>55.765285700630002</c:v>
                </c:pt>
                <c:pt idx="427">
                  <c:v>53.674721432401199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207-184A-90A5-9EC553313A75}"/>
            </c:ext>
          </c:extLst>
        </c:ser>
        <c:ser>
          <c:idx val="10"/>
          <c:order val="7"/>
          <c:tx>
            <c:strRef>
              <c:f>Hospitalizations!$L$2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Hospitalizations!$L$3:$L$430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0.02</c:v>
                </c:pt>
                <c:pt idx="7">
                  <c:v>0.04</c:v>
                </c:pt>
                <c:pt idx="8">
                  <c:v>0.04</c:v>
                </c:pt>
                <c:pt idx="9">
                  <c:v>0.05</c:v>
                </c:pt>
                <c:pt idx="10">
                  <c:v>0.05</c:v>
                </c:pt>
                <c:pt idx="11">
                  <c:v>0.12</c:v>
                </c:pt>
                <c:pt idx="12">
                  <c:v>0.18</c:v>
                </c:pt>
                <c:pt idx="13">
                  <c:v>0.28999999999999998</c:v>
                </c:pt>
                <c:pt idx="14">
                  <c:v>0.39</c:v>
                </c:pt>
                <c:pt idx="15">
                  <c:v>0.42</c:v>
                </c:pt>
                <c:pt idx="16">
                  <c:v>0.61</c:v>
                </c:pt>
                <c:pt idx="17">
                  <c:v>0.99</c:v>
                </c:pt>
                <c:pt idx="18">
                  <c:v>1.27</c:v>
                </c:pt>
                <c:pt idx="19">
                  <c:v>1.67</c:v>
                </c:pt>
                <c:pt idx="20">
                  <c:v>2.4</c:v>
                </c:pt>
                <c:pt idx="21">
                  <c:v>3.33</c:v>
                </c:pt>
                <c:pt idx="22">
                  <c:v>4.29</c:v>
                </c:pt>
                <c:pt idx="23">
                  <c:v>5.76</c:v>
                </c:pt>
                <c:pt idx="24">
                  <c:v>7.93</c:v>
                </c:pt>
                <c:pt idx="25">
                  <c:v>10.25</c:v>
                </c:pt>
                <c:pt idx="26">
                  <c:v>13.16</c:v>
                </c:pt>
                <c:pt idx="27">
                  <c:v>17.02</c:v>
                </c:pt>
                <c:pt idx="28">
                  <c:v>22.66</c:v>
                </c:pt>
                <c:pt idx="29">
                  <c:v>29.41</c:v>
                </c:pt>
                <c:pt idx="30">
                  <c:v>38.340000000000003</c:v>
                </c:pt>
                <c:pt idx="31">
                  <c:v>50.9</c:v>
                </c:pt>
                <c:pt idx="32">
                  <c:v>66.58</c:v>
                </c:pt>
                <c:pt idx="33">
                  <c:v>87.89</c:v>
                </c:pt>
                <c:pt idx="34">
                  <c:v>117.28</c:v>
                </c:pt>
                <c:pt idx="35">
                  <c:v>152.22</c:v>
                </c:pt>
                <c:pt idx="36">
                  <c:v>200.05</c:v>
                </c:pt>
                <c:pt idx="37">
                  <c:v>265.01</c:v>
                </c:pt>
                <c:pt idx="38">
                  <c:v>347.21</c:v>
                </c:pt>
                <c:pt idx="39">
                  <c:v>453.55</c:v>
                </c:pt>
                <c:pt idx="40">
                  <c:v>589.34</c:v>
                </c:pt>
                <c:pt idx="41">
                  <c:v>752.37</c:v>
                </c:pt>
                <c:pt idx="42">
                  <c:v>940.55</c:v>
                </c:pt>
                <c:pt idx="43">
                  <c:v>1149.6300000000001</c:v>
                </c:pt>
                <c:pt idx="44">
                  <c:v>1367.74</c:v>
                </c:pt>
                <c:pt idx="45">
                  <c:v>1584.9</c:v>
                </c:pt>
                <c:pt idx="46">
                  <c:v>1788.33</c:v>
                </c:pt>
                <c:pt idx="47">
                  <c:v>1967.47</c:v>
                </c:pt>
                <c:pt idx="48">
                  <c:v>2116.1</c:v>
                </c:pt>
                <c:pt idx="49">
                  <c:v>2226.7800000000002</c:v>
                </c:pt>
                <c:pt idx="50">
                  <c:v>2310.23</c:v>
                </c:pt>
                <c:pt idx="51">
                  <c:v>2365.5500000000002</c:v>
                </c:pt>
                <c:pt idx="52">
                  <c:v>2388.66</c:v>
                </c:pt>
                <c:pt idx="53">
                  <c:v>2385.5100000000002</c:v>
                </c:pt>
                <c:pt idx="54">
                  <c:v>2368.77</c:v>
                </c:pt>
                <c:pt idx="55">
                  <c:v>2327.91</c:v>
                </c:pt>
                <c:pt idx="56">
                  <c:v>2269.77</c:v>
                </c:pt>
                <c:pt idx="57">
                  <c:v>2199.3200000000002</c:v>
                </c:pt>
                <c:pt idx="58">
                  <c:v>2123.92</c:v>
                </c:pt>
                <c:pt idx="59">
                  <c:v>2039.16</c:v>
                </c:pt>
                <c:pt idx="60">
                  <c:v>1949.31</c:v>
                </c:pt>
                <c:pt idx="61">
                  <c:v>1861.72</c:v>
                </c:pt>
                <c:pt idx="62">
                  <c:v>1772.84</c:v>
                </c:pt>
                <c:pt idx="63">
                  <c:v>1683.01</c:v>
                </c:pt>
                <c:pt idx="64">
                  <c:v>1598.54</c:v>
                </c:pt>
                <c:pt idx="65">
                  <c:v>1519.4</c:v>
                </c:pt>
                <c:pt idx="66">
                  <c:v>1444.28</c:v>
                </c:pt>
                <c:pt idx="67">
                  <c:v>1370.46</c:v>
                </c:pt>
                <c:pt idx="68">
                  <c:v>1296.8900000000001</c:v>
                </c:pt>
                <c:pt idx="69">
                  <c:v>1226.27</c:v>
                </c:pt>
                <c:pt idx="70">
                  <c:v>1158.67</c:v>
                </c:pt>
                <c:pt idx="71">
                  <c:v>1095.94</c:v>
                </c:pt>
                <c:pt idx="72">
                  <c:v>1035.43</c:v>
                </c:pt>
                <c:pt idx="73">
                  <c:v>975.32</c:v>
                </c:pt>
                <c:pt idx="74">
                  <c:v>916.42</c:v>
                </c:pt>
                <c:pt idx="75">
                  <c:v>859.65</c:v>
                </c:pt>
                <c:pt idx="76">
                  <c:v>807.52</c:v>
                </c:pt>
                <c:pt idx="77">
                  <c:v>754.56</c:v>
                </c:pt>
                <c:pt idx="78">
                  <c:v>707.1</c:v>
                </c:pt>
                <c:pt idx="79">
                  <c:v>662.43</c:v>
                </c:pt>
                <c:pt idx="80">
                  <c:v>614</c:v>
                </c:pt>
                <c:pt idx="81">
                  <c:v>570.74</c:v>
                </c:pt>
                <c:pt idx="82">
                  <c:v>530.95000000000005</c:v>
                </c:pt>
                <c:pt idx="83">
                  <c:v>494.38</c:v>
                </c:pt>
                <c:pt idx="84">
                  <c:v>459.34</c:v>
                </c:pt>
                <c:pt idx="85">
                  <c:v>426.56</c:v>
                </c:pt>
                <c:pt idx="86">
                  <c:v>398.73</c:v>
                </c:pt>
                <c:pt idx="87">
                  <c:v>369.39</c:v>
                </c:pt>
                <c:pt idx="88">
                  <c:v>344.36</c:v>
                </c:pt>
                <c:pt idx="89">
                  <c:v>320.33</c:v>
                </c:pt>
                <c:pt idx="90">
                  <c:v>298.52999999999997</c:v>
                </c:pt>
                <c:pt idx="91">
                  <c:v>274.99</c:v>
                </c:pt>
                <c:pt idx="92">
                  <c:v>254.54</c:v>
                </c:pt>
                <c:pt idx="93">
                  <c:v>237.03</c:v>
                </c:pt>
                <c:pt idx="94">
                  <c:v>220.69</c:v>
                </c:pt>
                <c:pt idx="95">
                  <c:v>203.6</c:v>
                </c:pt>
                <c:pt idx="96">
                  <c:v>190.59</c:v>
                </c:pt>
                <c:pt idx="97">
                  <c:v>177.61</c:v>
                </c:pt>
                <c:pt idx="98">
                  <c:v>164.76</c:v>
                </c:pt>
                <c:pt idx="99">
                  <c:v>154.19999999999999</c:v>
                </c:pt>
                <c:pt idx="100">
                  <c:v>144.38999999999999</c:v>
                </c:pt>
                <c:pt idx="101">
                  <c:v>133.44999999999999</c:v>
                </c:pt>
                <c:pt idx="102">
                  <c:v>124.59</c:v>
                </c:pt>
                <c:pt idx="103">
                  <c:v>116.85</c:v>
                </c:pt>
                <c:pt idx="104">
                  <c:v>109.46</c:v>
                </c:pt>
                <c:pt idx="105">
                  <c:v>102.62</c:v>
                </c:pt>
                <c:pt idx="106">
                  <c:v>97.77</c:v>
                </c:pt>
                <c:pt idx="107">
                  <c:v>92.26</c:v>
                </c:pt>
                <c:pt idx="108">
                  <c:v>87.56</c:v>
                </c:pt>
                <c:pt idx="109">
                  <c:v>82.12</c:v>
                </c:pt>
                <c:pt idx="110">
                  <c:v>76.930000000000007</c:v>
                </c:pt>
                <c:pt idx="111">
                  <c:v>72.64</c:v>
                </c:pt>
                <c:pt idx="112">
                  <c:v>69.489999999999995</c:v>
                </c:pt>
                <c:pt idx="113">
                  <c:v>66.97</c:v>
                </c:pt>
                <c:pt idx="114">
                  <c:v>64.430000000000007</c:v>
                </c:pt>
                <c:pt idx="115">
                  <c:v>61.39</c:v>
                </c:pt>
                <c:pt idx="116">
                  <c:v>59.53</c:v>
                </c:pt>
                <c:pt idx="117">
                  <c:v>57.28</c:v>
                </c:pt>
                <c:pt idx="118">
                  <c:v>56.1</c:v>
                </c:pt>
                <c:pt idx="119">
                  <c:v>54.3</c:v>
                </c:pt>
                <c:pt idx="120">
                  <c:v>52.85</c:v>
                </c:pt>
                <c:pt idx="121">
                  <c:v>50.98</c:v>
                </c:pt>
                <c:pt idx="122">
                  <c:v>49.35</c:v>
                </c:pt>
                <c:pt idx="123">
                  <c:v>47.1</c:v>
                </c:pt>
                <c:pt idx="124">
                  <c:v>45.51</c:v>
                </c:pt>
                <c:pt idx="125">
                  <c:v>43.92</c:v>
                </c:pt>
                <c:pt idx="126">
                  <c:v>42.4</c:v>
                </c:pt>
                <c:pt idx="127">
                  <c:v>41.77</c:v>
                </c:pt>
                <c:pt idx="128">
                  <c:v>41.15</c:v>
                </c:pt>
                <c:pt idx="129">
                  <c:v>39.99</c:v>
                </c:pt>
                <c:pt idx="130">
                  <c:v>37.64</c:v>
                </c:pt>
                <c:pt idx="131">
                  <c:v>36.18</c:v>
                </c:pt>
                <c:pt idx="132">
                  <c:v>35.32</c:v>
                </c:pt>
                <c:pt idx="133">
                  <c:v>34.76</c:v>
                </c:pt>
                <c:pt idx="134">
                  <c:v>34.29</c:v>
                </c:pt>
                <c:pt idx="135">
                  <c:v>33.659999999999997</c:v>
                </c:pt>
                <c:pt idx="136">
                  <c:v>32.46</c:v>
                </c:pt>
                <c:pt idx="137">
                  <c:v>31.46</c:v>
                </c:pt>
                <c:pt idx="138">
                  <c:v>30.03</c:v>
                </c:pt>
                <c:pt idx="139">
                  <c:v>29.71</c:v>
                </c:pt>
                <c:pt idx="140">
                  <c:v>28.61</c:v>
                </c:pt>
                <c:pt idx="141">
                  <c:v>28.32</c:v>
                </c:pt>
                <c:pt idx="142">
                  <c:v>28.18</c:v>
                </c:pt>
                <c:pt idx="143">
                  <c:v>27.7</c:v>
                </c:pt>
                <c:pt idx="144">
                  <c:v>27.21</c:v>
                </c:pt>
                <c:pt idx="145">
                  <c:v>26.12</c:v>
                </c:pt>
                <c:pt idx="146">
                  <c:v>26.19</c:v>
                </c:pt>
                <c:pt idx="147">
                  <c:v>26.42</c:v>
                </c:pt>
                <c:pt idx="148">
                  <c:v>26.18</c:v>
                </c:pt>
                <c:pt idx="149">
                  <c:v>25.63</c:v>
                </c:pt>
                <c:pt idx="150">
                  <c:v>26.2</c:v>
                </c:pt>
                <c:pt idx="151">
                  <c:v>25.53</c:v>
                </c:pt>
                <c:pt idx="152">
                  <c:v>25.35</c:v>
                </c:pt>
                <c:pt idx="153">
                  <c:v>25.36</c:v>
                </c:pt>
                <c:pt idx="154">
                  <c:v>25.56</c:v>
                </c:pt>
                <c:pt idx="155">
                  <c:v>25.03</c:v>
                </c:pt>
                <c:pt idx="156">
                  <c:v>25.32</c:v>
                </c:pt>
                <c:pt idx="157">
                  <c:v>25.46</c:v>
                </c:pt>
                <c:pt idx="158">
                  <c:v>25.61</c:v>
                </c:pt>
                <c:pt idx="159">
                  <c:v>25.81</c:v>
                </c:pt>
                <c:pt idx="160">
                  <c:v>25.6</c:v>
                </c:pt>
                <c:pt idx="161">
                  <c:v>25.26</c:v>
                </c:pt>
                <c:pt idx="162">
                  <c:v>25.68</c:v>
                </c:pt>
                <c:pt idx="163">
                  <c:v>26.42</c:v>
                </c:pt>
                <c:pt idx="164">
                  <c:v>26.24</c:v>
                </c:pt>
                <c:pt idx="165">
                  <c:v>26.2</c:v>
                </c:pt>
                <c:pt idx="166">
                  <c:v>26.9</c:v>
                </c:pt>
                <c:pt idx="167">
                  <c:v>26.35</c:v>
                </c:pt>
                <c:pt idx="168">
                  <c:v>26.18</c:v>
                </c:pt>
                <c:pt idx="169">
                  <c:v>26.63</c:v>
                </c:pt>
                <c:pt idx="170">
                  <c:v>26.74</c:v>
                </c:pt>
                <c:pt idx="171">
                  <c:v>26.8</c:v>
                </c:pt>
                <c:pt idx="172">
                  <c:v>27.24</c:v>
                </c:pt>
                <c:pt idx="173">
                  <c:v>27.3</c:v>
                </c:pt>
                <c:pt idx="174">
                  <c:v>27.41</c:v>
                </c:pt>
                <c:pt idx="175">
                  <c:v>27.45</c:v>
                </c:pt>
                <c:pt idx="176">
                  <c:v>28.03</c:v>
                </c:pt>
                <c:pt idx="177">
                  <c:v>28.95</c:v>
                </c:pt>
                <c:pt idx="178">
                  <c:v>29.37</c:v>
                </c:pt>
                <c:pt idx="179">
                  <c:v>30.18</c:v>
                </c:pt>
                <c:pt idx="180">
                  <c:v>29.97</c:v>
                </c:pt>
                <c:pt idx="181">
                  <c:v>30.26</c:v>
                </c:pt>
                <c:pt idx="182">
                  <c:v>30.26</c:v>
                </c:pt>
                <c:pt idx="183">
                  <c:v>30.63</c:v>
                </c:pt>
                <c:pt idx="184">
                  <c:v>31.09</c:v>
                </c:pt>
                <c:pt idx="185">
                  <c:v>31</c:v>
                </c:pt>
                <c:pt idx="186">
                  <c:v>30.92</c:v>
                </c:pt>
                <c:pt idx="187">
                  <c:v>31.32</c:v>
                </c:pt>
                <c:pt idx="188">
                  <c:v>32.119999999999997</c:v>
                </c:pt>
                <c:pt idx="189">
                  <c:v>32.69</c:v>
                </c:pt>
                <c:pt idx="190">
                  <c:v>33.520000000000003</c:v>
                </c:pt>
                <c:pt idx="191">
                  <c:v>34.380000000000003</c:v>
                </c:pt>
                <c:pt idx="192">
                  <c:v>35.58</c:v>
                </c:pt>
                <c:pt idx="193">
                  <c:v>35.92</c:v>
                </c:pt>
                <c:pt idx="194">
                  <c:v>36.42</c:v>
                </c:pt>
                <c:pt idx="195">
                  <c:v>36.51</c:v>
                </c:pt>
                <c:pt idx="196">
                  <c:v>36.65</c:v>
                </c:pt>
                <c:pt idx="197">
                  <c:v>38.06</c:v>
                </c:pt>
                <c:pt idx="198">
                  <c:v>38.6</c:v>
                </c:pt>
                <c:pt idx="199">
                  <c:v>39.5</c:v>
                </c:pt>
                <c:pt idx="200">
                  <c:v>40.19</c:v>
                </c:pt>
                <c:pt idx="201">
                  <c:v>41.24</c:v>
                </c:pt>
                <c:pt idx="202">
                  <c:v>43.23</c:v>
                </c:pt>
                <c:pt idx="203">
                  <c:v>44.05</c:v>
                </c:pt>
                <c:pt idx="204">
                  <c:v>45.1</c:v>
                </c:pt>
                <c:pt idx="205">
                  <c:v>46.84</c:v>
                </c:pt>
                <c:pt idx="206">
                  <c:v>48.08</c:v>
                </c:pt>
                <c:pt idx="207">
                  <c:v>48.77</c:v>
                </c:pt>
                <c:pt idx="208">
                  <c:v>50.61</c:v>
                </c:pt>
                <c:pt idx="209">
                  <c:v>51.85</c:v>
                </c:pt>
                <c:pt idx="210">
                  <c:v>53.08</c:v>
                </c:pt>
                <c:pt idx="211">
                  <c:v>54.83</c:v>
                </c:pt>
                <c:pt idx="212">
                  <c:v>56.15</c:v>
                </c:pt>
                <c:pt idx="213">
                  <c:v>57.02</c:v>
                </c:pt>
                <c:pt idx="214">
                  <c:v>58.19</c:v>
                </c:pt>
                <c:pt idx="215">
                  <c:v>59.76</c:v>
                </c:pt>
                <c:pt idx="216">
                  <c:v>61.55</c:v>
                </c:pt>
                <c:pt idx="217">
                  <c:v>63.5</c:v>
                </c:pt>
                <c:pt idx="218">
                  <c:v>65.27</c:v>
                </c:pt>
                <c:pt idx="219">
                  <c:v>67</c:v>
                </c:pt>
                <c:pt idx="220">
                  <c:v>68.150000000000006</c:v>
                </c:pt>
                <c:pt idx="221">
                  <c:v>70.239999999999995</c:v>
                </c:pt>
                <c:pt idx="222">
                  <c:v>70.739999999999995</c:v>
                </c:pt>
                <c:pt idx="223">
                  <c:v>71.78</c:v>
                </c:pt>
                <c:pt idx="224">
                  <c:v>73.61</c:v>
                </c:pt>
                <c:pt idx="225">
                  <c:v>76.209999999999994</c:v>
                </c:pt>
                <c:pt idx="226">
                  <c:v>78.92</c:v>
                </c:pt>
                <c:pt idx="227">
                  <c:v>81.38</c:v>
                </c:pt>
                <c:pt idx="228">
                  <c:v>83.51</c:v>
                </c:pt>
                <c:pt idx="229">
                  <c:v>86.13</c:v>
                </c:pt>
                <c:pt idx="230">
                  <c:v>89.6</c:v>
                </c:pt>
                <c:pt idx="231">
                  <c:v>93.66</c:v>
                </c:pt>
                <c:pt idx="232">
                  <c:v>98.45</c:v>
                </c:pt>
                <c:pt idx="233">
                  <c:v>103.73</c:v>
                </c:pt>
                <c:pt idx="234">
                  <c:v>108.57</c:v>
                </c:pt>
                <c:pt idx="235">
                  <c:v>113.53</c:v>
                </c:pt>
                <c:pt idx="236">
                  <c:v>118.02</c:v>
                </c:pt>
                <c:pt idx="237">
                  <c:v>124.32</c:v>
                </c:pt>
                <c:pt idx="238">
                  <c:v>130.38</c:v>
                </c:pt>
                <c:pt idx="239">
                  <c:v>136.38</c:v>
                </c:pt>
                <c:pt idx="240">
                  <c:v>144.93</c:v>
                </c:pt>
                <c:pt idx="241">
                  <c:v>154.53</c:v>
                </c:pt>
                <c:pt idx="242">
                  <c:v>164.85</c:v>
                </c:pt>
                <c:pt idx="243">
                  <c:v>177.32</c:v>
                </c:pt>
                <c:pt idx="244">
                  <c:v>189.94</c:v>
                </c:pt>
                <c:pt idx="245">
                  <c:v>206.02</c:v>
                </c:pt>
                <c:pt idx="246">
                  <c:v>223.82</c:v>
                </c:pt>
                <c:pt idx="247">
                  <c:v>242.83</c:v>
                </c:pt>
                <c:pt idx="248">
                  <c:v>264</c:v>
                </c:pt>
                <c:pt idx="249">
                  <c:v>286.02999999999997</c:v>
                </c:pt>
                <c:pt idx="250">
                  <c:v>313.05</c:v>
                </c:pt>
                <c:pt idx="251">
                  <c:v>341.18</c:v>
                </c:pt>
                <c:pt idx="252">
                  <c:v>372.68</c:v>
                </c:pt>
                <c:pt idx="253">
                  <c:v>408.72</c:v>
                </c:pt>
                <c:pt idx="254">
                  <c:v>448.91</c:v>
                </c:pt>
                <c:pt idx="255">
                  <c:v>493.84</c:v>
                </c:pt>
                <c:pt idx="256">
                  <c:v>542.30999999999995</c:v>
                </c:pt>
                <c:pt idx="257">
                  <c:v>597.17999999999995</c:v>
                </c:pt>
                <c:pt idx="258">
                  <c:v>655.88</c:v>
                </c:pt>
                <c:pt idx="259">
                  <c:v>720.74</c:v>
                </c:pt>
                <c:pt idx="260">
                  <c:v>792.4</c:v>
                </c:pt>
                <c:pt idx="261">
                  <c:v>879.08</c:v>
                </c:pt>
                <c:pt idx="262">
                  <c:v>968.58</c:v>
                </c:pt>
                <c:pt idx="263">
                  <c:v>1069.82</c:v>
                </c:pt>
                <c:pt idx="264">
                  <c:v>1184.3599999999999</c:v>
                </c:pt>
                <c:pt idx="265">
                  <c:v>1305.5899999999999</c:v>
                </c:pt>
                <c:pt idx="266">
                  <c:v>1433.87</c:v>
                </c:pt>
                <c:pt idx="267">
                  <c:v>1570.27</c:v>
                </c:pt>
                <c:pt idx="268">
                  <c:v>1717.51</c:v>
                </c:pt>
                <c:pt idx="269">
                  <c:v>1862.83</c:v>
                </c:pt>
                <c:pt idx="270">
                  <c:v>2007.73</c:v>
                </c:pt>
                <c:pt idx="271">
                  <c:v>2153.25</c:v>
                </c:pt>
                <c:pt idx="272">
                  <c:v>2297.04</c:v>
                </c:pt>
                <c:pt idx="273">
                  <c:v>2436.29</c:v>
                </c:pt>
                <c:pt idx="274">
                  <c:v>2571.13</c:v>
                </c:pt>
                <c:pt idx="275">
                  <c:v>2702.9</c:v>
                </c:pt>
                <c:pt idx="276">
                  <c:v>2821.06</c:v>
                </c:pt>
                <c:pt idx="277">
                  <c:v>2940.16</c:v>
                </c:pt>
                <c:pt idx="278">
                  <c:v>3052.78</c:v>
                </c:pt>
                <c:pt idx="279">
                  <c:v>3165.87</c:v>
                </c:pt>
                <c:pt idx="280">
                  <c:v>3269.56</c:v>
                </c:pt>
                <c:pt idx="281">
                  <c:v>3366.67</c:v>
                </c:pt>
                <c:pt idx="282">
                  <c:v>3452.54</c:v>
                </c:pt>
                <c:pt idx="283">
                  <c:v>3526.6</c:v>
                </c:pt>
                <c:pt idx="284">
                  <c:v>3588.16</c:v>
                </c:pt>
                <c:pt idx="285">
                  <c:v>3649.32</c:v>
                </c:pt>
                <c:pt idx="286">
                  <c:v>3695.85</c:v>
                </c:pt>
                <c:pt idx="287">
                  <c:v>3734.65</c:v>
                </c:pt>
                <c:pt idx="288">
                  <c:v>3761.35</c:v>
                </c:pt>
                <c:pt idx="289">
                  <c:v>3780.62</c:v>
                </c:pt>
                <c:pt idx="290">
                  <c:v>3788.33</c:v>
                </c:pt>
                <c:pt idx="291">
                  <c:v>3783.83</c:v>
                </c:pt>
                <c:pt idx="292">
                  <c:v>3774.1</c:v>
                </c:pt>
                <c:pt idx="293">
                  <c:v>3757.99</c:v>
                </c:pt>
                <c:pt idx="294">
                  <c:v>3736.71</c:v>
                </c:pt>
                <c:pt idx="295">
                  <c:v>3707.97</c:v>
                </c:pt>
                <c:pt idx="296">
                  <c:v>3679.1</c:v>
                </c:pt>
                <c:pt idx="297">
                  <c:v>3642.28</c:v>
                </c:pt>
                <c:pt idx="298">
                  <c:v>3608.59</c:v>
                </c:pt>
                <c:pt idx="299">
                  <c:v>3577.07</c:v>
                </c:pt>
                <c:pt idx="300">
                  <c:v>3541.23</c:v>
                </c:pt>
                <c:pt idx="301">
                  <c:v>3503.41</c:v>
                </c:pt>
                <c:pt idx="302">
                  <c:v>3469.49</c:v>
                </c:pt>
                <c:pt idx="303">
                  <c:v>3436.36</c:v>
                </c:pt>
                <c:pt idx="304">
                  <c:v>3404.71</c:v>
                </c:pt>
                <c:pt idx="305">
                  <c:v>3364.21</c:v>
                </c:pt>
                <c:pt idx="306">
                  <c:v>3319.43</c:v>
                </c:pt>
                <c:pt idx="307">
                  <c:v>3276.05</c:v>
                </c:pt>
                <c:pt idx="308">
                  <c:v>3232.21</c:v>
                </c:pt>
                <c:pt idx="309">
                  <c:v>3181.77</c:v>
                </c:pt>
                <c:pt idx="310">
                  <c:v>3138.5</c:v>
                </c:pt>
                <c:pt idx="311">
                  <c:v>3091.98</c:v>
                </c:pt>
                <c:pt idx="312">
                  <c:v>3044.7</c:v>
                </c:pt>
                <c:pt idx="313">
                  <c:v>2997.55</c:v>
                </c:pt>
                <c:pt idx="314">
                  <c:v>2948.19</c:v>
                </c:pt>
                <c:pt idx="315">
                  <c:v>2899.34</c:v>
                </c:pt>
                <c:pt idx="316">
                  <c:v>2846.09</c:v>
                </c:pt>
                <c:pt idx="317">
                  <c:v>2794.46</c:v>
                </c:pt>
                <c:pt idx="318">
                  <c:v>2747.07</c:v>
                </c:pt>
                <c:pt idx="319">
                  <c:v>2699.15</c:v>
                </c:pt>
                <c:pt idx="320">
                  <c:v>2655.12</c:v>
                </c:pt>
                <c:pt idx="321">
                  <c:v>2611.0300000000002</c:v>
                </c:pt>
                <c:pt idx="322">
                  <c:v>2570.4</c:v>
                </c:pt>
                <c:pt idx="323">
                  <c:v>2536.34</c:v>
                </c:pt>
                <c:pt idx="324">
                  <c:v>2504.4</c:v>
                </c:pt>
                <c:pt idx="325">
                  <c:v>2481.8000000000002</c:v>
                </c:pt>
                <c:pt idx="326">
                  <c:v>2458.27</c:v>
                </c:pt>
                <c:pt idx="327">
                  <c:v>2436.94</c:v>
                </c:pt>
                <c:pt idx="328">
                  <c:v>2411.9</c:v>
                </c:pt>
                <c:pt idx="329">
                  <c:v>2387.13</c:v>
                </c:pt>
                <c:pt idx="330">
                  <c:v>2368.4</c:v>
                </c:pt>
                <c:pt idx="331">
                  <c:v>2354.1</c:v>
                </c:pt>
                <c:pt idx="332">
                  <c:v>2334.8000000000002</c:v>
                </c:pt>
                <c:pt idx="333">
                  <c:v>2316.35</c:v>
                </c:pt>
                <c:pt idx="334">
                  <c:v>2294.9</c:v>
                </c:pt>
                <c:pt idx="335">
                  <c:v>2275.81</c:v>
                </c:pt>
                <c:pt idx="336">
                  <c:v>2255.3200000000002</c:v>
                </c:pt>
                <c:pt idx="337">
                  <c:v>2236.29</c:v>
                </c:pt>
                <c:pt idx="338">
                  <c:v>2223.85</c:v>
                </c:pt>
                <c:pt idx="339">
                  <c:v>2215.65</c:v>
                </c:pt>
                <c:pt idx="340">
                  <c:v>2211.89</c:v>
                </c:pt>
                <c:pt idx="341">
                  <c:v>2210.2399999999998</c:v>
                </c:pt>
                <c:pt idx="342">
                  <c:v>2207.14</c:v>
                </c:pt>
                <c:pt idx="343">
                  <c:v>2208.12</c:v>
                </c:pt>
                <c:pt idx="344">
                  <c:v>2208.8200000000002</c:v>
                </c:pt>
                <c:pt idx="345">
                  <c:v>2208.09</c:v>
                </c:pt>
                <c:pt idx="346">
                  <c:v>2207.71</c:v>
                </c:pt>
                <c:pt idx="347">
                  <c:v>2206.4499999999998</c:v>
                </c:pt>
                <c:pt idx="348">
                  <c:v>2200.8000000000002</c:v>
                </c:pt>
                <c:pt idx="349">
                  <c:v>2192.9</c:v>
                </c:pt>
                <c:pt idx="350">
                  <c:v>2186.44</c:v>
                </c:pt>
                <c:pt idx="351">
                  <c:v>2180.8000000000002</c:v>
                </c:pt>
                <c:pt idx="352">
                  <c:v>2175.29</c:v>
                </c:pt>
                <c:pt idx="353">
                  <c:v>2168.08</c:v>
                </c:pt>
                <c:pt idx="354">
                  <c:v>2154.9499999999998</c:v>
                </c:pt>
                <c:pt idx="355">
                  <c:v>2141.13</c:v>
                </c:pt>
                <c:pt idx="356">
                  <c:v>2131.13</c:v>
                </c:pt>
                <c:pt idx="357">
                  <c:v>2118</c:v>
                </c:pt>
                <c:pt idx="358">
                  <c:v>2105.29</c:v>
                </c:pt>
                <c:pt idx="359">
                  <c:v>2093.2800000000002</c:v>
                </c:pt>
                <c:pt idx="360">
                  <c:v>2075.9</c:v>
                </c:pt>
                <c:pt idx="361">
                  <c:v>2057.34</c:v>
                </c:pt>
                <c:pt idx="362">
                  <c:v>2042.4</c:v>
                </c:pt>
                <c:pt idx="363">
                  <c:v>2023.58</c:v>
                </c:pt>
                <c:pt idx="364">
                  <c:v>2011.45</c:v>
                </c:pt>
                <c:pt idx="365">
                  <c:v>1991.25</c:v>
                </c:pt>
                <c:pt idx="366">
                  <c:v>1971.93</c:v>
                </c:pt>
                <c:pt idx="367">
                  <c:v>1953.24</c:v>
                </c:pt>
                <c:pt idx="368">
                  <c:v>1935.15</c:v>
                </c:pt>
                <c:pt idx="369">
                  <c:v>1916.06</c:v>
                </c:pt>
                <c:pt idx="370">
                  <c:v>1896.99</c:v>
                </c:pt>
                <c:pt idx="371">
                  <c:v>1876.19</c:v>
                </c:pt>
                <c:pt idx="372">
                  <c:v>1855.18</c:v>
                </c:pt>
                <c:pt idx="373">
                  <c:v>1832.48</c:v>
                </c:pt>
                <c:pt idx="374">
                  <c:v>1810.05</c:v>
                </c:pt>
                <c:pt idx="375">
                  <c:v>1783.34</c:v>
                </c:pt>
                <c:pt idx="376">
                  <c:v>1759.15</c:v>
                </c:pt>
                <c:pt idx="377">
                  <c:v>1738.72</c:v>
                </c:pt>
                <c:pt idx="378">
                  <c:v>1715.77</c:v>
                </c:pt>
                <c:pt idx="379">
                  <c:v>1690.5</c:v>
                </c:pt>
                <c:pt idx="380">
                  <c:v>1664.89</c:v>
                </c:pt>
                <c:pt idx="381">
                  <c:v>1640.12</c:v>
                </c:pt>
                <c:pt idx="382">
                  <c:v>1617.11</c:v>
                </c:pt>
                <c:pt idx="383">
                  <c:v>1590.07</c:v>
                </c:pt>
                <c:pt idx="384">
                  <c:v>1566.83</c:v>
                </c:pt>
                <c:pt idx="385">
                  <c:v>1541.45</c:v>
                </c:pt>
                <c:pt idx="386">
                  <c:v>1515.33</c:v>
                </c:pt>
                <c:pt idx="387">
                  <c:v>1490.59</c:v>
                </c:pt>
                <c:pt idx="388">
                  <c:v>1464.5</c:v>
                </c:pt>
                <c:pt idx="389">
                  <c:v>1440.42</c:v>
                </c:pt>
                <c:pt idx="390">
                  <c:v>1411.04</c:v>
                </c:pt>
                <c:pt idx="391">
                  <c:v>1386.07</c:v>
                </c:pt>
                <c:pt idx="392">
                  <c:v>1360.49</c:v>
                </c:pt>
                <c:pt idx="393">
                  <c:v>1332.15</c:v>
                </c:pt>
                <c:pt idx="394">
                  <c:v>1307.5999999999999</c:v>
                </c:pt>
                <c:pt idx="395">
                  <c:v>1283.94</c:v>
                </c:pt>
                <c:pt idx="396">
                  <c:v>1257.6400000000001</c:v>
                </c:pt>
                <c:pt idx="397">
                  <c:v>1232.4000000000001</c:v>
                </c:pt>
                <c:pt idx="398">
                  <c:v>1207.98</c:v>
                </c:pt>
                <c:pt idx="399">
                  <c:v>1184.3900000000001</c:v>
                </c:pt>
                <c:pt idx="400">
                  <c:v>1161.44</c:v>
                </c:pt>
                <c:pt idx="401">
                  <c:v>1136.1600000000001</c:v>
                </c:pt>
                <c:pt idx="402">
                  <c:v>1111.3900000000001</c:v>
                </c:pt>
                <c:pt idx="403">
                  <c:v>1086.93</c:v>
                </c:pt>
                <c:pt idx="404">
                  <c:v>1062.8399999999999</c:v>
                </c:pt>
                <c:pt idx="405">
                  <c:v>1038.48</c:v>
                </c:pt>
                <c:pt idx="406">
                  <c:v>1013.58</c:v>
                </c:pt>
                <c:pt idx="407">
                  <c:v>990</c:v>
                </c:pt>
                <c:pt idx="408">
                  <c:v>966.55</c:v>
                </c:pt>
                <c:pt idx="409">
                  <c:v>943.85</c:v>
                </c:pt>
                <c:pt idx="410">
                  <c:v>920.62</c:v>
                </c:pt>
                <c:pt idx="411">
                  <c:v>899.25</c:v>
                </c:pt>
                <c:pt idx="412">
                  <c:v>876.89</c:v>
                </c:pt>
                <c:pt idx="413">
                  <c:v>855.16</c:v>
                </c:pt>
                <c:pt idx="414">
                  <c:v>832.81</c:v>
                </c:pt>
                <c:pt idx="415">
                  <c:v>812.69</c:v>
                </c:pt>
                <c:pt idx="416">
                  <c:v>790.1</c:v>
                </c:pt>
                <c:pt idx="417">
                  <c:v>769.49</c:v>
                </c:pt>
                <c:pt idx="418">
                  <c:v>752.34</c:v>
                </c:pt>
                <c:pt idx="419">
                  <c:v>734.04</c:v>
                </c:pt>
                <c:pt idx="420">
                  <c:v>714.59</c:v>
                </c:pt>
                <c:pt idx="421">
                  <c:v>696.35</c:v>
                </c:pt>
                <c:pt idx="422">
                  <c:v>679.51</c:v>
                </c:pt>
                <c:pt idx="423">
                  <c:v>663.07</c:v>
                </c:pt>
                <c:pt idx="424">
                  <c:v>643.98</c:v>
                </c:pt>
                <c:pt idx="425">
                  <c:v>625.86</c:v>
                </c:pt>
                <c:pt idx="426">
                  <c:v>608.37</c:v>
                </c:pt>
                <c:pt idx="427">
                  <c:v>593.17999999999995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207-184A-90A5-9EC553313A75}"/>
            </c:ext>
          </c:extLst>
        </c:ser>
        <c:ser>
          <c:idx val="5"/>
          <c:order val="8"/>
          <c:tx>
            <c:strRef>
              <c:f>Hospitalizations!$K$2</c:f>
              <c:strCache>
                <c:ptCount val="1"/>
                <c:pt idx="0">
                  <c:v>ICL+50%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Hospitalizations!$K$3:$K$430</c:f>
              <c:numCache>
                <c:formatCode>General</c:formatCode>
                <c:ptCount val="428"/>
                <c:pt idx="340">
                  <c:v>2207.67</c:v>
                </c:pt>
                <c:pt idx="341">
                  <c:v>2203.23</c:v>
                </c:pt>
                <c:pt idx="342">
                  <c:v>2197.2600000000002</c:v>
                </c:pt>
                <c:pt idx="343">
                  <c:v>2181.79</c:v>
                </c:pt>
                <c:pt idx="344">
                  <c:v>2159.64</c:v>
                </c:pt>
                <c:pt idx="345">
                  <c:v>2123.27</c:v>
                </c:pt>
                <c:pt idx="346">
                  <c:v>2073.7600000000002</c:v>
                </c:pt>
                <c:pt idx="347">
                  <c:v>2017.76</c:v>
                </c:pt>
                <c:pt idx="348">
                  <c:v>1953.47</c:v>
                </c:pt>
                <c:pt idx="349">
                  <c:v>1879.39</c:v>
                </c:pt>
                <c:pt idx="350">
                  <c:v>1799.89</c:v>
                </c:pt>
                <c:pt idx="351">
                  <c:v>1717.48</c:v>
                </c:pt>
                <c:pt idx="352">
                  <c:v>1630.16</c:v>
                </c:pt>
                <c:pt idx="353">
                  <c:v>1541.98</c:v>
                </c:pt>
                <c:pt idx="354">
                  <c:v>1450.53</c:v>
                </c:pt>
                <c:pt idx="355">
                  <c:v>1361.86</c:v>
                </c:pt>
                <c:pt idx="356">
                  <c:v>1278.06</c:v>
                </c:pt>
                <c:pt idx="357">
                  <c:v>1195.52</c:v>
                </c:pt>
                <c:pt idx="358">
                  <c:v>1115.3599999999999</c:v>
                </c:pt>
                <c:pt idx="359">
                  <c:v>1037.3800000000001</c:v>
                </c:pt>
                <c:pt idx="360">
                  <c:v>962.82</c:v>
                </c:pt>
                <c:pt idx="361">
                  <c:v>892.85</c:v>
                </c:pt>
                <c:pt idx="362">
                  <c:v>824.01</c:v>
                </c:pt>
                <c:pt idx="363">
                  <c:v>759.75</c:v>
                </c:pt>
                <c:pt idx="364">
                  <c:v>701.28</c:v>
                </c:pt>
                <c:pt idx="365">
                  <c:v>646.77</c:v>
                </c:pt>
                <c:pt idx="366">
                  <c:v>593.80999999999995</c:v>
                </c:pt>
                <c:pt idx="367">
                  <c:v>546.52</c:v>
                </c:pt>
                <c:pt idx="368">
                  <c:v>500.4</c:v>
                </c:pt>
                <c:pt idx="369">
                  <c:v>460.14</c:v>
                </c:pt>
                <c:pt idx="370">
                  <c:v>423.12</c:v>
                </c:pt>
                <c:pt idx="371">
                  <c:v>388.96</c:v>
                </c:pt>
                <c:pt idx="372">
                  <c:v>356.07</c:v>
                </c:pt>
                <c:pt idx="373">
                  <c:v>325.25</c:v>
                </c:pt>
                <c:pt idx="374">
                  <c:v>298.52999999999997</c:v>
                </c:pt>
                <c:pt idx="375">
                  <c:v>272.99</c:v>
                </c:pt>
                <c:pt idx="376">
                  <c:v>250.31</c:v>
                </c:pt>
                <c:pt idx="377">
                  <c:v>228.37</c:v>
                </c:pt>
                <c:pt idx="378">
                  <c:v>209.04</c:v>
                </c:pt>
                <c:pt idx="379">
                  <c:v>190.75</c:v>
                </c:pt>
                <c:pt idx="380">
                  <c:v>173.6</c:v>
                </c:pt>
                <c:pt idx="381">
                  <c:v>158.99</c:v>
                </c:pt>
                <c:pt idx="382">
                  <c:v>145.5</c:v>
                </c:pt>
                <c:pt idx="383">
                  <c:v>132.35</c:v>
                </c:pt>
                <c:pt idx="384">
                  <c:v>119.67</c:v>
                </c:pt>
                <c:pt idx="385">
                  <c:v>109.11</c:v>
                </c:pt>
                <c:pt idx="386">
                  <c:v>99.86</c:v>
                </c:pt>
                <c:pt idx="387">
                  <c:v>90.67</c:v>
                </c:pt>
                <c:pt idx="388">
                  <c:v>81.849999999999994</c:v>
                </c:pt>
                <c:pt idx="389">
                  <c:v>74.42</c:v>
                </c:pt>
                <c:pt idx="390">
                  <c:v>68.38</c:v>
                </c:pt>
                <c:pt idx="391">
                  <c:v>62.62</c:v>
                </c:pt>
                <c:pt idx="392">
                  <c:v>57.23</c:v>
                </c:pt>
                <c:pt idx="393">
                  <c:v>52.33</c:v>
                </c:pt>
                <c:pt idx="394">
                  <c:v>47.08</c:v>
                </c:pt>
                <c:pt idx="395">
                  <c:v>42.75</c:v>
                </c:pt>
                <c:pt idx="396">
                  <c:v>38.89</c:v>
                </c:pt>
                <c:pt idx="397">
                  <c:v>35.619999999999997</c:v>
                </c:pt>
                <c:pt idx="398">
                  <c:v>32.58</c:v>
                </c:pt>
                <c:pt idx="399">
                  <c:v>29.71</c:v>
                </c:pt>
                <c:pt idx="400">
                  <c:v>26.77</c:v>
                </c:pt>
                <c:pt idx="401">
                  <c:v>23.98</c:v>
                </c:pt>
                <c:pt idx="402">
                  <c:v>22.03</c:v>
                </c:pt>
                <c:pt idx="403">
                  <c:v>20.29</c:v>
                </c:pt>
                <c:pt idx="404">
                  <c:v>18.03</c:v>
                </c:pt>
                <c:pt idx="405">
                  <c:v>16.5</c:v>
                </c:pt>
                <c:pt idx="406">
                  <c:v>15.33</c:v>
                </c:pt>
                <c:pt idx="407">
                  <c:v>13.88</c:v>
                </c:pt>
                <c:pt idx="408">
                  <c:v>12.56</c:v>
                </c:pt>
                <c:pt idx="409">
                  <c:v>11.61</c:v>
                </c:pt>
                <c:pt idx="410">
                  <c:v>10.73</c:v>
                </c:pt>
                <c:pt idx="411">
                  <c:v>9.84</c:v>
                </c:pt>
                <c:pt idx="412">
                  <c:v>9</c:v>
                </c:pt>
                <c:pt idx="413">
                  <c:v>8.19</c:v>
                </c:pt>
                <c:pt idx="414">
                  <c:v>7.69</c:v>
                </c:pt>
                <c:pt idx="415">
                  <c:v>6.91</c:v>
                </c:pt>
                <c:pt idx="416">
                  <c:v>6.03</c:v>
                </c:pt>
                <c:pt idx="417">
                  <c:v>5.57</c:v>
                </c:pt>
                <c:pt idx="418">
                  <c:v>5.07</c:v>
                </c:pt>
                <c:pt idx="419">
                  <c:v>4.6399999999999997</c:v>
                </c:pt>
                <c:pt idx="420">
                  <c:v>4.28</c:v>
                </c:pt>
                <c:pt idx="421">
                  <c:v>3.77</c:v>
                </c:pt>
                <c:pt idx="422">
                  <c:v>3.35</c:v>
                </c:pt>
                <c:pt idx="423">
                  <c:v>2.92</c:v>
                </c:pt>
                <c:pt idx="424">
                  <c:v>2.69</c:v>
                </c:pt>
                <c:pt idx="425">
                  <c:v>2.62</c:v>
                </c:pt>
                <c:pt idx="426">
                  <c:v>2.4500000000000002</c:v>
                </c:pt>
                <c:pt idx="427">
                  <c:v>2.2799999999999998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207-184A-90A5-9EC553313A75}"/>
            </c:ext>
          </c:extLst>
        </c:ser>
        <c:ser>
          <c:idx val="11"/>
          <c:order val="9"/>
          <c:tx>
            <c:strRef>
              <c:f>Hospitalizations!$M$2</c:f>
              <c:strCache>
                <c:ptCount val="1"/>
                <c:pt idx="0">
                  <c:v>ICL-50%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Hospitalizations!$M$3:$M$430</c:f>
              <c:numCache>
                <c:formatCode>General</c:formatCode>
                <c:ptCount val="428"/>
                <c:pt idx="340">
                  <c:v>2209.66</c:v>
                </c:pt>
                <c:pt idx="341">
                  <c:v>2209.59</c:v>
                </c:pt>
                <c:pt idx="342">
                  <c:v>2217.0700000000002</c:v>
                </c:pt>
                <c:pt idx="343">
                  <c:v>2235.25</c:v>
                </c:pt>
                <c:pt idx="344">
                  <c:v>2260.4499999999998</c:v>
                </c:pt>
                <c:pt idx="345">
                  <c:v>2295.4699999999998</c:v>
                </c:pt>
                <c:pt idx="346">
                  <c:v>2342.77</c:v>
                </c:pt>
                <c:pt idx="347">
                  <c:v>2401.4699999999998</c:v>
                </c:pt>
                <c:pt idx="348">
                  <c:v>2471.9499999999998</c:v>
                </c:pt>
                <c:pt idx="349">
                  <c:v>2558.8200000000002</c:v>
                </c:pt>
                <c:pt idx="350">
                  <c:v>2655.61</c:v>
                </c:pt>
                <c:pt idx="351">
                  <c:v>2762.72</c:v>
                </c:pt>
                <c:pt idx="352">
                  <c:v>2884.2</c:v>
                </c:pt>
                <c:pt idx="353">
                  <c:v>3012.26</c:v>
                </c:pt>
                <c:pt idx="354">
                  <c:v>3151.56</c:v>
                </c:pt>
                <c:pt idx="355">
                  <c:v>3302.56</c:v>
                </c:pt>
                <c:pt idx="356">
                  <c:v>3461.62</c:v>
                </c:pt>
                <c:pt idx="357">
                  <c:v>3633.1</c:v>
                </c:pt>
                <c:pt idx="358">
                  <c:v>3807.67</c:v>
                </c:pt>
                <c:pt idx="359">
                  <c:v>3986.02</c:v>
                </c:pt>
                <c:pt idx="360">
                  <c:v>4170.09</c:v>
                </c:pt>
                <c:pt idx="361">
                  <c:v>4364.07</c:v>
                </c:pt>
                <c:pt idx="362">
                  <c:v>4564.84</c:v>
                </c:pt>
                <c:pt idx="363">
                  <c:v>4771.17</c:v>
                </c:pt>
                <c:pt idx="364">
                  <c:v>4984.25</c:v>
                </c:pt>
                <c:pt idx="365">
                  <c:v>5191.8100000000004</c:v>
                </c:pt>
                <c:pt idx="366">
                  <c:v>5402.01</c:v>
                </c:pt>
                <c:pt idx="367">
                  <c:v>5617.62</c:v>
                </c:pt>
                <c:pt idx="368">
                  <c:v>5839.87</c:v>
                </c:pt>
                <c:pt idx="369">
                  <c:v>6055.1</c:v>
                </c:pt>
                <c:pt idx="370">
                  <c:v>6274.71</c:v>
                </c:pt>
                <c:pt idx="371">
                  <c:v>6480.72</c:v>
                </c:pt>
                <c:pt idx="372">
                  <c:v>6686.67</c:v>
                </c:pt>
                <c:pt idx="373">
                  <c:v>6888.65</c:v>
                </c:pt>
                <c:pt idx="374">
                  <c:v>7086.76</c:v>
                </c:pt>
                <c:pt idx="375">
                  <c:v>7271.87</c:v>
                </c:pt>
                <c:pt idx="376">
                  <c:v>7456.11</c:v>
                </c:pt>
                <c:pt idx="377">
                  <c:v>7630.52</c:v>
                </c:pt>
                <c:pt idx="378">
                  <c:v>7786.32</c:v>
                </c:pt>
                <c:pt idx="379">
                  <c:v>7940.59</c:v>
                </c:pt>
                <c:pt idx="380">
                  <c:v>8078.49</c:v>
                </c:pt>
                <c:pt idx="381">
                  <c:v>8198.66</c:v>
                </c:pt>
                <c:pt idx="382">
                  <c:v>8316</c:v>
                </c:pt>
                <c:pt idx="383">
                  <c:v>8407.64</c:v>
                </c:pt>
                <c:pt idx="384">
                  <c:v>8490.42</c:v>
                </c:pt>
                <c:pt idx="385">
                  <c:v>8565.2000000000007</c:v>
                </c:pt>
                <c:pt idx="386">
                  <c:v>8618.9599999999991</c:v>
                </c:pt>
                <c:pt idx="387">
                  <c:v>8655.07</c:v>
                </c:pt>
                <c:pt idx="388">
                  <c:v>8677.86</c:v>
                </c:pt>
                <c:pt idx="389">
                  <c:v>8687.7099999999991</c:v>
                </c:pt>
                <c:pt idx="390">
                  <c:v>8676.0499999999993</c:v>
                </c:pt>
                <c:pt idx="391">
                  <c:v>8660.7199999999993</c:v>
                </c:pt>
                <c:pt idx="392">
                  <c:v>8633.42</c:v>
                </c:pt>
                <c:pt idx="393">
                  <c:v>8591.89</c:v>
                </c:pt>
                <c:pt idx="394">
                  <c:v>8535.94</c:v>
                </c:pt>
                <c:pt idx="395">
                  <c:v>8475.36</c:v>
                </c:pt>
                <c:pt idx="396">
                  <c:v>8393.67</c:v>
                </c:pt>
                <c:pt idx="397">
                  <c:v>8301.6299999999992</c:v>
                </c:pt>
                <c:pt idx="398">
                  <c:v>8206.57</c:v>
                </c:pt>
                <c:pt idx="399">
                  <c:v>8098.93</c:v>
                </c:pt>
                <c:pt idx="400">
                  <c:v>7980.97</c:v>
                </c:pt>
                <c:pt idx="401">
                  <c:v>7858.03</c:v>
                </c:pt>
                <c:pt idx="402">
                  <c:v>7731.91</c:v>
                </c:pt>
                <c:pt idx="403">
                  <c:v>7600.51</c:v>
                </c:pt>
                <c:pt idx="404">
                  <c:v>7457.21</c:v>
                </c:pt>
                <c:pt idx="405">
                  <c:v>7309.89</c:v>
                </c:pt>
                <c:pt idx="406">
                  <c:v>7165.21</c:v>
                </c:pt>
                <c:pt idx="407">
                  <c:v>7011.9</c:v>
                </c:pt>
                <c:pt idx="408">
                  <c:v>6863.87</c:v>
                </c:pt>
                <c:pt idx="409">
                  <c:v>6709.37</c:v>
                </c:pt>
                <c:pt idx="410">
                  <c:v>6543.12</c:v>
                </c:pt>
                <c:pt idx="411">
                  <c:v>6382.76</c:v>
                </c:pt>
                <c:pt idx="412">
                  <c:v>6218.4</c:v>
                </c:pt>
                <c:pt idx="413">
                  <c:v>6058.31</c:v>
                </c:pt>
                <c:pt idx="414">
                  <c:v>5900.3</c:v>
                </c:pt>
                <c:pt idx="415">
                  <c:v>5740.24</c:v>
                </c:pt>
                <c:pt idx="416">
                  <c:v>5580.21</c:v>
                </c:pt>
                <c:pt idx="417">
                  <c:v>5425.98</c:v>
                </c:pt>
                <c:pt idx="418">
                  <c:v>5267.05</c:v>
                </c:pt>
                <c:pt idx="419">
                  <c:v>5106.58</c:v>
                </c:pt>
                <c:pt idx="420">
                  <c:v>4951.6099999999997</c:v>
                </c:pt>
                <c:pt idx="421">
                  <c:v>4803.47</c:v>
                </c:pt>
                <c:pt idx="422">
                  <c:v>4651.3100000000004</c:v>
                </c:pt>
                <c:pt idx="423">
                  <c:v>4501.04</c:v>
                </c:pt>
                <c:pt idx="424">
                  <c:v>4353.78</c:v>
                </c:pt>
                <c:pt idx="425">
                  <c:v>4212.93</c:v>
                </c:pt>
                <c:pt idx="426">
                  <c:v>4069.38</c:v>
                </c:pt>
                <c:pt idx="427">
                  <c:v>3933.08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207-184A-90A5-9EC553313A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916479"/>
        <c:axId val="1229322799"/>
      </c:lineChart>
      <c:dateAx>
        <c:axId val="1288916479"/>
        <c:scaling>
          <c:orientation val="minMax"/>
          <c:min val="44094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322799"/>
        <c:crosses val="autoZero"/>
        <c:auto val="1"/>
        <c:lblOffset val="100"/>
        <c:baseTimeUnit val="days"/>
        <c:majorUnit val="2"/>
        <c:majorTimeUnit val="months"/>
      </c:dateAx>
      <c:valAx>
        <c:axId val="1229322799"/>
        <c:scaling>
          <c:orientation val="minMax"/>
          <c:max val="4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916479"/>
        <c:crossesAt val="4388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79014887593076"/>
          <c:y val="2.21497894158579E-2"/>
          <c:w val="0.74799634548126326"/>
          <c:h val="0.8597758669985518"/>
        </c:manualLayout>
      </c:layout>
      <c:lineChart>
        <c:grouping val="standard"/>
        <c:varyColors val="0"/>
        <c:ser>
          <c:idx val="0"/>
          <c:order val="0"/>
          <c:tx>
            <c:strRef>
              <c:f>Hospitalizations!$B$2</c:f>
              <c:strCache>
                <c:ptCount val="1"/>
                <c:pt idx="0">
                  <c:v>Observed Hospitalizations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Hospitalizations!$B$3:$B$430</c:f>
              <c:numCache>
                <c:formatCode>General</c:formatCode>
                <c:ptCount val="428"/>
                <c:pt idx="17">
                  <c:v>5</c:v>
                </c:pt>
                <c:pt idx="18">
                  <c:v>4</c:v>
                </c:pt>
                <c:pt idx="19">
                  <c:v>9</c:v>
                </c:pt>
                <c:pt idx="20">
                  <c:v>5</c:v>
                </c:pt>
                <c:pt idx="21">
                  <c:v>5</c:v>
                </c:pt>
                <c:pt idx="22">
                  <c:v>14</c:v>
                </c:pt>
                <c:pt idx="23">
                  <c:v>10</c:v>
                </c:pt>
                <c:pt idx="24">
                  <c:v>13</c:v>
                </c:pt>
                <c:pt idx="25">
                  <c:v>17</c:v>
                </c:pt>
                <c:pt idx="26">
                  <c:v>13</c:v>
                </c:pt>
                <c:pt idx="27">
                  <c:v>17</c:v>
                </c:pt>
                <c:pt idx="28">
                  <c:v>24</c:v>
                </c:pt>
                <c:pt idx="29">
                  <c:v>8</c:v>
                </c:pt>
                <c:pt idx="30">
                  <c:v>17</c:v>
                </c:pt>
                <c:pt idx="31">
                  <c:v>29</c:v>
                </c:pt>
                <c:pt idx="32">
                  <c:v>42</c:v>
                </c:pt>
                <c:pt idx="33">
                  <c:v>49</c:v>
                </c:pt>
                <c:pt idx="34">
                  <c:v>52</c:v>
                </c:pt>
                <c:pt idx="35">
                  <c:v>55</c:v>
                </c:pt>
                <c:pt idx="36">
                  <c:v>65</c:v>
                </c:pt>
                <c:pt idx="37">
                  <c:v>55</c:v>
                </c:pt>
                <c:pt idx="38">
                  <c:v>120</c:v>
                </c:pt>
                <c:pt idx="39">
                  <c:v>98</c:v>
                </c:pt>
                <c:pt idx="40">
                  <c:v>112</c:v>
                </c:pt>
                <c:pt idx="41">
                  <c:v>110</c:v>
                </c:pt>
                <c:pt idx="42">
                  <c:v>143</c:v>
                </c:pt>
                <c:pt idx="43">
                  <c:v>118</c:v>
                </c:pt>
                <c:pt idx="44">
                  <c:v>135</c:v>
                </c:pt>
                <c:pt idx="45">
                  <c:v>162</c:v>
                </c:pt>
                <c:pt idx="46">
                  <c:v>181</c:v>
                </c:pt>
                <c:pt idx="47">
                  <c:v>200</c:v>
                </c:pt>
                <c:pt idx="48">
                  <c:v>165</c:v>
                </c:pt>
                <c:pt idx="49">
                  <c:v>209</c:v>
                </c:pt>
                <c:pt idx="50">
                  <c:v>122</c:v>
                </c:pt>
                <c:pt idx="51">
                  <c:v>122</c:v>
                </c:pt>
                <c:pt idx="52">
                  <c:v>164</c:v>
                </c:pt>
                <c:pt idx="53">
                  <c:v>125</c:v>
                </c:pt>
                <c:pt idx="54">
                  <c:v>97</c:v>
                </c:pt>
                <c:pt idx="55">
                  <c:v>94</c:v>
                </c:pt>
                <c:pt idx="56">
                  <c:v>75</c:v>
                </c:pt>
                <c:pt idx="57">
                  <c:v>58</c:v>
                </c:pt>
                <c:pt idx="58">
                  <c:v>50</c:v>
                </c:pt>
                <c:pt idx="59">
                  <c:v>71</c:v>
                </c:pt>
                <c:pt idx="60">
                  <c:v>57</c:v>
                </c:pt>
                <c:pt idx="61">
                  <c:v>59</c:v>
                </c:pt>
                <c:pt idx="62">
                  <c:v>57</c:v>
                </c:pt>
                <c:pt idx="63">
                  <c:v>41</c:v>
                </c:pt>
                <c:pt idx="64">
                  <c:v>43</c:v>
                </c:pt>
                <c:pt idx="65">
                  <c:v>34</c:v>
                </c:pt>
                <c:pt idx="66">
                  <c:v>27</c:v>
                </c:pt>
                <c:pt idx="67">
                  <c:v>52</c:v>
                </c:pt>
                <c:pt idx="68">
                  <c:v>32</c:v>
                </c:pt>
                <c:pt idx="69">
                  <c:v>38</c:v>
                </c:pt>
                <c:pt idx="70">
                  <c:v>32</c:v>
                </c:pt>
                <c:pt idx="71">
                  <c:v>14</c:v>
                </c:pt>
                <c:pt idx="72">
                  <c:v>23</c:v>
                </c:pt>
                <c:pt idx="73">
                  <c:v>23</c:v>
                </c:pt>
                <c:pt idx="74">
                  <c:v>19</c:v>
                </c:pt>
                <c:pt idx="75">
                  <c:v>21</c:v>
                </c:pt>
                <c:pt idx="76">
                  <c:v>9</c:v>
                </c:pt>
                <c:pt idx="77">
                  <c:v>13</c:v>
                </c:pt>
                <c:pt idx="78">
                  <c:v>15</c:v>
                </c:pt>
                <c:pt idx="79">
                  <c:v>6</c:v>
                </c:pt>
                <c:pt idx="80">
                  <c:v>13</c:v>
                </c:pt>
                <c:pt idx="81">
                  <c:v>15</c:v>
                </c:pt>
                <c:pt idx="82">
                  <c:v>11</c:v>
                </c:pt>
                <c:pt idx="83">
                  <c:v>4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4</c:v>
                </c:pt>
                <c:pt idx="88">
                  <c:v>6</c:v>
                </c:pt>
                <c:pt idx="89">
                  <c:v>3</c:v>
                </c:pt>
                <c:pt idx="90">
                  <c:v>7</c:v>
                </c:pt>
                <c:pt idx="91">
                  <c:v>3</c:v>
                </c:pt>
                <c:pt idx="92">
                  <c:v>2</c:v>
                </c:pt>
                <c:pt idx="93">
                  <c:v>6</c:v>
                </c:pt>
                <c:pt idx="94">
                  <c:v>5</c:v>
                </c:pt>
                <c:pt idx="95">
                  <c:v>1</c:v>
                </c:pt>
                <c:pt idx="96">
                  <c:v>5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5</c:v>
                </c:pt>
                <c:pt idx="101">
                  <c:v>3</c:v>
                </c:pt>
                <c:pt idx="102">
                  <c:v>2</c:v>
                </c:pt>
                <c:pt idx="103">
                  <c:v>2</c:v>
                </c:pt>
                <c:pt idx="104">
                  <c:v>3</c:v>
                </c:pt>
                <c:pt idx="105">
                  <c:v>4</c:v>
                </c:pt>
                <c:pt idx="106">
                  <c:v>1</c:v>
                </c:pt>
                <c:pt idx="107">
                  <c:v>0</c:v>
                </c:pt>
                <c:pt idx="108">
                  <c:v>1</c:v>
                </c:pt>
                <c:pt idx="109">
                  <c:v>5</c:v>
                </c:pt>
                <c:pt idx="110">
                  <c:v>0</c:v>
                </c:pt>
                <c:pt idx="111">
                  <c:v>5</c:v>
                </c:pt>
                <c:pt idx="112">
                  <c:v>2</c:v>
                </c:pt>
                <c:pt idx="113">
                  <c:v>3</c:v>
                </c:pt>
                <c:pt idx="114">
                  <c:v>3</c:v>
                </c:pt>
                <c:pt idx="115">
                  <c:v>0</c:v>
                </c:pt>
                <c:pt idx="116">
                  <c:v>0</c:v>
                </c:pt>
                <c:pt idx="117">
                  <c:v>2</c:v>
                </c:pt>
                <c:pt idx="118">
                  <c:v>3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1</c:v>
                </c:pt>
                <c:pt idx="123">
                  <c:v>0</c:v>
                </c:pt>
                <c:pt idx="124">
                  <c:v>1</c:v>
                </c:pt>
                <c:pt idx="125">
                  <c:v>1</c:v>
                </c:pt>
                <c:pt idx="126">
                  <c:v>3</c:v>
                </c:pt>
                <c:pt idx="127">
                  <c:v>0</c:v>
                </c:pt>
                <c:pt idx="128">
                  <c:v>1</c:v>
                </c:pt>
                <c:pt idx="129">
                  <c:v>1</c:v>
                </c:pt>
                <c:pt idx="130">
                  <c:v>0</c:v>
                </c:pt>
                <c:pt idx="131">
                  <c:v>2</c:v>
                </c:pt>
                <c:pt idx="132">
                  <c:v>3</c:v>
                </c:pt>
                <c:pt idx="133">
                  <c:v>5</c:v>
                </c:pt>
                <c:pt idx="134">
                  <c:v>6</c:v>
                </c:pt>
                <c:pt idx="135">
                  <c:v>0</c:v>
                </c:pt>
                <c:pt idx="136">
                  <c:v>3</c:v>
                </c:pt>
                <c:pt idx="137">
                  <c:v>3</c:v>
                </c:pt>
                <c:pt idx="138">
                  <c:v>4</c:v>
                </c:pt>
                <c:pt idx="139">
                  <c:v>0</c:v>
                </c:pt>
                <c:pt idx="140">
                  <c:v>5</c:v>
                </c:pt>
                <c:pt idx="141">
                  <c:v>1</c:v>
                </c:pt>
                <c:pt idx="142">
                  <c:v>1</c:v>
                </c:pt>
                <c:pt idx="143">
                  <c:v>5</c:v>
                </c:pt>
                <c:pt idx="144">
                  <c:v>8</c:v>
                </c:pt>
                <c:pt idx="145">
                  <c:v>6</c:v>
                </c:pt>
                <c:pt idx="146">
                  <c:v>5</c:v>
                </c:pt>
                <c:pt idx="147">
                  <c:v>5</c:v>
                </c:pt>
                <c:pt idx="148">
                  <c:v>2</c:v>
                </c:pt>
                <c:pt idx="149">
                  <c:v>7</c:v>
                </c:pt>
                <c:pt idx="150">
                  <c:v>3</c:v>
                </c:pt>
                <c:pt idx="151">
                  <c:v>7</c:v>
                </c:pt>
                <c:pt idx="152">
                  <c:v>4</c:v>
                </c:pt>
                <c:pt idx="153">
                  <c:v>11</c:v>
                </c:pt>
                <c:pt idx="154">
                  <c:v>7</c:v>
                </c:pt>
                <c:pt idx="155">
                  <c:v>10</c:v>
                </c:pt>
                <c:pt idx="156">
                  <c:v>12</c:v>
                </c:pt>
                <c:pt idx="157">
                  <c:v>5</c:v>
                </c:pt>
                <c:pt idx="158">
                  <c:v>5</c:v>
                </c:pt>
                <c:pt idx="159">
                  <c:v>7</c:v>
                </c:pt>
                <c:pt idx="160">
                  <c:v>5</c:v>
                </c:pt>
                <c:pt idx="161">
                  <c:v>6</c:v>
                </c:pt>
                <c:pt idx="162">
                  <c:v>6</c:v>
                </c:pt>
                <c:pt idx="163">
                  <c:v>1</c:v>
                </c:pt>
                <c:pt idx="164">
                  <c:v>7</c:v>
                </c:pt>
                <c:pt idx="165">
                  <c:v>6</c:v>
                </c:pt>
                <c:pt idx="166">
                  <c:v>8</c:v>
                </c:pt>
                <c:pt idx="167">
                  <c:v>8</c:v>
                </c:pt>
                <c:pt idx="168">
                  <c:v>15</c:v>
                </c:pt>
                <c:pt idx="169">
                  <c:v>10</c:v>
                </c:pt>
                <c:pt idx="170">
                  <c:v>4</c:v>
                </c:pt>
                <c:pt idx="171">
                  <c:v>7</c:v>
                </c:pt>
                <c:pt idx="172">
                  <c:v>13</c:v>
                </c:pt>
                <c:pt idx="173">
                  <c:v>14</c:v>
                </c:pt>
                <c:pt idx="174">
                  <c:v>6</c:v>
                </c:pt>
                <c:pt idx="175">
                  <c:v>9</c:v>
                </c:pt>
                <c:pt idx="176">
                  <c:v>6</c:v>
                </c:pt>
                <c:pt idx="177">
                  <c:v>6</c:v>
                </c:pt>
                <c:pt idx="178">
                  <c:v>5</c:v>
                </c:pt>
                <c:pt idx="179">
                  <c:v>2</c:v>
                </c:pt>
                <c:pt idx="180">
                  <c:v>7</c:v>
                </c:pt>
                <c:pt idx="181">
                  <c:v>13</c:v>
                </c:pt>
                <c:pt idx="182">
                  <c:v>6</c:v>
                </c:pt>
                <c:pt idx="183">
                  <c:v>9</c:v>
                </c:pt>
                <c:pt idx="184">
                  <c:v>7</c:v>
                </c:pt>
                <c:pt idx="185">
                  <c:v>9</c:v>
                </c:pt>
                <c:pt idx="186">
                  <c:v>6</c:v>
                </c:pt>
                <c:pt idx="187">
                  <c:v>5</c:v>
                </c:pt>
                <c:pt idx="188">
                  <c:v>10</c:v>
                </c:pt>
                <c:pt idx="189">
                  <c:v>9</c:v>
                </c:pt>
                <c:pt idx="190">
                  <c:v>8</c:v>
                </c:pt>
                <c:pt idx="191">
                  <c:v>6</c:v>
                </c:pt>
                <c:pt idx="192">
                  <c:v>10</c:v>
                </c:pt>
                <c:pt idx="193">
                  <c:v>7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5</c:v>
                </c:pt>
                <c:pt idx="198">
                  <c:v>5</c:v>
                </c:pt>
                <c:pt idx="199">
                  <c:v>7</c:v>
                </c:pt>
                <c:pt idx="200">
                  <c:v>6</c:v>
                </c:pt>
                <c:pt idx="201">
                  <c:v>7</c:v>
                </c:pt>
                <c:pt idx="202">
                  <c:v>6</c:v>
                </c:pt>
                <c:pt idx="203">
                  <c:v>9</c:v>
                </c:pt>
                <c:pt idx="204">
                  <c:v>2</c:v>
                </c:pt>
                <c:pt idx="205">
                  <c:v>7</c:v>
                </c:pt>
                <c:pt idx="206">
                  <c:v>8</c:v>
                </c:pt>
                <c:pt idx="207">
                  <c:v>10</c:v>
                </c:pt>
                <c:pt idx="208">
                  <c:v>11</c:v>
                </c:pt>
                <c:pt idx="209">
                  <c:v>12</c:v>
                </c:pt>
                <c:pt idx="210">
                  <c:v>13</c:v>
                </c:pt>
                <c:pt idx="211">
                  <c:v>9</c:v>
                </c:pt>
                <c:pt idx="212">
                  <c:v>8</c:v>
                </c:pt>
                <c:pt idx="213">
                  <c:v>14</c:v>
                </c:pt>
                <c:pt idx="214">
                  <c:v>8</c:v>
                </c:pt>
                <c:pt idx="215">
                  <c:v>15</c:v>
                </c:pt>
                <c:pt idx="216">
                  <c:v>22</c:v>
                </c:pt>
                <c:pt idx="217">
                  <c:v>16</c:v>
                </c:pt>
                <c:pt idx="218">
                  <c:v>13</c:v>
                </c:pt>
                <c:pt idx="219">
                  <c:v>11</c:v>
                </c:pt>
                <c:pt idx="220">
                  <c:v>10</c:v>
                </c:pt>
                <c:pt idx="221">
                  <c:v>10</c:v>
                </c:pt>
                <c:pt idx="222">
                  <c:v>22</c:v>
                </c:pt>
                <c:pt idx="223">
                  <c:v>15</c:v>
                </c:pt>
                <c:pt idx="224">
                  <c:v>23</c:v>
                </c:pt>
                <c:pt idx="225">
                  <c:v>12</c:v>
                </c:pt>
                <c:pt idx="226">
                  <c:v>10</c:v>
                </c:pt>
                <c:pt idx="227">
                  <c:v>22</c:v>
                </c:pt>
                <c:pt idx="228">
                  <c:v>10</c:v>
                </c:pt>
                <c:pt idx="229">
                  <c:v>17</c:v>
                </c:pt>
                <c:pt idx="230">
                  <c:v>19</c:v>
                </c:pt>
                <c:pt idx="231">
                  <c:v>14</c:v>
                </c:pt>
                <c:pt idx="232">
                  <c:v>8</c:v>
                </c:pt>
                <c:pt idx="233">
                  <c:v>20</c:v>
                </c:pt>
                <c:pt idx="234">
                  <c:v>20</c:v>
                </c:pt>
                <c:pt idx="235">
                  <c:v>28</c:v>
                </c:pt>
                <c:pt idx="236">
                  <c:v>24</c:v>
                </c:pt>
                <c:pt idx="237">
                  <c:v>21</c:v>
                </c:pt>
                <c:pt idx="238">
                  <c:v>29</c:v>
                </c:pt>
                <c:pt idx="239">
                  <c:v>19</c:v>
                </c:pt>
                <c:pt idx="240">
                  <c:v>16</c:v>
                </c:pt>
                <c:pt idx="241">
                  <c:v>24</c:v>
                </c:pt>
                <c:pt idx="242">
                  <c:v>37</c:v>
                </c:pt>
                <c:pt idx="243">
                  <c:v>35</c:v>
                </c:pt>
                <c:pt idx="244">
                  <c:v>53</c:v>
                </c:pt>
                <c:pt idx="245">
                  <c:v>46</c:v>
                </c:pt>
                <c:pt idx="246">
                  <c:v>30</c:v>
                </c:pt>
                <c:pt idx="247">
                  <c:v>46</c:v>
                </c:pt>
                <c:pt idx="248">
                  <c:v>82</c:v>
                </c:pt>
                <c:pt idx="249">
                  <c:v>67</c:v>
                </c:pt>
                <c:pt idx="250">
                  <c:v>89</c:v>
                </c:pt>
                <c:pt idx="251">
                  <c:v>94</c:v>
                </c:pt>
                <c:pt idx="252">
                  <c:v>109</c:v>
                </c:pt>
                <c:pt idx="253">
                  <c:v>114</c:v>
                </c:pt>
                <c:pt idx="254">
                  <c:v>71</c:v>
                </c:pt>
                <c:pt idx="255">
                  <c:v>156</c:v>
                </c:pt>
                <c:pt idx="256">
                  <c:v>156</c:v>
                </c:pt>
                <c:pt idx="257">
                  <c:v>141</c:v>
                </c:pt>
                <c:pt idx="258">
                  <c:v>164</c:v>
                </c:pt>
                <c:pt idx="259">
                  <c:v>198</c:v>
                </c:pt>
                <c:pt idx="260">
                  <c:v>167</c:v>
                </c:pt>
                <c:pt idx="261">
                  <c:v>189</c:v>
                </c:pt>
                <c:pt idx="262">
                  <c:v>238</c:v>
                </c:pt>
                <c:pt idx="263">
                  <c:v>203</c:v>
                </c:pt>
                <c:pt idx="264">
                  <c:v>242</c:v>
                </c:pt>
                <c:pt idx="265">
                  <c:v>225</c:v>
                </c:pt>
                <c:pt idx="266">
                  <c:v>286</c:v>
                </c:pt>
                <c:pt idx="267">
                  <c:v>163</c:v>
                </c:pt>
                <c:pt idx="268">
                  <c:v>202</c:v>
                </c:pt>
                <c:pt idx="269">
                  <c:v>293</c:v>
                </c:pt>
                <c:pt idx="270">
                  <c:v>257</c:v>
                </c:pt>
                <c:pt idx="271">
                  <c:v>204</c:v>
                </c:pt>
                <c:pt idx="272">
                  <c:v>208</c:v>
                </c:pt>
                <c:pt idx="273">
                  <c:v>257</c:v>
                </c:pt>
                <c:pt idx="274">
                  <c:v>216</c:v>
                </c:pt>
                <c:pt idx="275">
                  <c:v>164</c:v>
                </c:pt>
                <c:pt idx="276">
                  <c:v>276</c:v>
                </c:pt>
                <c:pt idx="277">
                  <c:v>208</c:v>
                </c:pt>
                <c:pt idx="278">
                  <c:v>223</c:v>
                </c:pt>
                <c:pt idx="279">
                  <c:v>213</c:v>
                </c:pt>
                <c:pt idx="280">
                  <c:v>222</c:v>
                </c:pt>
                <c:pt idx="281">
                  <c:v>174</c:v>
                </c:pt>
                <c:pt idx="282">
                  <c:v>140</c:v>
                </c:pt>
                <c:pt idx="283">
                  <c:v>265</c:v>
                </c:pt>
                <c:pt idx="284">
                  <c:v>203</c:v>
                </c:pt>
                <c:pt idx="285">
                  <c:v>178</c:v>
                </c:pt>
                <c:pt idx="286">
                  <c:v>165</c:v>
                </c:pt>
                <c:pt idx="287">
                  <c:v>207</c:v>
                </c:pt>
                <c:pt idx="288">
                  <c:v>97</c:v>
                </c:pt>
                <c:pt idx="289">
                  <c:v>147</c:v>
                </c:pt>
                <c:pt idx="290">
                  <c:v>222</c:v>
                </c:pt>
                <c:pt idx="291">
                  <c:v>156</c:v>
                </c:pt>
                <c:pt idx="292">
                  <c:v>167</c:v>
                </c:pt>
                <c:pt idx="293">
                  <c:v>173</c:v>
                </c:pt>
                <c:pt idx="294">
                  <c:v>186</c:v>
                </c:pt>
                <c:pt idx="295">
                  <c:v>146</c:v>
                </c:pt>
                <c:pt idx="296">
                  <c:v>109</c:v>
                </c:pt>
                <c:pt idx="297">
                  <c:v>188</c:v>
                </c:pt>
                <c:pt idx="298">
                  <c:v>143</c:v>
                </c:pt>
                <c:pt idx="299">
                  <c:v>162</c:v>
                </c:pt>
                <c:pt idx="300">
                  <c:v>168</c:v>
                </c:pt>
                <c:pt idx="301">
                  <c:v>165</c:v>
                </c:pt>
                <c:pt idx="302">
                  <c:v>132</c:v>
                </c:pt>
                <c:pt idx="303">
                  <c:v>129</c:v>
                </c:pt>
                <c:pt idx="304">
                  <c:v>203</c:v>
                </c:pt>
                <c:pt idx="305">
                  <c:v>171</c:v>
                </c:pt>
                <c:pt idx="306">
                  <c:v>199</c:v>
                </c:pt>
                <c:pt idx="307">
                  <c:v>160</c:v>
                </c:pt>
                <c:pt idx="308">
                  <c:v>156</c:v>
                </c:pt>
                <c:pt idx="309">
                  <c:v>135</c:v>
                </c:pt>
                <c:pt idx="310">
                  <c:v>133</c:v>
                </c:pt>
                <c:pt idx="311">
                  <c:v>187</c:v>
                </c:pt>
                <c:pt idx="312">
                  <c:v>165</c:v>
                </c:pt>
                <c:pt idx="313">
                  <c:v>162</c:v>
                </c:pt>
                <c:pt idx="314">
                  <c:v>146</c:v>
                </c:pt>
                <c:pt idx="315">
                  <c:v>175</c:v>
                </c:pt>
                <c:pt idx="316">
                  <c:v>120</c:v>
                </c:pt>
                <c:pt idx="317">
                  <c:v>96</c:v>
                </c:pt>
                <c:pt idx="318">
                  <c:v>174</c:v>
                </c:pt>
                <c:pt idx="319">
                  <c:v>142</c:v>
                </c:pt>
                <c:pt idx="320">
                  <c:v>153</c:v>
                </c:pt>
                <c:pt idx="321">
                  <c:v>148</c:v>
                </c:pt>
                <c:pt idx="322">
                  <c:v>133</c:v>
                </c:pt>
                <c:pt idx="323">
                  <c:v>119</c:v>
                </c:pt>
                <c:pt idx="324">
                  <c:v>114</c:v>
                </c:pt>
                <c:pt idx="325">
                  <c:v>189</c:v>
                </c:pt>
                <c:pt idx="326">
                  <c:v>118</c:v>
                </c:pt>
                <c:pt idx="327">
                  <c:v>133</c:v>
                </c:pt>
                <c:pt idx="328">
                  <c:v>112</c:v>
                </c:pt>
                <c:pt idx="329">
                  <c:v>102</c:v>
                </c:pt>
                <c:pt idx="330">
                  <c:v>137</c:v>
                </c:pt>
                <c:pt idx="331">
                  <c:v>98</c:v>
                </c:pt>
                <c:pt idx="332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40-5940-9F8B-D84E396A6AE7}"/>
            </c:ext>
          </c:extLst>
        </c:ser>
        <c:ser>
          <c:idx val="3"/>
          <c:order val="1"/>
          <c:tx>
            <c:strRef>
              <c:f>Hospitalizations!$E$2</c:f>
              <c:strCache>
                <c:ptCount val="1"/>
                <c:pt idx="0">
                  <c:v>CRW_50%_M(t)=0.7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Hospitalizations!$E$3:$E$430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0.68600741515428798</c:v>
                </c:pt>
                <c:pt idx="9">
                  <c:v>0.47163009791857297</c:v>
                </c:pt>
                <c:pt idx="10">
                  <c:v>0.81463380549571696</c:v>
                </c:pt>
                <c:pt idx="11">
                  <c:v>0.68600741515428798</c:v>
                </c:pt>
                <c:pt idx="12">
                  <c:v>2.3152750261457218</c:v>
                </c:pt>
                <c:pt idx="13">
                  <c:v>2.8297805875114381</c:v>
                </c:pt>
                <c:pt idx="14">
                  <c:v>3.4300370757714398</c:v>
                </c:pt>
                <c:pt idx="15">
                  <c:v>3.4729125392185831</c:v>
                </c:pt>
                <c:pt idx="16">
                  <c:v>8.6179681528757435</c:v>
                </c:pt>
                <c:pt idx="17">
                  <c:v>9.5183528852657453</c:v>
                </c:pt>
                <c:pt idx="18">
                  <c:v>12.090880692094325</c:v>
                </c:pt>
                <c:pt idx="19">
                  <c:v>18.436449282271489</c:v>
                </c:pt>
                <c:pt idx="20">
                  <c:v>26.325534556545801</c:v>
                </c:pt>
                <c:pt idx="21">
                  <c:v>23.109874798010075</c:v>
                </c:pt>
                <c:pt idx="22">
                  <c:v>29.541194315081526</c:v>
                </c:pt>
                <c:pt idx="23">
                  <c:v>39.402550907924415</c:v>
                </c:pt>
                <c:pt idx="24">
                  <c:v>50.807424184864452</c:v>
                </c:pt>
                <c:pt idx="25">
                  <c:v>49.392533891108734</c:v>
                </c:pt>
                <c:pt idx="26">
                  <c:v>60.711656241154486</c:v>
                </c:pt>
                <c:pt idx="27">
                  <c:v>81.892135184043127</c:v>
                </c:pt>
                <c:pt idx="28">
                  <c:v>96.512668219518886</c:v>
                </c:pt>
                <c:pt idx="29">
                  <c:v>103.24411598072034</c:v>
                </c:pt>
                <c:pt idx="30">
                  <c:v>129.86977878139615</c:v>
                </c:pt>
                <c:pt idx="31">
                  <c:v>166.87130373628054</c:v>
                </c:pt>
                <c:pt idx="32">
                  <c:v>186.03663589715347</c:v>
                </c:pt>
                <c:pt idx="33">
                  <c:v>218.57911265353502</c:v>
                </c:pt>
                <c:pt idx="34">
                  <c:v>267.97164654464376</c:v>
                </c:pt>
                <c:pt idx="35">
                  <c:v>325.59626941760393</c:v>
                </c:pt>
                <c:pt idx="36">
                  <c:v>377.34695379830555</c:v>
                </c:pt>
                <c:pt idx="37">
                  <c:v>447.70558931506719</c:v>
                </c:pt>
                <c:pt idx="38">
                  <c:v>532.81338425764602</c:v>
                </c:pt>
                <c:pt idx="39">
                  <c:v>302.01476452167526</c:v>
                </c:pt>
                <c:pt idx="40">
                  <c:v>343.77546591919258</c:v>
                </c:pt>
                <c:pt idx="41">
                  <c:v>410.40393611605276</c:v>
                </c:pt>
                <c:pt idx="42">
                  <c:v>423.22369968674855</c:v>
                </c:pt>
                <c:pt idx="43">
                  <c:v>340.85993440478683</c:v>
                </c:pt>
                <c:pt idx="44">
                  <c:v>321.78035317080821</c:v>
                </c:pt>
                <c:pt idx="45">
                  <c:v>365.17032217931694</c:v>
                </c:pt>
                <c:pt idx="46">
                  <c:v>367.91435183993406</c:v>
                </c:pt>
                <c:pt idx="47">
                  <c:v>322.50923604940965</c:v>
                </c:pt>
                <c:pt idx="48">
                  <c:v>309.17496691734817</c:v>
                </c:pt>
                <c:pt idx="49">
                  <c:v>322.08048141493822</c:v>
                </c:pt>
                <c:pt idx="50">
                  <c:v>325.55339395415677</c:v>
                </c:pt>
                <c:pt idx="51">
                  <c:v>303.25815296164245</c:v>
                </c:pt>
                <c:pt idx="52">
                  <c:v>283.53543977595666</c:v>
                </c:pt>
                <c:pt idx="53">
                  <c:v>255.2805093642894</c:v>
                </c:pt>
                <c:pt idx="54">
                  <c:v>255.10900751050085</c:v>
                </c:pt>
                <c:pt idx="55">
                  <c:v>240.35984808468365</c:v>
                </c:pt>
                <c:pt idx="56">
                  <c:v>223.63841734029788</c:v>
                </c:pt>
                <c:pt idx="57">
                  <c:v>207.17423937659498</c:v>
                </c:pt>
                <c:pt idx="58">
                  <c:v>198.85639946784923</c:v>
                </c:pt>
                <c:pt idx="59">
                  <c:v>187.66590350814491</c:v>
                </c:pt>
                <c:pt idx="60">
                  <c:v>179.1765617456106</c:v>
                </c:pt>
                <c:pt idx="61">
                  <c:v>162.66950831846054</c:v>
                </c:pt>
                <c:pt idx="62">
                  <c:v>158.89646753511195</c:v>
                </c:pt>
                <c:pt idx="63">
                  <c:v>141.40327844867761</c:v>
                </c:pt>
                <c:pt idx="64">
                  <c:v>139.00225249563761</c:v>
                </c:pt>
                <c:pt idx="65">
                  <c:v>125.79660975391756</c:v>
                </c:pt>
                <c:pt idx="66">
                  <c:v>119.96554672510611</c:v>
                </c:pt>
                <c:pt idx="67">
                  <c:v>109.16092993642607</c:v>
                </c:pt>
                <c:pt idx="68">
                  <c:v>105.17351183584178</c:v>
                </c:pt>
                <c:pt idx="69">
                  <c:v>98.913694172558891</c:v>
                </c:pt>
                <c:pt idx="70">
                  <c:v>87.808949139748862</c:v>
                </c:pt>
                <c:pt idx="71">
                  <c:v>83.821531039164569</c:v>
                </c:pt>
                <c:pt idx="72">
                  <c:v>79.019479133084545</c:v>
                </c:pt>
                <c:pt idx="73">
                  <c:v>78.976603669637399</c:v>
                </c:pt>
                <c:pt idx="74">
                  <c:v>67.52885492925023</c:v>
                </c:pt>
                <c:pt idx="75">
                  <c:v>62.51242570593449</c:v>
                </c:pt>
                <c:pt idx="76">
                  <c:v>59.125264093610198</c:v>
                </c:pt>
                <c:pt idx="77">
                  <c:v>62.81255395006449</c:v>
                </c:pt>
                <c:pt idx="78">
                  <c:v>51.150427892441598</c:v>
                </c:pt>
                <c:pt idx="79">
                  <c:v>48.706526475954448</c:v>
                </c:pt>
                <c:pt idx="80">
                  <c:v>46.820006084280152</c:v>
                </c:pt>
                <c:pt idx="81">
                  <c:v>45.405115790524434</c:v>
                </c:pt>
                <c:pt idx="82">
                  <c:v>40.474437494102993</c:v>
                </c:pt>
                <c:pt idx="83">
                  <c:v>31.985095731568677</c:v>
                </c:pt>
                <c:pt idx="84">
                  <c:v>29.841322559211527</c:v>
                </c:pt>
                <c:pt idx="85">
                  <c:v>29.283941534398668</c:v>
                </c:pt>
                <c:pt idx="86">
                  <c:v>25.553776214497226</c:v>
                </c:pt>
                <c:pt idx="87">
                  <c:v>22.852622017327217</c:v>
                </c:pt>
                <c:pt idx="88">
                  <c:v>19.165332160872921</c:v>
                </c:pt>
                <c:pt idx="89">
                  <c:v>19.808464112580065</c:v>
                </c:pt>
                <c:pt idx="90">
                  <c:v>17.150185378857199</c:v>
                </c:pt>
                <c:pt idx="91">
                  <c:v>13.763023766532903</c:v>
                </c:pt>
                <c:pt idx="92">
                  <c:v>13.291393668614329</c:v>
                </c:pt>
                <c:pt idx="93">
                  <c:v>12.691137180354328</c:v>
                </c:pt>
                <c:pt idx="94">
                  <c:v>11.190495959704323</c:v>
                </c:pt>
                <c:pt idx="95">
                  <c:v>11.276246886598608</c:v>
                </c:pt>
                <c:pt idx="96">
                  <c:v>10.976118642468608</c:v>
                </c:pt>
                <c:pt idx="97">
                  <c:v>10.375862154208606</c:v>
                </c:pt>
                <c:pt idx="98">
                  <c:v>9.8184811293957459</c:v>
                </c:pt>
                <c:pt idx="99">
                  <c:v>9.1753491776886023</c:v>
                </c:pt>
                <c:pt idx="100">
                  <c:v>8.2749644452985986</c:v>
                </c:pt>
                <c:pt idx="101">
                  <c:v>8.4035908356400277</c:v>
                </c:pt>
                <c:pt idx="102">
                  <c:v>8.5750926894285993</c:v>
                </c:pt>
                <c:pt idx="103">
                  <c:v>7.3317042494614526</c:v>
                </c:pt>
                <c:pt idx="104">
                  <c:v>7.2888287860143102</c:v>
                </c:pt>
                <c:pt idx="105">
                  <c:v>7.4603306398028817</c:v>
                </c:pt>
                <c:pt idx="106">
                  <c:v>6.4741949805185932</c:v>
                </c:pt>
                <c:pt idx="107">
                  <c:v>6.3455685901771641</c:v>
                </c:pt>
                <c:pt idx="108">
                  <c:v>5.5738102481285896</c:v>
                </c:pt>
                <c:pt idx="109">
                  <c:v>5.7024366384700187</c:v>
                </c:pt>
                <c:pt idx="110">
                  <c:v>6.088315809494306</c:v>
                </c:pt>
                <c:pt idx="111">
                  <c:v>5.273682003998589</c:v>
                </c:pt>
                <c:pt idx="112">
                  <c:v>4.7163009791857302</c:v>
                </c:pt>
                <c:pt idx="113">
                  <c:v>3.2585352219828678</c:v>
                </c:pt>
                <c:pt idx="114">
                  <c:v>4.9306782964214451</c:v>
                </c:pt>
                <c:pt idx="115">
                  <c:v>4.2446708812671572</c:v>
                </c:pt>
                <c:pt idx="116">
                  <c:v>3.4729125392185831</c:v>
                </c:pt>
                <c:pt idx="117">
                  <c:v>3.2156597585357249</c:v>
                </c:pt>
                <c:pt idx="118">
                  <c:v>3.0012824413000101</c:v>
                </c:pt>
                <c:pt idx="119">
                  <c:v>3.3871616123242969</c:v>
                </c:pt>
                <c:pt idx="120">
                  <c:v>2.6582787337228657</c:v>
                </c:pt>
                <c:pt idx="121">
                  <c:v>2.7440296606171519</c:v>
                </c:pt>
                <c:pt idx="122">
                  <c:v>2.5296523433814371</c:v>
                </c:pt>
                <c:pt idx="123">
                  <c:v>2.57252780682858</c:v>
                </c:pt>
                <c:pt idx="124">
                  <c:v>2.5296523433814371</c:v>
                </c:pt>
                <c:pt idx="125">
                  <c:v>2.2723995626985789</c:v>
                </c:pt>
                <c:pt idx="126">
                  <c:v>2.2723995626985789</c:v>
                </c:pt>
                <c:pt idx="127">
                  <c:v>1.843644928227149</c:v>
                </c:pt>
                <c:pt idx="128">
                  <c:v>2.0580222454628641</c:v>
                </c:pt>
                <c:pt idx="129">
                  <c:v>1.929395855121435</c:v>
                </c:pt>
                <c:pt idx="130">
                  <c:v>1.9722713185685778</c:v>
                </c:pt>
                <c:pt idx="131">
                  <c:v>1.929395855121435</c:v>
                </c:pt>
                <c:pt idx="132">
                  <c:v>1.843644928227149</c:v>
                </c:pt>
                <c:pt idx="133">
                  <c:v>1.929395855121435</c:v>
                </c:pt>
                <c:pt idx="134">
                  <c:v>1.672143074438577</c:v>
                </c:pt>
                <c:pt idx="135">
                  <c:v>1.672143074438577</c:v>
                </c:pt>
                <c:pt idx="136">
                  <c:v>1.757894001332863</c:v>
                </c:pt>
                <c:pt idx="137">
                  <c:v>2.1437731723571498</c:v>
                </c:pt>
                <c:pt idx="138">
                  <c:v>2.0151467820157207</c:v>
                </c:pt>
                <c:pt idx="139">
                  <c:v>1.4148902937557191</c:v>
                </c:pt>
                <c:pt idx="140">
                  <c:v>2.701154197170009</c:v>
                </c:pt>
                <c:pt idx="141">
                  <c:v>1.372014830308576</c:v>
                </c:pt>
                <c:pt idx="142">
                  <c:v>2.57252780682858</c:v>
                </c:pt>
                <c:pt idx="143">
                  <c:v>2.229524099251436</c:v>
                </c:pt>
                <c:pt idx="144">
                  <c:v>2.1437731723571498</c:v>
                </c:pt>
                <c:pt idx="145">
                  <c:v>1.7150185378857199</c:v>
                </c:pt>
                <c:pt idx="146">
                  <c:v>1.9722713185685778</c:v>
                </c:pt>
                <c:pt idx="147">
                  <c:v>2.872656050958581</c:v>
                </c:pt>
                <c:pt idx="148">
                  <c:v>1.843644928227149</c:v>
                </c:pt>
                <c:pt idx="149">
                  <c:v>1.8865203916742919</c:v>
                </c:pt>
                <c:pt idx="150">
                  <c:v>2.401025953040008</c:v>
                </c:pt>
                <c:pt idx="151">
                  <c:v>1.7150185378857199</c:v>
                </c:pt>
                <c:pt idx="152">
                  <c:v>2.229524099251436</c:v>
                </c:pt>
                <c:pt idx="153">
                  <c:v>2.401025953040008</c:v>
                </c:pt>
                <c:pt idx="154">
                  <c:v>2.6154032702757228</c:v>
                </c:pt>
                <c:pt idx="155">
                  <c:v>1.843644928227149</c:v>
                </c:pt>
                <c:pt idx="156">
                  <c:v>2.1437731723571498</c:v>
                </c:pt>
                <c:pt idx="157">
                  <c:v>2.6582787337228657</c:v>
                </c:pt>
                <c:pt idx="158">
                  <c:v>2.3581504895928651</c:v>
                </c:pt>
                <c:pt idx="159">
                  <c:v>2.1437731723571498</c:v>
                </c:pt>
                <c:pt idx="160">
                  <c:v>2.3152750261457218</c:v>
                </c:pt>
                <c:pt idx="161">
                  <c:v>2.6154032702757228</c:v>
                </c:pt>
                <c:pt idx="162">
                  <c:v>2.3581504895928651</c:v>
                </c:pt>
                <c:pt idx="163">
                  <c:v>2.3581504895928651</c:v>
                </c:pt>
                <c:pt idx="164">
                  <c:v>1.6292676109914339</c:v>
                </c:pt>
                <c:pt idx="165">
                  <c:v>3.044157904747153</c:v>
                </c:pt>
                <c:pt idx="166">
                  <c:v>2.0580222454628641</c:v>
                </c:pt>
                <c:pt idx="167">
                  <c:v>2.1437731723571498</c:v>
                </c:pt>
                <c:pt idx="168">
                  <c:v>2.1008977089100069</c:v>
                </c:pt>
                <c:pt idx="169">
                  <c:v>2.57252780682858</c:v>
                </c:pt>
                <c:pt idx="170">
                  <c:v>1.8007694647800059</c:v>
                </c:pt>
                <c:pt idx="171">
                  <c:v>2.0151467820157207</c:v>
                </c:pt>
                <c:pt idx="172">
                  <c:v>2.2723995626985789</c:v>
                </c:pt>
                <c:pt idx="173">
                  <c:v>2.701154197170009</c:v>
                </c:pt>
                <c:pt idx="174">
                  <c:v>2.3152750261457218</c:v>
                </c:pt>
                <c:pt idx="175">
                  <c:v>2.3581504895928651</c:v>
                </c:pt>
                <c:pt idx="176">
                  <c:v>2.7440296606171519</c:v>
                </c:pt>
                <c:pt idx="177">
                  <c:v>1.757894001332863</c:v>
                </c:pt>
                <c:pt idx="178">
                  <c:v>3.0870333681942959</c:v>
                </c:pt>
                <c:pt idx="179">
                  <c:v>2.3152750261457218</c:v>
                </c:pt>
                <c:pt idx="180">
                  <c:v>2.1866486358042931</c:v>
                </c:pt>
                <c:pt idx="181">
                  <c:v>2.1437731723571498</c:v>
                </c:pt>
                <c:pt idx="182">
                  <c:v>2.5296523433814371</c:v>
                </c:pt>
                <c:pt idx="183">
                  <c:v>2.5296523433814371</c:v>
                </c:pt>
                <c:pt idx="184">
                  <c:v>2.1008977089100069</c:v>
                </c:pt>
                <c:pt idx="185">
                  <c:v>1.843644928227149</c:v>
                </c:pt>
                <c:pt idx="186">
                  <c:v>2.701154197170009</c:v>
                </c:pt>
                <c:pt idx="187">
                  <c:v>2.5296523433814371</c:v>
                </c:pt>
                <c:pt idx="188">
                  <c:v>2.872656050958581</c:v>
                </c:pt>
                <c:pt idx="189">
                  <c:v>1.2433884399671469</c:v>
                </c:pt>
                <c:pt idx="190">
                  <c:v>2.1437731723571498</c:v>
                </c:pt>
                <c:pt idx="191">
                  <c:v>2.57252780682858</c:v>
                </c:pt>
                <c:pt idx="192">
                  <c:v>2.8297805875114381</c:v>
                </c:pt>
                <c:pt idx="193">
                  <c:v>1.114762049625718</c:v>
                </c:pt>
                <c:pt idx="194">
                  <c:v>2.4439014164871509</c:v>
                </c:pt>
                <c:pt idx="195">
                  <c:v>2.4867768799342937</c:v>
                </c:pt>
                <c:pt idx="196">
                  <c:v>2.701154197170009</c:v>
                </c:pt>
                <c:pt idx="197">
                  <c:v>1.8865203916742919</c:v>
                </c:pt>
                <c:pt idx="198">
                  <c:v>2.8297805875114381</c:v>
                </c:pt>
                <c:pt idx="199">
                  <c:v>2.9155315144057239</c:v>
                </c:pt>
                <c:pt idx="200">
                  <c:v>3.1299088316414387</c:v>
                </c:pt>
                <c:pt idx="201">
                  <c:v>3.0870333681942959</c:v>
                </c:pt>
                <c:pt idx="202">
                  <c:v>3.7301653199014408</c:v>
                </c:pt>
                <c:pt idx="203">
                  <c:v>3.6015389295600118</c:v>
                </c:pt>
                <c:pt idx="204">
                  <c:v>4.3732972716085863</c:v>
                </c:pt>
                <c:pt idx="205">
                  <c:v>5.745312101917162</c:v>
                </c:pt>
                <c:pt idx="206">
                  <c:v>4.6734255157385869</c:v>
                </c:pt>
                <c:pt idx="207">
                  <c:v>5.8739384922585911</c:v>
                </c:pt>
                <c:pt idx="208">
                  <c:v>6.3884440536243066</c:v>
                </c:pt>
                <c:pt idx="209">
                  <c:v>7.4174551763557384</c:v>
                </c:pt>
                <c:pt idx="210">
                  <c:v>7.3745797129085959</c:v>
                </c:pt>
                <c:pt idx="211">
                  <c:v>8.3178399087457411</c:v>
                </c:pt>
                <c:pt idx="212">
                  <c:v>10.204360300420033</c:v>
                </c:pt>
                <c:pt idx="213">
                  <c:v>9.6898547390543186</c:v>
                </c:pt>
                <c:pt idx="214">
                  <c:v>10.075733910078604</c:v>
                </c:pt>
                <c:pt idx="215">
                  <c:v>12.734012643801471</c:v>
                </c:pt>
                <c:pt idx="216">
                  <c:v>15.049287669947192</c:v>
                </c:pt>
                <c:pt idx="217">
                  <c:v>14.277529327898618</c:v>
                </c:pt>
                <c:pt idx="218">
                  <c:v>14.920661279605763</c:v>
                </c:pt>
                <c:pt idx="219">
                  <c:v>17.150185378857199</c:v>
                </c:pt>
                <c:pt idx="220">
                  <c:v>19.937090502921496</c:v>
                </c:pt>
                <c:pt idx="221">
                  <c:v>19.165332160872921</c:v>
                </c:pt>
                <c:pt idx="222">
                  <c:v>20.280094210498639</c:v>
                </c:pt>
                <c:pt idx="223">
                  <c:v>24.653391482107224</c:v>
                </c:pt>
                <c:pt idx="224">
                  <c:v>28.083428557878666</c:v>
                </c:pt>
                <c:pt idx="225">
                  <c:v>27.654673923407234</c:v>
                </c:pt>
                <c:pt idx="226">
                  <c:v>30.613080901260101</c:v>
                </c:pt>
                <c:pt idx="227">
                  <c:v>31.556341097097246</c:v>
                </c:pt>
                <c:pt idx="228">
                  <c:v>38.073411541062981</c:v>
                </c:pt>
                <c:pt idx="229">
                  <c:v>39.874181005842992</c:v>
                </c:pt>
                <c:pt idx="230">
                  <c:v>41.074693982362994</c:v>
                </c:pt>
                <c:pt idx="231">
                  <c:v>47.634639889775869</c:v>
                </c:pt>
                <c:pt idx="232">
                  <c:v>51.364805209677314</c:v>
                </c:pt>
                <c:pt idx="233">
                  <c:v>70.230009126420228</c:v>
                </c:pt>
                <c:pt idx="234">
                  <c:v>68.81511883266451</c:v>
                </c:pt>
                <c:pt idx="235">
                  <c:v>80.863124061311694</c:v>
                </c:pt>
                <c:pt idx="236">
                  <c:v>93.768638558901742</c:v>
                </c:pt>
                <c:pt idx="237">
                  <c:v>87.680322749407438</c:v>
                </c:pt>
                <c:pt idx="238">
                  <c:v>92.482374655487448</c:v>
                </c:pt>
                <c:pt idx="239">
                  <c:v>106.28827388546749</c:v>
                </c:pt>
                <c:pt idx="240">
                  <c:v>115.1634948190261</c:v>
                </c:pt>
                <c:pt idx="241">
                  <c:v>117.6502716989604</c:v>
                </c:pt>
                <c:pt idx="242">
                  <c:v>124.89622502152756</c:v>
                </c:pt>
                <c:pt idx="243">
                  <c:v>137.45873581154046</c:v>
                </c:pt>
                <c:pt idx="244">
                  <c:v>144.36168542653047</c:v>
                </c:pt>
                <c:pt idx="245">
                  <c:v>154.39454387316195</c:v>
                </c:pt>
                <c:pt idx="246">
                  <c:v>166.31392271146768</c:v>
                </c:pt>
                <c:pt idx="247">
                  <c:v>177.5901695980663</c:v>
                </c:pt>
                <c:pt idx="248">
                  <c:v>188.82354102121778</c:v>
                </c:pt>
                <c:pt idx="249">
                  <c:v>201.77193098225496</c:v>
                </c:pt>
                <c:pt idx="250">
                  <c:v>213.39118157643071</c:v>
                </c:pt>
                <c:pt idx="251">
                  <c:v>231.78475539525505</c:v>
                </c:pt>
                <c:pt idx="252">
                  <c:v>241.77473837843937</c:v>
                </c:pt>
                <c:pt idx="253">
                  <c:v>265.5277451281566</c:v>
                </c:pt>
                <c:pt idx="254">
                  <c:v>274.66021884239802</c:v>
                </c:pt>
                <c:pt idx="255">
                  <c:v>297.89872003074953</c:v>
                </c:pt>
                <c:pt idx="256">
                  <c:v>311.14723823591675</c:v>
                </c:pt>
                <c:pt idx="257">
                  <c:v>341.93182099096543</c:v>
                </c:pt>
                <c:pt idx="258">
                  <c:v>355.60909383060402</c:v>
                </c:pt>
                <c:pt idx="259">
                  <c:v>378.97622140929695</c:v>
                </c:pt>
                <c:pt idx="260">
                  <c:v>403.20085825693275</c:v>
                </c:pt>
                <c:pt idx="261">
                  <c:v>434.0711919388757</c:v>
                </c:pt>
                <c:pt idx="262">
                  <c:v>460.73973020299866</c:v>
                </c:pt>
                <c:pt idx="263">
                  <c:v>597.46958313593768</c:v>
                </c:pt>
                <c:pt idx="264">
                  <c:v>627.0965283779135</c:v>
                </c:pt>
                <c:pt idx="265">
                  <c:v>679.57609563721655</c:v>
                </c:pt>
                <c:pt idx="266">
                  <c:v>484.14973324513875</c:v>
                </c:pt>
                <c:pt idx="267">
                  <c:v>565.27011008713328</c:v>
                </c:pt>
                <c:pt idx="268">
                  <c:v>625.42438530347488</c:v>
                </c:pt>
                <c:pt idx="269">
                  <c:v>615.94890788165628</c:v>
                </c:pt>
                <c:pt idx="270">
                  <c:v>538.38719450577469</c:v>
                </c:pt>
                <c:pt idx="271">
                  <c:v>556.60926647081044</c:v>
                </c:pt>
                <c:pt idx="272">
                  <c:v>593.56791596224764</c:v>
                </c:pt>
                <c:pt idx="273">
                  <c:v>589.02311683685048</c:v>
                </c:pt>
                <c:pt idx="274">
                  <c:v>558.96741696040328</c:v>
                </c:pt>
                <c:pt idx="275">
                  <c:v>549.0203094406661</c:v>
                </c:pt>
                <c:pt idx="276">
                  <c:v>569.72915828563612</c:v>
                </c:pt>
                <c:pt idx="277">
                  <c:v>569.90066013942476</c:v>
                </c:pt>
                <c:pt idx="278">
                  <c:v>549.96356963650328</c:v>
                </c:pt>
                <c:pt idx="279">
                  <c:v>539.37333016505897</c:v>
                </c:pt>
                <c:pt idx="280">
                  <c:v>547.90554739104039</c:v>
                </c:pt>
                <c:pt idx="281">
                  <c:v>545.54739690144754</c:v>
                </c:pt>
                <c:pt idx="282">
                  <c:v>531.91299952525605</c:v>
                </c:pt>
                <c:pt idx="283">
                  <c:v>489.03753607811302</c:v>
                </c:pt>
                <c:pt idx="284">
                  <c:v>506.0162196031817</c:v>
                </c:pt>
                <c:pt idx="285">
                  <c:v>484.19260870858591</c:v>
                </c:pt>
                <c:pt idx="286">
                  <c:v>481.87733368244017</c:v>
                </c:pt>
                <c:pt idx="287">
                  <c:v>451.73588287909865</c:v>
                </c:pt>
                <c:pt idx="288">
                  <c:v>449.24910599916433</c:v>
                </c:pt>
                <c:pt idx="289">
                  <c:v>437.37260262430573</c:v>
                </c:pt>
                <c:pt idx="290">
                  <c:v>423.60957885777282</c:v>
                </c:pt>
                <c:pt idx="291">
                  <c:v>414.47710514353139</c:v>
                </c:pt>
                <c:pt idx="292">
                  <c:v>398.65605913153559</c:v>
                </c:pt>
                <c:pt idx="293">
                  <c:v>427.33974417767428</c:v>
                </c:pt>
                <c:pt idx="294">
                  <c:v>410.36106065260566</c:v>
                </c:pt>
                <c:pt idx="295">
                  <c:v>396.8552896667556</c:v>
                </c:pt>
                <c:pt idx="296">
                  <c:v>397.24116883777987</c:v>
                </c:pt>
                <c:pt idx="297">
                  <c:v>406.07351430789134</c:v>
                </c:pt>
                <c:pt idx="298">
                  <c:v>390.93847571104988</c:v>
                </c:pt>
                <c:pt idx="299">
                  <c:v>386.43655204909987</c:v>
                </c:pt>
                <c:pt idx="300">
                  <c:v>384.97878629189699</c:v>
                </c:pt>
                <c:pt idx="301">
                  <c:v>381.80600199680839</c:v>
                </c:pt>
                <c:pt idx="302">
                  <c:v>377.94721028656551</c:v>
                </c:pt>
                <c:pt idx="303">
                  <c:v>371.17288706191692</c:v>
                </c:pt>
                <c:pt idx="304">
                  <c:v>372.33052457498979</c:v>
                </c:pt>
                <c:pt idx="305">
                  <c:v>363.24092632419547</c:v>
                </c:pt>
                <c:pt idx="306">
                  <c:v>360.41114573668403</c:v>
                </c:pt>
                <c:pt idx="307">
                  <c:v>353.55107158514119</c:v>
                </c:pt>
                <c:pt idx="308">
                  <c:v>358.13874617398545</c:v>
                </c:pt>
                <c:pt idx="309">
                  <c:v>338.71616123242967</c:v>
                </c:pt>
                <c:pt idx="310">
                  <c:v>343.64683952885116</c:v>
                </c:pt>
                <c:pt idx="311">
                  <c:v>341.28868903925826</c:v>
                </c:pt>
                <c:pt idx="312">
                  <c:v>327.43991434583108</c:v>
                </c:pt>
                <c:pt idx="313">
                  <c:v>328.42605000511537</c:v>
                </c:pt>
                <c:pt idx="314">
                  <c:v>319.46507814466247</c:v>
                </c:pt>
                <c:pt idx="315">
                  <c:v>325.51051849070967</c:v>
                </c:pt>
                <c:pt idx="316">
                  <c:v>312.34775121243672</c:v>
                </c:pt>
                <c:pt idx="317">
                  <c:v>306.30231086638958</c:v>
                </c:pt>
                <c:pt idx="318">
                  <c:v>305.95930715881246</c:v>
                </c:pt>
                <c:pt idx="319">
                  <c:v>303.94416037679673</c:v>
                </c:pt>
                <c:pt idx="320">
                  <c:v>294.38293202808381</c:v>
                </c:pt>
                <c:pt idx="321">
                  <c:v>289.92388382958097</c:v>
                </c:pt>
                <c:pt idx="322">
                  <c:v>293.31104544190526</c:v>
                </c:pt>
                <c:pt idx="323">
                  <c:v>287.35135602275238</c:v>
                </c:pt>
                <c:pt idx="324">
                  <c:v>288.55186899927236</c:v>
                </c:pt>
                <c:pt idx="325">
                  <c:v>278.94776518711234</c:v>
                </c:pt>
                <c:pt idx="326">
                  <c:v>276.84686747820234</c:v>
                </c:pt>
                <c:pt idx="327">
                  <c:v>276.28948645338949</c:v>
                </c:pt>
                <c:pt idx="328">
                  <c:v>276.67536562441376</c:v>
                </c:pt>
                <c:pt idx="329">
                  <c:v>262.31208536962089</c:v>
                </c:pt>
                <c:pt idx="330">
                  <c:v>268.40040117911519</c:v>
                </c:pt>
                <c:pt idx="331">
                  <c:v>264.19860576129514</c:v>
                </c:pt>
                <c:pt idx="332">
                  <c:v>264.32723215163657</c:v>
                </c:pt>
                <c:pt idx="333">
                  <c:v>253.82274360708655</c:v>
                </c:pt>
                <c:pt idx="334">
                  <c:v>253.60836628985084</c:v>
                </c:pt>
                <c:pt idx="335">
                  <c:v>253.22248711882656</c:v>
                </c:pt>
                <c:pt idx="336">
                  <c:v>247.43429955346224</c:v>
                </c:pt>
                <c:pt idx="337">
                  <c:v>244.17576433147937</c:v>
                </c:pt>
                <c:pt idx="338">
                  <c:v>240.35984808468365</c:v>
                </c:pt>
                <c:pt idx="339">
                  <c:v>238.77345593713937</c:v>
                </c:pt>
                <c:pt idx="340">
                  <c:v>240.87435364604937</c:v>
                </c:pt>
                <c:pt idx="341">
                  <c:v>228.82634841740219</c:v>
                </c:pt>
                <c:pt idx="342">
                  <c:v>231.69900446836076</c:v>
                </c:pt>
                <c:pt idx="343">
                  <c:v>223.16678724237931</c:v>
                </c:pt>
                <c:pt idx="344">
                  <c:v>226.16806968367931</c:v>
                </c:pt>
                <c:pt idx="345">
                  <c:v>219.22224460524214</c:v>
                </c:pt>
                <c:pt idx="346">
                  <c:v>215.44920382189358</c:v>
                </c:pt>
                <c:pt idx="347">
                  <c:v>212.01916674612212</c:v>
                </c:pt>
                <c:pt idx="348">
                  <c:v>213.17680425919499</c:v>
                </c:pt>
                <c:pt idx="349">
                  <c:v>206.35960557109925</c:v>
                </c:pt>
                <c:pt idx="350">
                  <c:v>211.37603479441498</c:v>
                </c:pt>
                <c:pt idx="351">
                  <c:v>208.80350698758642</c:v>
                </c:pt>
                <c:pt idx="352">
                  <c:v>208.71775606069212</c:v>
                </c:pt>
                <c:pt idx="353">
                  <c:v>192.46795541422492</c:v>
                </c:pt>
                <c:pt idx="354">
                  <c:v>194.48310219624065</c:v>
                </c:pt>
                <c:pt idx="355">
                  <c:v>193.06821190248493</c:v>
                </c:pt>
                <c:pt idx="356">
                  <c:v>186.46539053162491</c:v>
                </c:pt>
                <c:pt idx="357">
                  <c:v>179.21943720905773</c:v>
                </c:pt>
                <c:pt idx="358">
                  <c:v>178.19042608632631</c:v>
                </c:pt>
                <c:pt idx="359">
                  <c:v>177.8902978421963</c:v>
                </c:pt>
                <c:pt idx="360">
                  <c:v>172.35936305751486</c:v>
                </c:pt>
                <c:pt idx="361">
                  <c:v>165.84229261354912</c:v>
                </c:pt>
                <c:pt idx="362">
                  <c:v>163.31264027016769</c:v>
                </c:pt>
                <c:pt idx="363">
                  <c:v>162.71238378190768</c:v>
                </c:pt>
                <c:pt idx="364">
                  <c:v>159.23947124268909</c:v>
                </c:pt>
                <c:pt idx="365">
                  <c:v>153.10827996974766</c:v>
                </c:pt>
                <c:pt idx="366">
                  <c:v>150.1498729918948</c:v>
                </c:pt>
                <c:pt idx="367">
                  <c:v>147.10571508714762</c:v>
                </c:pt>
                <c:pt idx="368">
                  <c:v>144.83331552444906</c:v>
                </c:pt>
                <c:pt idx="369">
                  <c:v>143.50417615758761</c:v>
                </c:pt>
                <c:pt idx="370">
                  <c:v>139.64538444734475</c:v>
                </c:pt>
                <c:pt idx="371">
                  <c:v>137.54448673843473</c:v>
                </c:pt>
                <c:pt idx="372">
                  <c:v>128.8407676586647</c:v>
                </c:pt>
                <c:pt idx="373">
                  <c:v>132.35655566133045</c:v>
                </c:pt>
                <c:pt idx="374">
                  <c:v>128.54063941453472</c:v>
                </c:pt>
                <c:pt idx="375">
                  <c:v>126.09673799804756</c:v>
                </c:pt>
                <c:pt idx="376">
                  <c:v>121.5519388726504</c:v>
                </c:pt>
                <c:pt idx="377">
                  <c:v>121.2518106285204</c:v>
                </c:pt>
                <c:pt idx="378">
                  <c:v>117.5645207720661</c:v>
                </c:pt>
                <c:pt idx="379">
                  <c:v>117.13576613759467</c:v>
                </c:pt>
                <c:pt idx="380">
                  <c:v>108.04616788680036</c:v>
                </c:pt>
                <c:pt idx="381">
                  <c:v>109.28955632676751</c:v>
                </c:pt>
                <c:pt idx="382">
                  <c:v>106.5884021295975</c:v>
                </c:pt>
                <c:pt idx="383">
                  <c:v>86.865688943911721</c:v>
                </c:pt>
                <c:pt idx="384">
                  <c:v>83.692904648823131</c:v>
                </c:pt>
                <c:pt idx="385">
                  <c:v>81.549131476465988</c:v>
                </c:pt>
                <c:pt idx="386">
                  <c:v>78.547849035165967</c:v>
                </c:pt>
                <c:pt idx="387">
                  <c:v>68.900869759558802</c:v>
                </c:pt>
                <c:pt idx="388">
                  <c:v>63.198433121088783</c:v>
                </c:pt>
                <c:pt idx="389">
                  <c:v>62.426674779040205</c:v>
                </c:pt>
                <c:pt idx="390">
                  <c:v>58.52500760535019</c:v>
                </c:pt>
                <c:pt idx="391">
                  <c:v>52.608193649644463</c:v>
                </c:pt>
                <c:pt idx="392">
                  <c:v>48.963779256637302</c:v>
                </c:pt>
                <c:pt idx="393">
                  <c:v>47.291636182198729</c:v>
                </c:pt>
                <c:pt idx="394">
                  <c:v>45.147863009841579</c:v>
                </c:pt>
                <c:pt idx="395">
                  <c:v>40.045682859631562</c:v>
                </c:pt>
                <c:pt idx="396">
                  <c:v>38.330664321745843</c:v>
                </c:pt>
                <c:pt idx="397">
                  <c:v>35.972513832152977</c:v>
                </c:pt>
                <c:pt idx="398">
                  <c:v>34.000242513584396</c:v>
                </c:pt>
                <c:pt idx="399">
                  <c:v>30.613080901260101</c:v>
                </c:pt>
                <c:pt idx="400">
                  <c:v>29.412567924740099</c:v>
                </c:pt>
                <c:pt idx="401">
                  <c:v>27.311670215830091</c:v>
                </c:pt>
                <c:pt idx="402">
                  <c:v>26.797164654464375</c:v>
                </c:pt>
                <c:pt idx="403">
                  <c:v>23.88163314005865</c:v>
                </c:pt>
                <c:pt idx="404">
                  <c:v>21.995112748384358</c:v>
                </c:pt>
                <c:pt idx="405">
                  <c:v>20.537346991181497</c:v>
                </c:pt>
                <c:pt idx="406">
                  <c:v>20.537346991181497</c:v>
                </c:pt>
                <c:pt idx="407">
                  <c:v>18.950954843637206</c:v>
                </c:pt>
                <c:pt idx="408">
                  <c:v>17.493189086434345</c:v>
                </c:pt>
                <c:pt idx="409">
                  <c:v>15.263664987182908</c:v>
                </c:pt>
                <c:pt idx="410">
                  <c:v>15.992547865784339</c:v>
                </c:pt>
                <c:pt idx="411">
                  <c:v>15.906796938890052</c:v>
                </c:pt>
                <c:pt idx="412">
                  <c:v>13.119891814825758</c:v>
                </c:pt>
                <c:pt idx="413">
                  <c:v>11.533499667281466</c:v>
                </c:pt>
                <c:pt idx="414">
                  <c:v>9.3039755680300313</c:v>
                </c:pt>
                <c:pt idx="415">
                  <c:v>10.761741325232892</c:v>
                </c:pt>
                <c:pt idx="416">
                  <c:v>9.9899829831843192</c:v>
                </c:pt>
                <c:pt idx="417">
                  <c:v>6.9887005418843087</c:v>
                </c:pt>
                <c:pt idx="418">
                  <c:v>7.7175834204857399</c:v>
                </c:pt>
                <c:pt idx="419">
                  <c:v>6.4313195170714499</c:v>
                </c:pt>
                <c:pt idx="420">
                  <c:v>6.5170704439657356</c:v>
                </c:pt>
                <c:pt idx="421">
                  <c:v>5.8739384922585911</c:v>
                </c:pt>
                <c:pt idx="422">
                  <c:v>4.802051906080016</c:v>
                </c:pt>
                <c:pt idx="423">
                  <c:v>4.330421808161443</c:v>
                </c:pt>
                <c:pt idx="424">
                  <c:v>4.8878028329743017</c:v>
                </c:pt>
                <c:pt idx="425">
                  <c:v>3.9016671736900128</c:v>
                </c:pt>
                <c:pt idx="426">
                  <c:v>4.4161727350557287</c:v>
                </c:pt>
                <c:pt idx="427">
                  <c:v>3.0870333681942959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40-5940-9F8B-D84E396A6AE7}"/>
            </c:ext>
          </c:extLst>
        </c:ser>
        <c:ser>
          <c:idx val="4"/>
          <c:order val="2"/>
          <c:tx>
            <c:strRef>
              <c:f>Hospitalizations!$F$2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Hospitalizations!$F$3:$F$430</c:f>
              <c:numCache>
                <c:formatCode>General</c:formatCode>
                <c:ptCount val="428"/>
                <c:pt idx="349">
                  <c:v>197.5272601009878</c:v>
                </c:pt>
                <c:pt idx="350">
                  <c:v>434.62857296368855</c:v>
                </c:pt>
                <c:pt idx="351">
                  <c:v>442.68916009175149</c:v>
                </c:pt>
                <c:pt idx="352">
                  <c:v>427.63987242180428</c:v>
                </c:pt>
                <c:pt idx="353">
                  <c:v>501.21416769710163</c:v>
                </c:pt>
                <c:pt idx="354">
                  <c:v>755.37991501176532</c:v>
                </c:pt>
                <c:pt idx="355">
                  <c:v>858.79553284627423</c:v>
                </c:pt>
                <c:pt idx="356">
                  <c:v>875.98859368857859</c:v>
                </c:pt>
                <c:pt idx="357">
                  <c:v>1065.4552666615036</c:v>
                </c:pt>
                <c:pt idx="358">
                  <c:v>1413.2610261447276</c:v>
                </c:pt>
                <c:pt idx="359">
                  <c:v>1633.7266591899368</c:v>
                </c:pt>
                <c:pt idx="360">
                  <c:v>1768.6128671946487</c:v>
                </c:pt>
                <c:pt idx="361">
                  <c:v>2131.3821634209257</c:v>
                </c:pt>
                <c:pt idx="362">
                  <c:v>2629.8523014574102</c:v>
                </c:pt>
                <c:pt idx="363">
                  <c:v>3050.8893525083545</c:v>
                </c:pt>
                <c:pt idx="364">
                  <c:v>3393.3785545241326</c:v>
                </c:pt>
                <c:pt idx="365">
                  <c:v>3981.5441620920401</c:v>
                </c:pt>
                <c:pt idx="366">
                  <c:v>4763.0352343431159</c:v>
                </c:pt>
                <c:pt idx="367">
                  <c:v>5407.7964536612526</c:v>
                </c:pt>
                <c:pt idx="368">
                  <c:v>6053.4580577117786</c:v>
                </c:pt>
                <c:pt idx="369">
                  <c:v>6867.4916067192353</c:v>
                </c:pt>
                <c:pt idx="370">
                  <c:v>7838.2778500894474</c:v>
                </c:pt>
                <c:pt idx="371">
                  <c:v>8703.8048306969231</c:v>
                </c:pt>
                <c:pt idx="372">
                  <c:v>9482.8948769949584</c:v>
                </c:pt>
                <c:pt idx="373">
                  <c:v>10248.179024063014</c:v>
                </c:pt>
                <c:pt idx="374">
                  <c:v>11114.777891256668</c:v>
                </c:pt>
                <c:pt idx="375">
                  <c:v>11736.043356605771</c:v>
                </c:pt>
                <c:pt idx="376">
                  <c:v>12072.144114567924</c:v>
                </c:pt>
                <c:pt idx="377">
                  <c:v>12300.884712058432</c:v>
                </c:pt>
                <c:pt idx="378">
                  <c:v>12383.591481047972</c:v>
                </c:pt>
                <c:pt idx="379">
                  <c:v>12161.325078537982</c:v>
                </c:pt>
                <c:pt idx="380">
                  <c:v>11655.394609861694</c:v>
                </c:pt>
                <c:pt idx="381">
                  <c:v>11010.46188868977</c:v>
                </c:pt>
                <c:pt idx="382">
                  <c:v>10201.487644369075</c:v>
                </c:pt>
                <c:pt idx="383">
                  <c:v>3645.8292833009104</c:v>
                </c:pt>
                <c:pt idx="384">
                  <c:v>3434.5818748968372</c:v>
                </c:pt>
                <c:pt idx="385">
                  <c:v>3121.0336107078801</c:v>
                </c:pt>
                <c:pt idx="386">
                  <c:v>2467.6115477734211</c:v>
                </c:pt>
                <c:pt idx="387">
                  <c:v>1404.3858052111689</c:v>
                </c:pt>
                <c:pt idx="388">
                  <c:v>943.13156944680452</c:v>
                </c:pt>
                <c:pt idx="389">
                  <c:v>826.08155423610413</c:v>
                </c:pt>
                <c:pt idx="390">
                  <c:v>639.05878267966636</c:v>
                </c:pt>
                <c:pt idx="391">
                  <c:v>411.30432084844279</c:v>
                </c:pt>
                <c:pt idx="392">
                  <c:v>270.8443025956023</c:v>
                </c:pt>
                <c:pt idx="393">
                  <c:v>214.76319640673927</c:v>
                </c:pt>
                <c:pt idx="394">
                  <c:v>168.97220144519056</c:v>
                </c:pt>
                <c:pt idx="395">
                  <c:v>116.44975872244038</c:v>
                </c:pt>
                <c:pt idx="396">
                  <c:v>76.747079570385964</c:v>
                </c:pt>
                <c:pt idx="397">
                  <c:v>58.739384922585906</c:v>
                </c:pt>
                <c:pt idx="398">
                  <c:v>44.719108375370148</c:v>
                </c:pt>
                <c:pt idx="399">
                  <c:v>32.713978610170109</c:v>
                </c:pt>
                <c:pt idx="400">
                  <c:v>22.423867382855789</c:v>
                </c:pt>
                <c:pt idx="401">
                  <c:v>16.249800646467197</c:v>
                </c:pt>
                <c:pt idx="402">
                  <c:v>12.476759863118613</c:v>
                </c:pt>
                <c:pt idx="403">
                  <c:v>9.0467227873471732</c:v>
                </c:pt>
                <c:pt idx="404">
                  <c:v>5.4880593212343038</c:v>
                </c:pt>
                <c:pt idx="405">
                  <c:v>4.6305500522914436</c:v>
                </c:pt>
                <c:pt idx="406">
                  <c:v>3.2585352219828678</c:v>
                </c:pt>
                <c:pt idx="407">
                  <c:v>2.5296523433814371</c:v>
                </c:pt>
                <c:pt idx="408">
                  <c:v>1.8865203916742919</c:v>
                </c:pt>
                <c:pt idx="409">
                  <c:v>1.2433884399671469</c:v>
                </c:pt>
                <c:pt idx="410">
                  <c:v>0.77175834204857396</c:v>
                </c:pt>
                <c:pt idx="411">
                  <c:v>0.68600741515428798</c:v>
                </c:pt>
                <c:pt idx="412">
                  <c:v>0.81463380549571696</c:v>
                </c:pt>
                <c:pt idx="413">
                  <c:v>0.55738102481285901</c:v>
                </c:pt>
                <c:pt idx="414">
                  <c:v>0.25725278068285801</c:v>
                </c:pt>
                <c:pt idx="415">
                  <c:v>0.51450556136571601</c:v>
                </c:pt>
                <c:pt idx="416">
                  <c:v>0.38587917102428698</c:v>
                </c:pt>
                <c:pt idx="417">
                  <c:v>0.21437731723571499</c:v>
                </c:pt>
                <c:pt idx="418">
                  <c:v>0.300128244130001</c:v>
                </c:pt>
                <c:pt idx="419">
                  <c:v>0.21437731723571499</c:v>
                </c:pt>
                <c:pt idx="420">
                  <c:v>0.21437731723571499</c:v>
                </c:pt>
                <c:pt idx="421">
                  <c:v>0.38587917102428698</c:v>
                </c:pt>
                <c:pt idx="422">
                  <c:v>8.5750926894285998E-2</c:v>
                </c:pt>
                <c:pt idx="423">
                  <c:v>0.128626390341429</c:v>
                </c:pt>
                <c:pt idx="424">
                  <c:v>0.25725278068285801</c:v>
                </c:pt>
                <c:pt idx="425">
                  <c:v>8.5750926894285998E-2</c:v>
                </c:pt>
                <c:pt idx="426">
                  <c:v>0.128626390341429</c:v>
                </c:pt>
                <c:pt idx="427">
                  <c:v>0.42875463447142997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40-5940-9F8B-D84E396A6AE7}"/>
            </c:ext>
          </c:extLst>
        </c:ser>
        <c:ser>
          <c:idx val="7"/>
          <c:order val="3"/>
          <c:tx>
            <c:strRef>
              <c:f>Hospitalizations!$I$2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Hospitalizations!$I$3:$I$430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0.61151230743703278</c:v>
                </c:pt>
                <c:pt idx="9">
                  <c:v>0.19457209782087406</c:v>
                </c:pt>
                <c:pt idx="10">
                  <c:v>0.30575615371851639</c:v>
                </c:pt>
                <c:pt idx="11">
                  <c:v>1.0284525170531915</c:v>
                </c:pt>
                <c:pt idx="12">
                  <c:v>1.5287807685925821</c:v>
                </c:pt>
                <c:pt idx="13">
                  <c:v>1.5287807685925821</c:v>
                </c:pt>
                <c:pt idx="14">
                  <c:v>1.7789448943622772</c:v>
                </c:pt>
                <c:pt idx="15">
                  <c:v>4.7253223756497986</c:v>
                </c:pt>
                <c:pt idx="16">
                  <c:v>4.6419343337265673</c:v>
                </c:pt>
                <c:pt idx="17">
                  <c:v>5.6425908368053479</c:v>
                </c:pt>
                <c:pt idx="18">
                  <c:v>10.451301254378379</c:v>
                </c:pt>
                <c:pt idx="19">
                  <c:v>14.954255518232893</c:v>
                </c:pt>
                <c:pt idx="20">
                  <c:v>16.955568524390454</c:v>
                </c:pt>
                <c:pt idx="21">
                  <c:v>16.149484119132548</c:v>
                </c:pt>
                <c:pt idx="22">
                  <c:v>24.043552087865152</c:v>
                </c:pt>
                <c:pt idx="23">
                  <c:v>29.408182784926396</c:v>
                </c:pt>
                <c:pt idx="24">
                  <c:v>32.966072573650948</c:v>
                </c:pt>
                <c:pt idx="25">
                  <c:v>34.967385579808514</c:v>
                </c:pt>
                <c:pt idx="26">
                  <c:v>50.755521517273721</c:v>
                </c:pt>
                <c:pt idx="27">
                  <c:v>56.481500396002303</c:v>
                </c:pt>
                <c:pt idx="28">
                  <c:v>66.432473398841296</c:v>
                </c:pt>
                <c:pt idx="29">
                  <c:v>75.299401856678259</c:v>
                </c:pt>
                <c:pt idx="30">
                  <c:v>96.952496742744103</c:v>
                </c:pt>
                <c:pt idx="31">
                  <c:v>119.66184015983755</c:v>
                </c:pt>
                <c:pt idx="32">
                  <c:v>128.83452477139303</c:v>
                </c:pt>
                <c:pt idx="33">
                  <c:v>157.13086699734302</c:v>
                </c:pt>
                <c:pt idx="34">
                  <c:v>197.15712712049427</c:v>
                </c:pt>
                <c:pt idx="35">
                  <c:v>230.4011598338893</c:v>
                </c:pt>
                <c:pt idx="36">
                  <c:v>270.20505184524524</c:v>
                </c:pt>
                <c:pt idx="37">
                  <c:v>317.73623574148735</c:v>
                </c:pt>
                <c:pt idx="38">
                  <c:v>390.56179235444307</c:v>
                </c:pt>
                <c:pt idx="39">
                  <c:v>243.60426647173435</c:v>
                </c:pt>
                <c:pt idx="40">
                  <c:v>285.24269540540138</c:v>
                </c:pt>
                <c:pt idx="41">
                  <c:v>330.16105398804888</c:v>
                </c:pt>
                <c:pt idx="42">
                  <c:v>357.84588390656182</c:v>
                </c:pt>
                <c:pt idx="43">
                  <c:v>293.69268365362223</c:v>
                </c:pt>
                <c:pt idx="44">
                  <c:v>299.44645854632518</c:v>
                </c:pt>
                <c:pt idx="45">
                  <c:v>334.3860481121593</c:v>
                </c:pt>
                <c:pt idx="46">
                  <c:v>349.1735275465457</c:v>
                </c:pt>
                <c:pt idx="47">
                  <c:v>323.40662259226713</c:v>
                </c:pt>
                <c:pt idx="48">
                  <c:v>314.28953000866045</c:v>
                </c:pt>
                <c:pt idx="49">
                  <c:v>337.69377377511415</c:v>
                </c:pt>
                <c:pt idx="50">
                  <c:v>345.69902579974439</c:v>
                </c:pt>
                <c:pt idx="51">
                  <c:v>338.05512195678148</c:v>
                </c:pt>
                <c:pt idx="52">
                  <c:v>327.96516888407047</c:v>
                </c:pt>
                <c:pt idx="53">
                  <c:v>297.88988176375818</c:v>
                </c:pt>
                <c:pt idx="54">
                  <c:v>308.78591924172713</c:v>
                </c:pt>
                <c:pt idx="55">
                  <c:v>299.64103064414604</c:v>
                </c:pt>
                <c:pt idx="56">
                  <c:v>288.82838120810032</c:v>
                </c:pt>
                <c:pt idx="57">
                  <c:v>271.51146450204254</c:v>
                </c:pt>
                <c:pt idx="58">
                  <c:v>267.6478185595995</c:v>
                </c:pt>
                <c:pt idx="59">
                  <c:v>268.2315348530621</c:v>
                </c:pt>
                <c:pt idx="60">
                  <c:v>252.721359055341</c:v>
                </c:pt>
                <c:pt idx="61">
                  <c:v>241.46397339570473</c:v>
                </c:pt>
                <c:pt idx="62">
                  <c:v>239.43486437557274</c:v>
                </c:pt>
                <c:pt idx="63">
                  <c:v>205.24576718704773</c:v>
                </c:pt>
                <c:pt idx="64">
                  <c:v>198.74149991703567</c:v>
                </c:pt>
                <c:pt idx="65">
                  <c:v>188.51256677445255</c:v>
                </c:pt>
                <c:pt idx="66">
                  <c:v>179.08971803712737</c:v>
                </c:pt>
                <c:pt idx="67">
                  <c:v>165.35848713376856</c:v>
                </c:pt>
                <c:pt idx="68">
                  <c:v>153.18383301297672</c:v>
                </c:pt>
                <c:pt idx="69">
                  <c:v>146.70736175693904</c:v>
                </c:pt>
                <c:pt idx="70">
                  <c:v>136.45063260038154</c:v>
                </c:pt>
                <c:pt idx="71">
                  <c:v>129.86297728844625</c:v>
                </c:pt>
                <c:pt idx="72">
                  <c:v>120.24555645330018</c:v>
                </c:pt>
                <c:pt idx="73">
                  <c:v>113.04638883392784</c:v>
                </c:pt>
                <c:pt idx="74">
                  <c:v>104.81876869750231</c:v>
                </c:pt>
                <c:pt idx="75">
                  <c:v>100.84393869916158</c:v>
                </c:pt>
                <c:pt idx="76">
                  <c:v>94.172895345303047</c:v>
                </c:pt>
                <c:pt idx="77">
                  <c:v>85.528334999261361</c:v>
                </c:pt>
                <c:pt idx="78">
                  <c:v>82.470773462076195</c:v>
                </c:pt>
                <c:pt idx="79">
                  <c:v>79.13525178514692</c:v>
                </c:pt>
                <c:pt idx="80">
                  <c:v>72.075064235646636</c:v>
                </c:pt>
                <c:pt idx="81">
                  <c:v>67.127373748201549</c:v>
                </c:pt>
                <c:pt idx="82">
                  <c:v>62.513235428449399</c:v>
                </c:pt>
                <c:pt idx="83">
                  <c:v>53.284958788945083</c:v>
                </c:pt>
                <c:pt idx="84">
                  <c:v>46.697303477009775</c:v>
                </c:pt>
                <c:pt idx="85">
                  <c:v>44.112274177389594</c:v>
                </c:pt>
                <c:pt idx="86">
                  <c:v>41.499448863794996</c:v>
                </c:pt>
                <c:pt idx="87">
                  <c:v>35.634489915194365</c:v>
                </c:pt>
                <c:pt idx="88">
                  <c:v>31.381699777109546</c:v>
                </c:pt>
                <c:pt idx="89">
                  <c:v>28.463118309796435</c:v>
                </c:pt>
                <c:pt idx="90">
                  <c:v>26.517397331587695</c:v>
                </c:pt>
                <c:pt idx="91">
                  <c:v>24.349308241583671</c:v>
                </c:pt>
                <c:pt idx="92">
                  <c:v>21.236154676449683</c:v>
                </c:pt>
                <c:pt idx="93">
                  <c:v>19.234841670292123</c:v>
                </c:pt>
                <c:pt idx="94">
                  <c:v>17.678264887725131</c:v>
                </c:pt>
                <c:pt idx="95">
                  <c:v>17.928429013494824</c:v>
                </c:pt>
                <c:pt idx="96">
                  <c:v>17.038956566313686</c:v>
                </c:pt>
                <c:pt idx="97">
                  <c:v>15.009847546181714</c:v>
                </c:pt>
                <c:pt idx="98">
                  <c:v>14.342743210795859</c:v>
                </c:pt>
                <c:pt idx="99">
                  <c:v>13.981395029128523</c:v>
                </c:pt>
                <c:pt idx="100">
                  <c:v>13.064126567972973</c:v>
                </c:pt>
                <c:pt idx="101">
                  <c:v>12.119062092843013</c:v>
                </c:pt>
                <c:pt idx="102">
                  <c:v>11.118405589764233</c:v>
                </c:pt>
                <c:pt idx="103">
                  <c:v>9.7841969189925244</c:v>
                </c:pt>
                <c:pt idx="104">
                  <c:v>10.451301254378379</c:v>
                </c:pt>
                <c:pt idx="105">
                  <c:v>9.6452168491204713</c:v>
                </c:pt>
                <c:pt idx="106">
                  <c:v>9.0615005556578492</c:v>
                </c:pt>
                <c:pt idx="107">
                  <c:v>7.6716998569373205</c:v>
                </c:pt>
                <c:pt idx="108">
                  <c:v>7.3937397171932142</c:v>
                </c:pt>
                <c:pt idx="109">
                  <c:v>7.7272918848861414</c:v>
                </c:pt>
                <c:pt idx="110">
                  <c:v>7.4771277591164464</c:v>
                </c:pt>
                <c:pt idx="111">
                  <c:v>6.5320632839864867</c:v>
                </c:pt>
                <c:pt idx="112">
                  <c:v>5.6981828647541688</c:v>
                </c:pt>
                <c:pt idx="113">
                  <c:v>5.2534466411635998</c:v>
                </c:pt>
                <c:pt idx="114">
                  <c:v>4.7809144035986204</c:v>
                </c:pt>
                <c:pt idx="115">
                  <c:v>4.6141383197521568</c:v>
                </c:pt>
                <c:pt idx="116">
                  <c:v>4.3917702079568715</c:v>
                </c:pt>
                <c:pt idx="117">
                  <c:v>3.3911137048780908</c:v>
                </c:pt>
                <c:pt idx="118">
                  <c:v>3.530093774750144</c:v>
                </c:pt>
                <c:pt idx="119">
                  <c:v>3.7524618865454284</c:v>
                </c:pt>
                <c:pt idx="120">
                  <c:v>3.0297655232107532</c:v>
                </c:pt>
                <c:pt idx="121">
                  <c:v>2.3904572017993102</c:v>
                </c:pt>
                <c:pt idx="122">
                  <c:v>2.5294372716713629</c:v>
                </c:pt>
                <c:pt idx="123">
                  <c:v>2.5016412576969524</c:v>
                </c:pt>
                <c:pt idx="124">
                  <c:v>2.3348651738504889</c:v>
                </c:pt>
                <c:pt idx="125">
                  <c:v>2.1402930760296148</c:v>
                </c:pt>
                <c:pt idx="126">
                  <c:v>1.8067409083366879</c:v>
                </c:pt>
                <c:pt idx="127">
                  <c:v>1.8345369223110983</c:v>
                </c:pt>
                <c:pt idx="128">
                  <c:v>1.862332936285509</c:v>
                </c:pt>
                <c:pt idx="129">
                  <c:v>1.6399648244902243</c:v>
                </c:pt>
                <c:pt idx="130">
                  <c:v>1.1674325869252444</c:v>
                </c:pt>
                <c:pt idx="131">
                  <c:v>1.4175967126949396</c:v>
                </c:pt>
                <c:pt idx="132">
                  <c:v>1.5843727965414032</c:v>
                </c:pt>
                <c:pt idx="133">
                  <c:v>1.2786166428228867</c:v>
                </c:pt>
                <c:pt idx="134">
                  <c:v>1.3342086707717078</c:v>
                </c:pt>
                <c:pt idx="135">
                  <c:v>1.0006565030787808</c:v>
                </c:pt>
                <c:pt idx="136">
                  <c:v>1.5009847546181714</c:v>
                </c:pt>
                <c:pt idx="137">
                  <c:v>1.3342086707717078</c:v>
                </c:pt>
                <c:pt idx="138">
                  <c:v>1.6399648244902243</c:v>
                </c:pt>
                <c:pt idx="139">
                  <c:v>0.9728604891043704</c:v>
                </c:pt>
                <c:pt idx="140">
                  <c:v>1.5287807685925821</c:v>
                </c:pt>
                <c:pt idx="141">
                  <c:v>1.5843727965414032</c:v>
                </c:pt>
                <c:pt idx="142">
                  <c:v>1.6121688105158136</c:v>
                </c:pt>
                <c:pt idx="143">
                  <c:v>1.0562485310276022</c:v>
                </c:pt>
                <c:pt idx="144">
                  <c:v>1.2786166428228867</c:v>
                </c:pt>
                <c:pt idx="145">
                  <c:v>1.3064126567972973</c:v>
                </c:pt>
                <c:pt idx="146">
                  <c:v>1.6121688105158136</c:v>
                </c:pt>
                <c:pt idx="147">
                  <c:v>1.5009847546181714</c:v>
                </c:pt>
                <c:pt idx="148">
                  <c:v>1.3898006987205291</c:v>
                </c:pt>
                <c:pt idx="149">
                  <c:v>1.3898006987205291</c:v>
                </c:pt>
                <c:pt idx="150">
                  <c:v>1.4731887406437607</c:v>
                </c:pt>
                <c:pt idx="151">
                  <c:v>1.4731887406437607</c:v>
                </c:pt>
                <c:pt idx="152">
                  <c:v>1.667760838464635</c:v>
                </c:pt>
                <c:pt idx="153">
                  <c:v>1.2508206288484762</c:v>
                </c:pt>
                <c:pt idx="154">
                  <c:v>1.2508206288484762</c:v>
                </c:pt>
                <c:pt idx="155">
                  <c:v>1.8067409083366879</c:v>
                </c:pt>
                <c:pt idx="156">
                  <c:v>1.5565767825669925</c:v>
                </c:pt>
                <c:pt idx="157">
                  <c:v>1.4731887406437607</c:v>
                </c:pt>
                <c:pt idx="158">
                  <c:v>1.4453927266693503</c:v>
                </c:pt>
                <c:pt idx="159">
                  <c:v>1.4175967126949396</c:v>
                </c:pt>
                <c:pt idx="160">
                  <c:v>1.4731887406437607</c:v>
                </c:pt>
                <c:pt idx="161">
                  <c:v>1.4175967126949396</c:v>
                </c:pt>
                <c:pt idx="162">
                  <c:v>1.6121688105158136</c:v>
                </c:pt>
                <c:pt idx="163">
                  <c:v>1.4731887406437607</c:v>
                </c:pt>
                <c:pt idx="164">
                  <c:v>1.8067409083366879</c:v>
                </c:pt>
                <c:pt idx="165">
                  <c:v>1.4731887406437607</c:v>
                </c:pt>
                <c:pt idx="166">
                  <c:v>1.4175967126949396</c:v>
                </c:pt>
                <c:pt idx="167">
                  <c:v>1.4731887406437607</c:v>
                </c:pt>
                <c:pt idx="168">
                  <c:v>1.7511488803878665</c:v>
                </c:pt>
                <c:pt idx="169">
                  <c:v>1.8067409083366879</c:v>
                </c:pt>
                <c:pt idx="170">
                  <c:v>1.5009847546181714</c:v>
                </c:pt>
                <c:pt idx="171">
                  <c:v>1.5565767825669925</c:v>
                </c:pt>
                <c:pt idx="172">
                  <c:v>1.5009847546181714</c:v>
                </c:pt>
                <c:pt idx="173">
                  <c:v>1.7233528664134561</c:v>
                </c:pt>
                <c:pt idx="174">
                  <c:v>1.4175967126949396</c:v>
                </c:pt>
                <c:pt idx="175">
                  <c:v>1.6955568524390454</c:v>
                </c:pt>
                <c:pt idx="176">
                  <c:v>1.2508206288484762</c:v>
                </c:pt>
                <c:pt idx="177">
                  <c:v>1.5843727965414032</c:v>
                </c:pt>
                <c:pt idx="178">
                  <c:v>1.5565767825669925</c:v>
                </c:pt>
                <c:pt idx="179">
                  <c:v>1.5009847546181714</c:v>
                </c:pt>
                <c:pt idx="180">
                  <c:v>1.5565767825669925</c:v>
                </c:pt>
                <c:pt idx="181">
                  <c:v>1.5009847546181714</c:v>
                </c:pt>
                <c:pt idx="182">
                  <c:v>1.6121688105158136</c:v>
                </c:pt>
                <c:pt idx="183">
                  <c:v>1.6399648244902243</c:v>
                </c:pt>
                <c:pt idx="184">
                  <c:v>1.6399648244902243</c:v>
                </c:pt>
                <c:pt idx="185">
                  <c:v>1.5565767825669925</c:v>
                </c:pt>
                <c:pt idx="186">
                  <c:v>1.3620046847461185</c:v>
                </c:pt>
                <c:pt idx="187">
                  <c:v>1.862332936285509</c:v>
                </c:pt>
                <c:pt idx="188">
                  <c:v>1.667760838464635</c:v>
                </c:pt>
                <c:pt idx="189">
                  <c:v>1.6121688105158136</c:v>
                </c:pt>
                <c:pt idx="190">
                  <c:v>1.5287807685925821</c:v>
                </c:pt>
                <c:pt idx="191">
                  <c:v>2.0291090201319726</c:v>
                </c:pt>
                <c:pt idx="192">
                  <c:v>1.3064126567972973</c:v>
                </c:pt>
                <c:pt idx="193">
                  <c:v>1.9179249642343301</c:v>
                </c:pt>
                <c:pt idx="194">
                  <c:v>1.5843727965414032</c:v>
                </c:pt>
                <c:pt idx="195">
                  <c:v>1.5565767825669925</c:v>
                </c:pt>
                <c:pt idx="196">
                  <c:v>1.6121688105158136</c:v>
                </c:pt>
                <c:pt idx="197">
                  <c:v>1.8067409083366879</c:v>
                </c:pt>
                <c:pt idx="198">
                  <c:v>2.1402930760296148</c:v>
                </c:pt>
                <c:pt idx="199">
                  <c:v>2.0013130061575617</c:v>
                </c:pt>
                <c:pt idx="200">
                  <c:v>1.7233528664134561</c:v>
                </c:pt>
                <c:pt idx="201">
                  <c:v>2.3626611878248993</c:v>
                </c:pt>
                <c:pt idx="202">
                  <c:v>2.8351934253898792</c:v>
                </c:pt>
                <c:pt idx="203">
                  <c:v>2.4738452437225416</c:v>
                </c:pt>
                <c:pt idx="204">
                  <c:v>2.7518053834666474</c:v>
                </c:pt>
                <c:pt idx="205">
                  <c:v>3.113153565133985</c:v>
                </c:pt>
                <c:pt idx="206">
                  <c:v>3.8914419564174816</c:v>
                </c:pt>
                <c:pt idx="207">
                  <c:v>3.4745017468013226</c:v>
                </c:pt>
                <c:pt idx="208">
                  <c:v>3.8636459424430707</c:v>
                </c:pt>
                <c:pt idx="209">
                  <c:v>5.0032825153939049</c:v>
                </c:pt>
                <c:pt idx="210">
                  <c:v>5.6425908368053479</c:v>
                </c:pt>
                <c:pt idx="211">
                  <c:v>4.7531183896242091</c:v>
                </c:pt>
                <c:pt idx="212">
                  <c:v>6.3096951721912022</c:v>
                </c:pt>
                <c:pt idx="213">
                  <c:v>6.5876553119353076</c:v>
                </c:pt>
                <c:pt idx="214">
                  <c:v>6.5320632839864867</c:v>
                </c:pt>
                <c:pt idx="215">
                  <c:v>8.2554161503999435</c:v>
                </c:pt>
                <c:pt idx="216">
                  <c:v>8.1720281084767112</c:v>
                </c:pt>
                <c:pt idx="217">
                  <c:v>8.5889683180928689</c:v>
                </c:pt>
                <c:pt idx="218">
                  <c:v>9.5062367792484181</c:v>
                </c:pt>
                <c:pt idx="219">
                  <c:v>11.090609575789822</c:v>
                </c:pt>
                <c:pt idx="220">
                  <c:v>11.590937827329212</c:v>
                </c:pt>
                <c:pt idx="221">
                  <c:v>11.757713911175676</c:v>
                </c:pt>
                <c:pt idx="222">
                  <c:v>13.870210973230881</c:v>
                </c:pt>
                <c:pt idx="223">
                  <c:v>15.009847546181714</c:v>
                </c:pt>
                <c:pt idx="224">
                  <c:v>15.454583769772283</c:v>
                </c:pt>
                <c:pt idx="225">
                  <c:v>15.398991741823462</c:v>
                </c:pt>
                <c:pt idx="226">
                  <c:v>19.179249642343301</c:v>
                </c:pt>
                <c:pt idx="227">
                  <c:v>22.153423137605234</c:v>
                </c:pt>
                <c:pt idx="228">
                  <c:v>19.485005796061817</c:v>
                </c:pt>
                <c:pt idx="229">
                  <c:v>23.015099570811962</c:v>
                </c:pt>
                <c:pt idx="230">
                  <c:v>27.379073764794423</c:v>
                </c:pt>
                <c:pt idx="231">
                  <c:v>25.766904954278608</c:v>
                </c:pt>
                <c:pt idx="232">
                  <c:v>28.490914323770845</c:v>
                </c:pt>
                <c:pt idx="233">
                  <c:v>38.858827536225995</c:v>
                </c:pt>
                <c:pt idx="234">
                  <c:v>44.306846275210468</c:v>
                </c:pt>
                <c:pt idx="235">
                  <c:v>44.306846275210468</c:v>
                </c:pt>
                <c:pt idx="236">
                  <c:v>50.116213195862279</c:v>
                </c:pt>
                <c:pt idx="237">
                  <c:v>49.727069000220531</c:v>
                </c:pt>
                <c:pt idx="238">
                  <c:v>54.396799347921508</c:v>
                </c:pt>
                <c:pt idx="239">
                  <c:v>57.815709066774012</c:v>
                </c:pt>
                <c:pt idx="240">
                  <c:v>63.43050388960495</c:v>
                </c:pt>
                <c:pt idx="241">
                  <c:v>63.708464029349052</c:v>
                </c:pt>
                <c:pt idx="242">
                  <c:v>69.990363187565848</c:v>
                </c:pt>
                <c:pt idx="243">
                  <c:v>72.269636333467517</c:v>
                </c:pt>
                <c:pt idx="244">
                  <c:v>82.276201364255314</c:v>
                </c:pt>
                <c:pt idx="245">
                  <c:v>82.109425280408857</c:v>
                </c:pt>
                <c:pt idx="246">
                  <c:v>87.918792201060668</c:v>
                </c:pt>
                <c:pt idx="247">
                  <c:v>96.646740589025598</c:v>
                </c:pt>
                <c:pt idx="248">
                  <c:v>99.926670238006039</c:v>
                </c:pt>
                <c:pt idx="249">
                  <c:v>104.73538065557906</c:v>
                </c:pt>
                <c:pt idx="250">
                  <c:v>111.43422002341202</c:v>
                </c:pt>
                <c:pt idx="251">
                  <c:v>124.66512267523146</c:v>
                </c:pt>
                <c:pt idx="252">
                  <c:v>125.30443099664291</c:v>
                </c:pt>
                <c:pt idx="253">
                  <c:v>135.00523987371218</c:v>
                </c:pt>
                <c:pt idx="254">
                  <c:v>144.03894441539563</c:v>
                </c:pt>
                <c:pt idx="255">
                  <c:v>153.87873336233699</c:v>
                </c:pt>
                <c:pt idx="256">
                  <c:v>160.49418468824669</c:v>
                </c:pt>
                <c:pt idx="257">
                  <c:v>173.44712720032203</c:v>
                </c:pt>
                <c:pt idx="258">
                  <c:v>180.9798469873873</c:v>
                </c:pt>
                <c:pt idx="259">
                  <c:v>193.68262537369293</c:v>
                </c:pt>
                <c:pt idx="260">
                  <c:v>202.68853390140197</c:v>
                </c:pt>
                <c:pt idx="261">
                  <c:v>220.97831109656411</c:v>
                </c:pt>
                <c:pt idx="262">
                  <c:v>228.87237906529674</c:v>
                </c:pt>
                <c:pt idx="263">
                  <c:v>293.97064379336632</c:v>
                </c:pt>
                <c:pt idx="264">
                  <c:v>312.23262497455408</c:v>
                </c:pt>
                <c:pt idx="265">
                  <c:v>340.97370342409459</c:v>
                </c:pt>
                <c:pt idx="266">
                  <c:v>256.72398506765614</c:v>
                </c:pt>
                <c:pt idx="267">
                  <c:v>305.5337856067211</c:v>
                </c:pt>
                <c:pt idx="268">
                  <c:v>328.68786524740511</c:v>
                </c:pt>
                <c:pt idx="269">
                  <c:v>337.19344552357478</c:v>
                </c:pt>
                <c:pt idx="270">
                  <c:v>306.78460623556958</c:v>
                </c:pt>
                <c:pt idx="271">
                  <c:v>315.09561441391833</c:v>
                </c:pt>
                <c:pt idx="272">
                  <c:v>345.53224971589793</c:v>
                </c:pt>
                <c:pt idx="273">
                  <c:v>349.22911957449452</c:v>
                </c:pt>
                <c:pt idx="274">
                  <c:v>333.60775972087578</c:v>
                </c:pt>
                <c:pt idx="275">
                  <c:v>338.36087811049998</c:v>
                </c:pt>
                <c:pt idx="276">
                  <c:v>359.15229656335913</c:v>
                </c:pt>
                <c:pt idx="277">
                  <c:v>360.68107733195171</c:v>
                </c:pt>
                <c:pt idx="278">
                  <c:v>356.73404334758538</c:v>
                </c:pt>
                <c:pt idx="279">
                  <c:v>351.59178076231944</c:v>
                </c:pt>
                <c:pt idx="280">
                  <c:v>370.74323439068831</c:v>
                </c:pt>
                <c:pt idx="281">
                  <c:v>381.38910774288757</c:v>
                </c:pt>
                <c:pt idx="282">
                  <c:v>367.04636453209173</c:v>
                </c:pt>
                <c:pt idx="283">
                  <c:v>341.50182768960838</c:v>
                </c:pt>
                <c:pt idx="284">
                  <c:v>349.95181593782922</c:v>
                </c:pt>
                <c:pt idx="285">
                  <c:v>356.92861544540625</c:v>
                </c:pt>
                <c:pt idx="286">
                  <c:v>344.36481712897267</c:v>
                </c:pt>
                <c:pt idx="287">
                  <c:v>328.57668119150748</c:v>
                </c:pt>
                <c:pt idx="288">
                  <c:v>331.88440685446233</c:v>
                </c:pt>
                <c:pt idx="289">
                  <c:v>333.69114776279901</c:v>
                </c:pt>
                <c:pt idx="290">
                  <c:v>324.26829902547382</c:v>
                </c:pt>
                <c:pt idx="291">
                  <c:v>314.37291805058368</c:v>
                </c:pt>
                <c:pt idx="292">
                  <c:v>309.09167539544569</c:v>
                </c:pt>
                <c:pt idx="293">
                  <c:v>338.66663426421854</c:v>
                </c:pt>
                <c:pt idx="294">
                  <c:v>328.52108916355866</c:v>
                </c:pt>
                <c:pt idx="295">
                  <c:v>319.20942448213111</c:v>
                </c:pt>
                <c:pt idx="296">
                  <c:v>324.12931895560178</c:v>
                </c:pt>
                <c:pt idx="297">
                  <c:v>331.523058672795</c:v>
                </c:pt>
                <c:pt idx="298">
                  <c:v>328.71566126137952</c:v>
                </c:pt>
                <c:pt idx="299">
                  <c:v>326.65875622727316</c:v>
                </c:pt>
                <c:pt idx="300">
                  <c:v>333.94131188856875</c:v>
                </c:pt>
                <c:pt idx="301">
                  <c:v>327.29806454868458</c:v>
                </c:pt>
                <c:pt idx="302">
                  <c:v>323.37882657829272</c:v>
                </c:pt>
                <c:pt idx="303">
                  <c:v>333.99690391651757</c:v>
                </c:pt>
                <c:pt idx="304">
                  <c:v>333.55216769292696</c:v>
                </c:pt>
                <c:pt idx="305">
                  <c:v>326.46418412945229</c:v>
                </c:pt>
                <c:pt idx="306">
                  <c:v>322.98968238265098</c:v>
                </c:pt>
                <c:pt idx="307">
                  <c:v>329.79970580638155</c:v>
                </c:pt>
                <c:pt idx="308">
                  <c:v>330.49460615574179</c:v>
                </c:pt>
                <c:pt idx="309">
                  <c:v>326.10283594778497</c:v>
                </c:pt>
                <c:pt idx="310">
                  <c:v>323.01747839662539</c:v>
                </c:pt>
                <c:pt idx="311">
                  <c:v>322.26698601931628</c:v>
                </c:pt>
                <c:pt idx="312">
                  <c:v>325.38013958445026</c:v>
                </c:pt>
                <c:pt idx="313">
                  <c:v>321.59988168393045</c:v>
                </c:pt>
                <c:pt idx="314">
                  <c:v>321.7388617538025</c:v>
                </c:pt>
                <c:pt idx="315">
                  <c:v>315.09561441391833</c:v>
                </c:pt>
                <c:pt idx="316">
                  <c:v>317.56945965764089</c:v>
                </c:pt>
                <c:pt idx="317">
                  <c:v>316.73557923840855</c:v>
                </c:pt>
                <c:pt idx="318">
                  <c:v>313.95597784096753</c:v>
                </c:pt>
                <c:pt idx="319">
                  <c:v>306.06190987223493</c:v>
                </c:pt>
                <c:pt idx="320">
                  <c:v>294.83232022657302</c:v>
                </c:pt>
                <c:pt idx="321">
                  <c:v>297.16718540042353</c:v>
                </c:pt>
                <c:pt idx="322">
                  <c:v>294.44317603093128</c:v>
                </c:pt>
                <c:pt idx="323">
                  <c:v>295.88856875760064</c:v>
                </c:pt>
                <c:pt idx="324">
                  <c:v>286.27114792245459</c:v>
                </c:pt>
                <c:pt idx="325">
                  <c:v>285.6040435870687</c:v>
                </c:pt>
                <c:pt idx="326">
                  <c:v>283.07460631539738</c:v>
                </c:pt>
                <c:pt idx="327">
                  <c:v>285.52065554514547</c:v>
                </c:pt>
                <c:pt idx="328">
                  <c:v>280.18382086205867</c:v>
                </c:pt>
                <c:pt idx="329">
                  <c:v>269.03761925832003</c:v>
                </c:pt>
                <c:pt idx="330">
                  <c:v>267.9257786993436</c:v>
                </c:pt>
                <c:pt idx="331">
                  <c:v>272.26195687935166</c:v>
                </c:pt>
                <c:pt idx="332">
                  <c:v>267.34206240588099</c:v>
                </c:pt>
                <c:pt idx="333">
                  <c:v>257.50227345893961</c:v>
                </c:pt>
                <c:pt idx="334">
                  <c:v>256.22365681611672</c:v>
                </c:pt>
                <c:pt idx="335">
                  <c:v>257.53006947291402</c:v>
                </c:pt>
                <c:pt idx="336">
                  <c:v>252.9437271671363</c:v>
                </c:pt>
                <c:pt idx="337">
                  <c:v>241.26940129788386</c:v>
                </c:pt>
                <c:pt idx="338">
                  <c:v>245.52219143596867</c:v>
                </c:pt>
                <c:pt idx="339">
                  <c:v>245.49439542199426</c:v>
                </c:pt>
                <c:pt idx="340">
                  <c:v>237.18338724364548</c:v>
                </c:pt>
                <c:pt idx="341">
                  <c:v>229.26152326093847</c:v>
                </c:pt>
                <c:pt idx="342">
                  <c:v>235.96036262877143</c:v>
                </c:pt>
                <c:pt idx="343">
                  <c:v>226.73208598926712</c:v>
                </c:pt>
                <c:pt idx="344">
                  <c:v>225.28669326259777</c:v>
                </c:pt>
                <c:pt idx="345">
                  <c:v>220.81153501271766</c:v>
                </c:pt>
                <c:pt idx="346">
                  <c:v>218.94920207643216</c:v>
                </c:pt>
                <c:pt idx="347">
                  <c:v>209.91549753474871</c:v>
                </c:pt>
                <c:pt idx="348">
                  <c:v>210.69378592603221</c:v>
                </c:pt>
                <c:pt idx="349">
                  <c:v>209.1094131294908</c:v>
                </c:pt>
                <c:pt idx="350">
                  <c:v>202.18820564986257</c:v>
                </c:pt>
                <c:pt idx="351">
                  <c:v>197.51847530216159</c:v>
                </c:pt>
                <c:pt idx="352">
                  <c:v>195.12801810036228</c:v>
                </c:pt>
                <c:pt idx="353">
                  <c:v>185.2048411114977</c:v>
                </c:pt>
                <c:pt idx="354">
                  <c:v>180.757478875592</c:v>
                </c:pt>
                <c:pt idx="355">
                  <c:v>171.36242615224123</c:v>
                </c:pt>
                <c:pt idx="356">
                  <c:v>174.00304747981025</c:v>
                </c:pt>
                <c:pt idx="357">
                  <c:v>162.55108972235308</c:v>
                </c:pt>
                <c:pt idx="358">
                  <c:v>159.29895608734705</c:v>
                </c:pt>
                <c:pt idx="359">
                  <c:v>150.87676385310064</c:v>
                </c:pt>
                <c:pt idx="360">
                  <c:v>151.71064427233296</c:v>
                </c:pt>
                <c:pt idx="361">
                  <c:v>140.84240280833842</c:v>
                </c:pt>
                <c:pt idx="362">
                  <c:v>143.01049189834245</c:v>
                </c:pt>
                <c:pt idx="363">
                  <c:v>132.72596672781052</c:v>
                </c:pt>
                <c:pt idx="364">
                  <c:v>134.58829966409604</c:v>
                </c:pt>
                <c:pt idx="365">
                  <c:v>123.30311799048533</c:v>
                </c:pt>
                <c:pt idx="366">
                  <c:v>125.05426687087321</c:v>
                </c:pt>
                <c:pt idx="367">
                  <c:v>117.24358694406384</c:v>
                </c:pt>
                <c:pt idx="368">
                  <c:v>115.2978659658551</c:v>
                </c:pt>
                <c:pt idx="369">
                  <c:v>111.51760806533525</c:v>
                </c:pt>
                <c:pt idx="370">
                  <c:v>106.9034697455831</c:v>
                </c:pt>
                <c:pt idx="371">
                  <c:v>101.84459520224037</c:v>
                </c:pt>
                <c:pt idx="372">
                  <c:v>100.56597855941749</c:v>
                </c:pt>
                <c:pt idx="373">
                  <c:v>96.702332616974417</c:v>
                </c:pt>
                <c:pt idx="374">
                  <c:v>91.615662059657282</c:v>
                </c:pt>
                <c:pt idx="375">
                  <c:v>89.697737095422951</c:v>
                </c:pt>
                <c:pt idx="376">
                  <c:v>87.27948387964922</c:v>
                </c:pt>
                <c:pt idx="377">
                  <c:v>84.194126328489645</c:v>
                </c:pt>
                <c:pt idx="378">
                  <c:v>79.746764092583959</c:v>
                </c:pt>
                <c:pt idx="379">
                  <c:v>78.468147449761076</c:v>
                </c:pt>
                <c:pt idx="380">
                  <c:v>76.466834443603503</c:v>
                </c:pt>
                <c:pt idx="381">
                  <c:v>69.767995075770557</c:v>
                </c:pt>
                <c:pt idx="382">
                  <c:v>70.796447592823753</c:v>
                </c:pt>
                <c:pt idx="383">
                  <c:v>59.149917737545714</c:v>
                </c:pt>
                <c:pt idx="384">
                  <c:v>56.564888437925532</c:v>
                </c:pt>
                <c:pt idx="385">
                  <c:v>53.062590677149799</c:v>
                </c:pt>
                <c:pt idx="386">
                  <c:v>50.227397251759918</c:v>
                </c:pt>
                <c:pt idx="387">
                  <c:v>45.752239001879815</c:v>
                </c:pt>
                <c:pt idx="388">
                  <c:v>41.249284738025302</c:v>
                </c:pt>
                <c:pt idx="389">
                  <c:v>39.915076067253594</c:v>
                </c:pt>
                <c:pt idx="390">
                  <c:v>37.413434809556641</c:v>
                </c:pt>
                <c:pt idx="391">
                  <c:v>34.49485334224353</c:v>
                </c:pt>
                <c:pt idx="392">
                  <c:v>30.547819357877231</c:v>
                </c:pt>
                <c:pt idx="393">
                  <c:v>31.131535651339853</c:v>
                </c:pt>
                <c:pt idx="394">
                  <c:v>27.101113625050317</c:v>
                </c:pt>
                <c:pt idx="395">
                  <c:v>25.37776075863686</c:v>
                </c:pt>
                <c:pt idx="396">
                  <c:v>24.349308241583671</c:v>
                </c:pt>
                <c:pt idx="397">
                  <c:v>22.209015165554053</c:v>
                </c:pt>
                <c:pt idx="398">
                  <c:v>21.653094886065844</c:v>
                </c:pt>
                <c:pt idx="399">
                  <c:v>18.567737334906269</c:v>
                </c:pt>
                <c:pt idx="400">
                  <c:v>17.789448943622773</c:v>
                </c:pt>
                <c:pt idx="401">
                  <c:v>16.344056216953422</c:v>
                </c:pt>
                <c:pt idx="402">
                  <c:v>17.011160552339277</c:v>
                </c:pt>
                <c:pt idx="403">
                  <c:v>14.954255518232893</c:v>
                </c:pt>
                <c:pt idx="404">
                  <c:v>13.397678735665901</c:v>
                </c:pt>
                <c:pt idx="405">
                  <c:v>12.174654120791836</c:v>
                </c:pt>
                <c:pt idx="406">
                  <c:v>13.203106637845027</c:v>
                </c:pt>
                <c:pt idx="407">
                  <c:v>11.00722153386659</c:v>
                </c:pt>
                <c:pt idx="408">
                  <c:v>10.00656503078781</c:v>
                </c:pt>
                <c:pt idx="409">
                  <c:v>9.3116646814275441</c:v>
                </c:pt>
                <c:pt idx="410">
                  <c:v>8.6445603460416915</c:v>
                </c:pt>
                <c:pt idx="411">
                  <c:v>9.2282766395043136</c:v>
                </c:pt>
                <c:pt idx="412">
                  <c:v>7.9774560106558372</c:v>
                </c:pt>
                <c:pt idx="413">
                  <c:v>6.3374911861656127</c:v>
                </c:pt>
                <c:pt idx="414">
                  <c:v>5.8927549625750428</c:v>
                </c:pt>
                <c:pt idx="415">
                  <c:v>5.9761430044982751</c:v>
                </c:pt>
                <c:pt idx="416">
                  <c:v>5.1422625852659571</c:v>
                </c:pt>
                <c:pt idx="417">
                  <c:v>4.8643024455218518</c:v>
                </c:pt>
                <c:pt idx="418">
                  <c:v>4.0304220262895347</c:v>
                </c:pt>
                <c:pt idx="419">
                  <c:v>3.7524618865454284</c:v>
                </c:pt>
                <c:pt idx="420">
                  <c:v>3.6134818166733758</c:v>
                </c:pt>
                <c:pt idx="421">
                  <c:v>3.3911137048780908</c:v>
                </c:pt>
                <c:pt idx="422">
                  <c:v>2.4182532157737207</c:v>
                </c:pt>
                <c:pt idx="423">
                  <c:v>2.6962133555178265</c:v>
                </c:pt>
                <c:pt idx="424">
                  <c:v>2.5572332856457733</c:v>
                </c:pt>
                <c:pt idx="425">
                  <c:v>2.4182532157737207</c:v>
                </c:pt>
                <c:pt idx="426">
                  <c:v>1.8345369223110983</c:v>
                </c:pt>
                <c:pt idx="427">
                  <c:v>1.8067409083366879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B40-5940-9F8B-D84E396A6AE7}"/>
            </c:ext>
          </c:extLst>
        </c:ser>
        <c:ser>
          <c:idx val="6"/>
          <c:order val="4"/>
          <c:tx>
            <c:strRef>
              <c:f>Hospitalizations!$J$2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Hospitalizations!$J$3:$J$430</c:f>
              <c:numCache>
                <c:formatCode>General</c:formatCode>
                <c:ptCount val="428"/>
                <c:pt idx="349">
                  <c:v>214.1126956448847</c:v>
                </c:pt>
                <c:pt idx="350">
                  <c:v>463.13718484162911</c:v>
                </c:pt>
                <c:pt idx="351">
                  <c:v>444.40267142287638</c:v>
                </c:pt>
                <c:pt idx="352">
                  <c:v>448.29411337929383</c:v>
                </c:pt>
                <c:pt idx="353">
                  <c:v>517.95092439916675</c:v>
                </c:pt>
                <c:pt idx="354">
                  <c:v>767.47574184745054</c:v>
                </c:pt>
                <c:pt idx="355">
                  <c:v>846.61099363259746</c:v>
                </c:pt>
                <c:pt idx="356">
                  <c:v>877.32558907432121</c:v>
                </c:pt>
                <c:pt idx="357">
                  <c:v>1058.4444161315805</c:v>
                </c:pt>
                <c:pt idx="358">
                  <c:v>1357.2793623704688</c:v>
                </c:pt>
                <c:pt idx="359">
                  <c:v>1546.653605578128</c:v>
                </c:pt>
                <c:pt idx="360">
                  <c:v>1679.2405922360665</c:v>
                </c:pt>
                <c:pt idx="361">
                  <c:v>1978.6870507823917</c:v>
                </c:pt>
                <c:pt idx="362">
                  <c:v>2392.6530869032886</c:v>
                </c:pt>
                <c:pt idx="363">
                  <c:v>2706.6368607582303</c:v>
                </c:pt>
                <c:pt idx="364">
                  <c:v>3014.4499195108533</c:v>
                </c:pt>
                <c:pt idx="365">
                  <c:v>3433.9473624126576</c:v>
                </c:pt>
                <c:pt idx="366">
                  <c:v>3982.1125540020089</c:v>
                </c:pt>
                <c:pt idx="367">
                  <c:v>4402.1659171833016</c:v>
                </c:pt>
                <c:pt idx="368">
                  <c:v>4862.6902767113361</c:v>
                </c:pt>
                <c:pt idx="369">
                  <c:v>5350.9550581858321</c:v>
                </c:pt>
                <c:pt idx="370">
                  <c:v>5862.0959591612682</c:v>
                </c:pt>
                <c:pt idx="371">
                  <c:v>6292.989767792581</c:v>
                </c:pt>
                <c:pt idx="372">
                  <c:v>6671.3769060262321</c:v>
                </c:pt>
                <c:pt idx="373">
                  <c:v>6955.2575967468874</c:v>
                </c:pt>
                <c:pt idx="374">
                  <c:v>7216.5123320923731</c:v>
                </c:pt>
                <c:pt idx="375">
                  <c:v>7264.0157199746409</c:v>
                </c:pt>
                <c:pt idx="376">
                  <c:v>7271.6318278036288</c:v>
                </c:pt>
                <c:pt idx="377">
                  <c:v>7056.2961075438698</c:v>
                </c:pt>
                <c:pt idx="378">
                  <c:v>6810.6349360380291</c:v>
                </c:pt>
                <c:pt idx="379">
                  <c:v>6436.8063440961814</c:v>
                </c:pt>
                <c:pt idx="380">
                  <c:v>5965.1357829644085</c:v>
                </c:pt>
                <c:pt idx="381">
                  <c:v>5438.4847061912515</c:v>
                </c:pt>
                <c:pt idx="382">
                  <c:v>4890.2639225739513</c:v>
                </c:pt>
                <c:pt idx="383">
                  <c:v>1747.8411547249118</c:v>
                </c:pt>
                <c:pt idx="384">
                  <c:v>1600.2999125487404</c:v>
                </c:pt>
                <c:pt idx="385">
                  <c:v>1417.5967126949397</c:v>
                </c:pt>
                <c:pt idx="386">
                  <c:v>1112.229703172065</c:v>
                </c:pt>
                <c:pt idx="387">
                  <c:v>616.59897799434998</c:v>
                </c:pt>
                <c:pt idx="388">
                  <c:v>410.74169849986515</c:v>
                </c:pt>
                <c:pt idx="389">
                  <c:v>348.47862719718546</c:v>
                </c:pt>
                <c:pt idx="390">
                  <c:v>274.20767785756038</c:v>
                </c:pt>
                <c:pt idx="391">
                  <c:v>166.19236755300088</c:v>
                </c:pt>
                <c:pt idx="392">
                  <c:v>111.07287184174469</c:v>
                </c:pt>
                <c:pt idx="393">
                  <c:v>87.52964800541892</c:v>
                </c:pt>
                <c:pt idx="394">
                  <c:v>65.515204937685738</c:v>
                </c:pt>
                <c:pt idx="395">
                  <c:v>44.584806414954571</c:v>
                </c:pt>
                <c:pt idx="396">
                  <c:v>29.296998729028754</c:v>
                </c:pt>
                <c:pt idx="397">
                  <c:v>21.208358662475273</c:v>
                </c:pt>
                <c:pt idx="398">
                  <c:v>15.482379783746694</c:v>
                </c:pt>
                <c:pt idx="399">
                  <c:v>12.007878036945371</c:v>
                </c:pt>
                <c:pt idx="400">
                  <c:v>7.1157795774491088</c:v>
                </c:pt>
                <c:pt idx="401">
                  <c:v>5.3646306970612425</c:v>
                </c:pt>
                <c:pt idx="402">
                  <c:v>4.3083821660336401</c:v>
                </c:pt>
                <c:pt idx="403">
                  <c:v>3.3911137048780908</c:v>
                </c:pt>
                <c:pt idx="404">
                  <c:v>2.1958851039784357</c:v>
                </c:pt>
                <c:pt idx="405">
                  <c:v>1.7511488803878665</c:v>
                </c:pt>
                <c:pt idx="406">
                  <c:v>0.83388041923231748</c:v>
                </c:pt>
                <c:pt idx="407">
                  <c:v>0.72269636333467513</c:v>
                </c:pt>
                <c:pt idx="408">
                  <c:v>0.6671043353858539</c:v>
                </c:pt>
                <c:pt idx="409">
                  <c:v>0.69490034936026457</c:v>
                </c:pt>
                <c:pt idx="410">
                  <c:v>0.22236811179528465</c:v>
                </c:pt>
                <c:pt idx="411">
                  <c:v>0.25016412576969521</c:v>
                </c:pt>
                <c:pt idx="412">
                  <c:v>5.5592027948821163E-2</c:v>
                </c:pt>
                <c:pt idx="413">
                  <c:v>0.13898006987205291</c:v>
                </c:pt>
                <c:pt idx="414">
                  <c:v>2.7796013974410581E-2</c:v>
                </c:pt>
                <c:pt idx="415">
                  <c:v>8.3388041923231737E-2</c:v>
                </c:pt>
                <c:pt idx="416">
                  <c:v>2.7796013974410581E-2</c:v>
                </c:pt>
                <c:pt idx="417">
                  <c:v>0.13898006987205291</c:v>
                </c:pt>
                <c:pt idx="418">
                  <c:v>0.11118405589764233</c:v>
                </c:pt>
                <c:pt idx="419">
                  <c:v>5.5592027948821163E-2</c:v>
                </c:pt>
                <c:pt idx="420">
                  <c:v>0.25016412576969521</c:v>
                </c:pt>
                <c:pt idx="421">
                  <c:v>2.7796013974410581E-2</c:v>
                </c:pt>
                <c:pt idx="422">
                  <c:v>0.11118405589764233</c:v>
                </c:pt>
                <c:pt idx="423">
                  <c:v>0.11118405589764233</c:v>
                </c:pt>
                <c:pt idx="424">
                  <c:v>0.11118405589764233</c:v>
                </c:pt>
                <c:pt idx="425">
                  <c:v>0.13898006987205291</c:v>
                </c:pt>
                <c:pt idx="426">
                  <c:v>8.3388041923231737E-2</c:v>
                </c:pt>
                <c:pt idx="427">
                  <c:v>0.16677608384646347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B40-5940-9F8B-D84E396A6AE7}"/>
            </c:ext>
          </c:extLst>
        </c:ser>
        <c:ser>
          <c:idx val="1"/>
          <c:order val="5"/>
          <c:tx>
            <c:strRef>
              <c:f>Hospitalizations!$C$2</c:f>
              <c:strCache>
                <c:ptCount val="1"/>
                <c:pt idx="0">
                  <c:v>CRW_100%-M(T)=0.7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Hospitalizations!$C$3:$C$430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0.600256488260002</c:v>
                </c:pt>
                <c:pt idx="9">
                  <c:v>0.47163009791857297</c:v>
                </c:pt>
                <c:pt idx="10">
                  <c:v>0.64313195170714499</c:v>
                </c:pt>
                <c:pt idx="11">
                  <c:v>0.51450556136571601</c:v>
                </c:pt>
                <c:pt idx="12">
                  <c:v>2.1437731723571498</c:v>
                </c:pt>
                <c:pt idx="13">
                  <c:v>2.3581504895928651</c:v>
                </c:pt>
                <c:pt idx="14">
                  <c:v>2.6582787337228657</c:v>
                </c:pt>
                <c:pt idx="15">
                  <c:v>3.8587917102428699</c:v>
                </c:pt>
                <c:pt idx="16">
                  <c:v>6.6885722977543081</c:v>
                </c:pt>
                <c:pt idx="17">
                  <c:v>9.1753491776886023</c:v>
                </c:pt>
                <c:pt idx="18">
                  <c:v>10.633114934891463</c:v>
                </c:pt>
                <c:pt idx="19">
                  <c:v>16.850057134727198</c:v>
                </c:pt>
                <c:pt idx="20">
                  <c:v>22.338116455961501</c:v>
                </c:pt>
                <c:pt idx="21">
                  <c:v>19.165332160872921</c:v>
                </c:pt>
                <c:pt idx="22">
                  <c:v>22.295240992514358</c:v>
                </c:pt>
                <c:pt idx="23">
                  <c:v>28.383556802008666</c:v>
                </c:pt>
                <c:pt idx="24">
                  <c:v>35.415132807340115</c:v>
                </c:pt>
                <c:pt idx="25">
                  <c:v>35.15788002665726</c:v>
                </c:pt>
                <c:pt idx="26">
                  <c:v>42.103705105094427</c:v>
                </c:pt>
                <c:pt idx="27">
                  <c:v>49.049530183531587</c:v>
                </c:pt>
                <c:pt idx="28">
                  <c:v>57.924751117090189</c:v>
                </c:pt>
                <c:pt idx="29">
                  <c:v>60.111399752894485</c:v>
                </c:pt>
                <c:pt idx="30">
                  <c:v>70.701639224338805</c:v>
                </c:pt>
                <c:pt idx="31">
                  <c:v>87.38019450527743</c:v>
                </c:pt>
                <c:pt idx="32">
                  <c:v>95.312155242998884</c:v>
                </c:pt>
                <c:pt idx="33">
                  <c:v>103.24411598072034</c:v>
                </c:pt>
                <c:pt idx="34">
                  <c:v>123.30983287398327</c:v>
                </c:pt>
                <c:pt idx="35">
                  <c:v>145.6908247933919</c:v>
                </c:pt>
                <c:pt idx="36">
                  <c:v>167.55731115143485</c:v>
                </c:pt>
                <c:pt idx="37">
                  <c:v>177.71879598840772</c:v>
                </c:pt>
                <c:pt idx="38">
                  <c:v>208.28900142622069</c:v>
                </c:pt>
                <c:pt idx="39">
                  <c:v>252.02197414230653</c:v>
                </c:pt>
                <c:pt idx="40">
                  <c:v>149.84974474776479</c:v>
                </c:pt>
                <c:pt idx="41">
                  <c:v>172.05923481338485</c:v>
                </c:pt>
                <c:pt idx="42">
                  <c:v>190.83868780323348</c:v>
                </c:pt>
                <c:pt idx="43">
                  <c:v>203.91570415461211</c:v>
                </c:pt>
                <c:pt idx="44">
                  <c:v>164.29877592945198</c:v>
                </c:pt>
                <c:pt idx="45">
                  <c:v>158.68209021787624</c:v>
                </c:pt>
                <c:pt idx="46">
                  <c:v>175.31777003536772</c:v>
                </c:pt>
                <c:pt idx="47">
                  <c:v>175.91802652362773</c:v>
                </c:pt>
                <c:pt idx="48">
                  <c:v>157.18144899722623</c:v>
                </c:pt>
                <c:pt idx="49">
                  <c:v>149.80686928431763</c:v>
                </c:pt>
                <c:pt idx="50">
                  <c:v>161.46899534194054</c:v>
                </c:pt>
                <c:pt idx="51">
                  <c:v>157.65307909514482</c:v>
                </c:pt>
                <c:pt idx="52">
                  <c:v>145.73370025683906</c:v>
                </c:pt>
                <c:pt idx="53">
                  <c:v>127.38300190146185</c:v>
                </c:pt>
                <c:pt idx="54">
                  <c:v>125.02485141186898</c:v>
                </c:pt>
                <c:pt idx="55">
                  <c:v>124.25309306982041</c:v>
                </c:pt>
                <c:pt idx="56">
                  <c:v>117.43589438172468</c:v>
                </c:pt>
                <c:pt idx="57">
                  <c:v>103.80149700553321</c:v>
                </c:pt>
                <c:pt idx="58">
                  <c:v>104.48750442068749</c:v>
                </c:pt>
                <c:pt idx="59">
                  <c:v>97.670305732591757</c:v>
                </c:pt>
                <c:pt idx="60">
                  <c:v>90.338601483130304</c:v>
                </c:pt>
                <c:pt idx="61">
                  <c:v>85.922428748074566</c:v>
                </c:pt>
                <c:pt idx="62">
                  <c:v>82.363765281961705</c:v>
                </c:pt>
                <c:pt idx="63">
                  <c:v>78.805101815848829</c:v>
                </c:pt>
                <c:pt idx="64">
                  <c:v>73.231291567720248</c:v>
                </c:pt>
                <c:pt idx="65">
                  <c:v>70.272884589867374</c:v>
                </c:pt>
                <c:pt idx="66">
                  <c:v>64.18456878037307</c:v>
                </c:pt>
                <c:pt idx="67">
                  <c:v>63.327059511430207</c:v>
                </c:pt>
                <c:pt idx="68">
                  <c:v>59.125264093610198</c:v>
                </c:pt>
                <c:pt idx="69">
                  <c:v>58.439256678455905</c:v>
                </c:pt>
                <c:pt idx="70">
                  <c:v>52.865446430327317</c:v>
                </c:pt>
                <c:pt idx="71">
                  <c:v>50.164292233157312</c:v>
                </c:pt>
                <c:pt idx="72">
                  <c:v>46.348375986361582</c:v>
                </c:pt>
                <c:pt idx="73">
                  <c:v>48.23489637803587</c:v>
                </c:pt>
                <c:pt idx="74">
                  <c:v>41.417697689940134</c:v>
                </c:pt>
                <c:pt idx="75">
                  <c:v>40.903192128574418</c:v>
                </c:pt>
                <c:pt idx="76">
                  <c:v>38.545041638981559</c:v>
                </c:pt>
                <c:pt idx="77">
                  <c:v>36.787147637648694</c:v>
                </c:pt>
                <c:pt idx="78">
                  <c:v>35.372257343892976</c:v>
                </c:pt>
                <c:pt idx="79">
                  <c:v>31.427714706755818</c:v>
                </c:pt>
                <c:pt idx="80">
                  <c:v>31.727842950885819</c:v>
                </c:pt>
                <c:pt idx="81">
                  <c:v>30.613080901260101</c:v>
                </c:pt>
                <c:pt idx="82">
                  <c:v>27.140168362041518</c:v>
                </c:pt>
                <c:pt idx="83">
                  <c:v>21.952237284937215</c:v>
                </c:pt>
                <c:pt idx="84">
                  <c:v>21.995112748384358</c:v>
                </c:pt>
                <c:pt idx="85">
                  <c:v>19.937090502921496</c:v>
                </c:pt>
                <c:pt idx="86">
                  <c:v>18.865203916742921</c:v>
                </c:pt>
                <c:pt idx="87">
                  <c:v>17.150185378857199</c:v>
                </c:pt>
                <c:pt idx="88">
                  <c:v>14.491906645134334</c:v>
                </c:pt>
                <c:pt idx="89">
                  <c:v>14.363280254792905</c:v>
                </c:pt>
                <c:pt idx="90">
                  <c:v>13.934525620321475</c:v>
                </c:pt>
                <c:pt idx="91">
                  <c:v>12.00512976520004</c:v>
                </c:pt>
                <c:pt idx="92">
                  <c:v>10.461613081102891</c:v>
                </c:pt>
                <c:pt idx="93">
                  <c:v>10.29011122731432</c:v>
                </c:pt>
                <c:pt idx="94">
                  <c:v>9.9042320562900326</c:v>
                </c:pt>
                <c:pt idx="95">
                  <c:v>9.947107519737175</c:v>
                </c:pt>
                <c:pt idx="96">
                  <c:v>9.6469792756071744</c:v>
                </c:pt>
                <c:pt idx="97">
                  <c:v>8.1034625915100271</c:v>
                </c:pt>
                <c:pt idx="98">
                  <c:v>8.5750926894285993</c:v>
                </c:pt>
                <c:pt idx="99">
                  <c:v>7.7175834204857399</c:v>
                </c:pt>
                <c:pt idx="100">
                  <c:v>6.9458250784371662</c:v>
                </c:pt>
                <c:pt idx="101">
                  <c:v>7.2030778591200235</c:v>
                </c:pt>
                <c:pt idx="102">
                  <c:v>7.0744514687785944</c:v>
                </c:pt>
                <c:pt idx="103">
                  <c:v>6.7314477612014505</c:v>
                </c:pt>
                <c:pt idx="104">
                  <c:v>6.4741949805185932</c:v>
                </c:pt>
                <c:pt idx="105">
                  <c:v>6.5170704439657356</c:v>
                </c:pt>
                <c:pt idx="106">
                  <c:v>4.5019236619500145</c:v>
                </c:pt>
                <c:pt idx="107">
                  <c:v>5.745312101917162</c:v>
                </c:pt>
                <c:pt idx="108">
                  <c:v>6.1740667363885917</c:v>
                </c:pt>
                <c:pt idx="109">
                  <c:v>4.802051906080016</c:v>
                </c:pt>
                <c:pt idx="110">
                  <c:v>4.5876745888443011</c:v>
                </c:pt>
                <c:pt idx="111">
                  <c:v>4.9735537598685875</c:v>
                </c:pt>
                <c:pt idx="112">
                  <c:v>4.6734255157385869</c:v>
                </c:pt>
                <c:pt idx="113">
                  <c:v>3.6444143930071551</c:v>
                </c:pt>
                <c:pt idx="114">
                  <c:v>3.687289856454298</c:v>
                </c:pt>
                <c:pt idx="115">
                  <c:v>3.7301653199014408</c:v>
                </c:pt>
                <c:pt idx="116">
                  <c:v>3.6015389295600118</c:v>
                </c:pt>
                <c:pt idx="117">
                  <c:v>3.044157904747153</c:v>
                </c:pt>
                <c:pt idx="118">
                  <c:v>3.044157904747153</c:v>
                </c:pt>
                <c:pt idx="119">
                  <c:v>3.044157904747153</c:v>
                </c:pt>
                <c:pt idx="120">
                  <c:v>2.57252780682858</c:v>
                </c:pt>
                <c:pt idx="121">
                  <c:v>2.701154197170009</c:v>
                </c:pt>
                <c:pt idx="122">
                  <c:v>2.8297805875114381</c:v>
                </c:pt>
                <c:pt idx="123">
                  <c:v>2.401025953040008</c:v>
                </c:pt>
                <c:pt idx="124">
                  <c:v>2.1008977089100069</c:v>
                </c:pt>
                <c:pt idx="125">
                  <c:v>2.6582787337228657</c:v>
                </c:pt>
                <c:pt idx="126">
                  <c:v>2.0151467820157207</c:v>
                </c:pt>
                <c:pt idx="127">
                  <c:v>1.843644928227149</c:v>
                </c:pt>
                <c:pt idx="128">
                  <c:v>1.8865203916742919</c:v>
                </c:pt>
                <c:pt idx="129">
                  <c:v>1.9722713185685778</c:v>
                </c:pt>
                <c:pt idx="130">
                  <c:v>1.3291393668614329</c:v>
                </c:pt>
                <c:pt idx="131">
                  <c:v>2.229524099251436</c:v>
                </c:pt>
                <c:pt idx="132">
                  <c:v>1.757894001332863</c:v>
                </c:pt>
                <c:pt idx="133">
                  <c:v>1.672143074438577</c:v>
                </c:pt>
                <c:pt idx="134">
                  <c:v>1.4577657572028619</c:v>
                </c:pt>
                <c:pt idx="135">
                  <c:v>1.8865203916742919</c:v>
                </c:pt>
                <c:pt idx="136">
                  <c:v>1.3291393668614329</c:v>
                </c:pt>
                <c:pt idx="137">
                  <c:v>2.2723995626985789</c:v>
                </c:pt>
                <c:pt idx="138">
                  <c:v>2.3152750261457218</c:v>
                </c:pt>
                <c:pt idx="139">
                  <c:v>1.672143074438577</c:v>
                </c:pt>
                <c:pt idx="140">
                  <c:v>1.757894001332863</c:v>
                </c:pt>
                <c:pt idx="141">
                  <c:v>2.0151467820157207</c:v>
                </c:pt>
                <c:pt idx="142">
                  <c:v>2.4439014164871509</c:v>
                </c:pt>
                <c:pt idx="143">
                  <c:v>1.929395855121435</c:v>
                </c:pt>
                <c:pt idx="144">
                  <c:v>1.9722713185685778</c:v>
                </c:pt>
                <c:pt idx="145">
                  <c:v>2.7440296606171519</c:v>
                </c:pt>
                <c:pt idx="146">
                  <c:v>2.1437731723571498</c:v>
                </c:pt>
                <c:pt idx="147">
                  <c:v>2.401025953040008</c:v>
                </c:pt>
                <c:pt idx="148">
                  <c:v>2.3581504895928651</c:v>
                </c:pt>
                <c:pt idx="149">
                  <c:v>2.1866486358042931</c:v>
                </c:pt>
                <c:pt idx="150">
                  <c:v>2.57252780682858</c:v>
                </c:pt>
                <c:pt idx="151">
                  <c:v>2.401025953040008</c:v>
                </c:pt>
                <c:pt idx="152">
                  <c:v>2.3152750261457218</c:v>
                </c:pt>
                <c:pt idx="153">
                  <c:v>2.1437731723571498</c:v>
                </c:pt>
                <c:pt idx="154">
                  <c:v>2.6154032702757228</c:v>
                </c:pt>
                <c:pt idx="155">
                  <c:v>2.6154032702757228</c:v>
                </c:pt>
                <c:pt idx="156">
                  <c:v>2.1866486358042931</c:v>
                </c:pt>
                <c:pt idx="157">
                  <c:v>2.701154197170009</c:v>
                </c:pt>
                <c:pt idx="158">
                  <c:v>2.2723995626985789</c:v>
                </c:pt>
                <c:pt idx="159">
                  <c:v>2.1437731723571498</c:v>
                </c:pt>
                <c:pt idx="160">
                  <c:v>2.401025953040008</c:v>
                </c:pt>
                <c:pt idx="161">
                  <c:v>2.57252780682858</c:v>
                </c:pt>
                <c:pt idx="162">
                  <c:v>2.6582787337228657</c:v>
                </c:pt>
                <c:pt idx="163">
                  <c:v>2.0580222454628641</c:v>
                </c:pt>
                <c:pt idx="164">
                  <c:v>2.229524099251436</c:v>
                </c:pt>
                <c:pt idx="165">
                  <c:v>2.9584069778528668</c:v>
                </c:pt>
                <c:pt idx="166">
                  <c:v>2.5296523433814371</c:v>
                </c:pt>
                <c:pt idx="167">
                  <c:v>2.1866486358042931</c:v>
                </c:pt>
                <c:pt idx="168">
                  <c:v>2.3581504895928651</c:v>
                </c:pt>
                <c:pt idx="169">
                  <c:v>2.1008977089100069</c:v>
                </c:pt>
                <c:pt idx="170">
                  <c:v>2.872656050958581</c:v>
                </c:pt>
                <c:pt idx="171">
                  <c:v>2.3152750261457218</c:v>
                </c:pt>
                <c:pt idx="172">
                  <c:v>2.4439014164871509</c:v>
                </c:pt>
                <c:pt idx="173">
                  <c:v>3.2585352219828678</c:v>
                </c:pt>
                <c:pt idx="174">
                  <c:v>2.401025953040008</c:v>
                </c:pt>
                <c:pt idx="175">
                  <c:v>2.6154032702757228</c:v>
                </c:pt>
                <c:pt idx="176">
                  <c:v>2.4439014164871509</c:v>
                </c:pt>
                <c:pt idx="177">
                  <c:v>3.2156597585357249</c:v>
                </c:pt>
                <c:pt idx="178">
                  <c:v>2.1866486358042931</c:v>
                </c:pt>
                <c:pt idx="179">
                  <c:v>2.4867768799342937</c:v>
                </c:pt>
                <c:pt idx="180">
                  <c:v>3.044157904747153</c:v>
                </c:pt>
                <c:pt idx="181">
                  <c:v>3.1299088316414387</c:v>
                </c:pt>
                <c:pt idx="182">
                  <c:v>2.8297805875114381</c:v>
                </c:pt>
                <c:pt idx="183">
                  <c:v>2.701154197170009</c:v>
                </c:pt>
                <c:pt idx="184">
                  <c:v>3.6015389295600118</c:v>
                </c:pt>
                <c:pt idx="185">
                  <c:v>2.4867768799342937</c:v>
                </c:pt>
                <c:pt idx="186">
                  <c:v>2.1866486358042931</c:v>
                </c:pt>
                <c:pt idx="187">
                  <c:v>3.6444143930071551</c:v>
                </c:pt>
                <c:pt idx="188">
                  <c:v>3.1727842950885821</c:v>
                </c:pt>
                <c:pt idx="189">
                  <c:v>2.401025953040008</c:v>
                </c:pt>
                <c:pt idx="190">
                  <c:v>2.229524099251436</c:v>
                </c:pt>
                <c:pt idx="191">
                  <c:v>3.687289856454298</c:v>
                </c:pt>
                <c:pt idx="192">
                  <c:v>3.515788002665726</c:v>
                </c:pt>
                <c:pt idx="193">
                  <c:v>2.5296523433814371</c:v>
                </c:pt>
                <c:pt idx="194">
                  <c:v>2.3152750261457218</c:v>
                </c:pt>
                <c:pt idx="195">
                  <c:v>3.4729125392185831</c:v>
                </c:pt>
                <c:pt idx="196">
                  <c:v>3.1727842950885821</c:v>
                </c:pt>
                <c:pt idx="197">
                  <c:v>2.5296523433814371</c:v>
                </c:pt>
                <c:pt idx="198">
                  <c:v>3.044157904747153</c:v>
                </c:pt>
                <c:pt idx="199">
                  <c:v>3.515788002665726</c:v>
                </c:pt>
                <c:pt idx="200">
                  <c:v>3.0012824413000101</c:v>
                </c:pt>
                <c:pt idx="201">
                  <c:v>3.2585352219828678</c:v>
                </c:pt>
                <c:pt idx="202">
                  <c:v>2.872656050958581</c:v>
                </c:pt>
                <c:pt idx="203">
                  <c:v>3.687289856454298</c:v>
                </c:pt>
                <c:pt idx="204">
                  <c:v>4.1160444909257281</c:v>
                </c:pt>
                <c:pt idx="205">
                  <c:v>4.0302935640314415</c:v>
                </c:pt>
                <c:pt idx="206">
                  <c:v>3.687289856454298</c:v>
                </c:pt>
                <c:pt idx="207">
                  <c:v>4.4161727350557287</c:v>
                </c:pt>
                <c:pt idx="208">
                  <c:v>5.7881875653643045</c:v>
                </c:pt>
                <c:pt idx="209">
                  <c:v>5.6595611750228763</c:v>
                </c:pt>
                <c:pt idx="210">
                  <c:v>6.559945907412879</c:v>
                </c:pt>
                <c:pt idx="211">
                  <c:v>6.3026931267300208</c:v>
                </c:pt>
                <c:pt idx="212">
                  <c:v>7.9319607377214547</c:v>
                </c:pt>
                <c:pt idx="213">
                  <c:v>8.2749644452985986</c:v>
                </c:pt>
                <c:pt idx="214">
                  <c:v>9.6898547390543186</c:v>
                </c:pt>
                <c:pt idx="215">
                  <c:v>9.947107519737175</c:v>
                </c:pt>
                <c:pt idx="216">
                  <c:v>10.71886586178575</c:v>
                </c:pt>
                <c:pt idx="217">
                  <c:v>12.176631618988612</c:v>
                </c:pt>
                <c:pt idx="218">
                  <c:v>14.792034889264334</c:v>
                </c:pt>
                <c:pt idx="219">
                  <c:v>13.119891814825758</c:v>
                </c:pt>
                <c:pt idx="220">
                  <c:v>15.563793231312909</c:v>
                </c:pt>
                <c:pt idx="221">
                  <c:v>17.150185378857199</c:v>
                </c:pt>
                <c:pt idx="222">
                  <c:v>19.465460405002922</c:v>
                </c:pt>
                <c:pt idx="223">
                  <c:v>19.208207624320064</c:v>
                </c:pt>
                <c:pt idx="224">
                  <c:v>23.324252115245791</c:v>
                </c:pt>
                <c:pt idx="225">
                  <c:v>24.653391482107224</c:v>
                </c:pt>
                <c:pt idx="226">
                  <c:v>23.967384066952935</c:v>
                </c:pt>
                <c:pt idx="227">
                  <c:v>26.411285483440086</c:v>
                </c:pt>
                <c:pt idx="228">
                  <c:v>33.399986025324395</c:v>
                </c:pt>
                <c:pt idx="229">
                  <c:v>32.070846658462962</c:v>
                </c:pt>
                <c:pt idx="230">
                  <c:v>35.072129099762975</c:v>
                </c:pt>
                <c:pt idx="231">
                  <c:v>36.744272174201548</c:v>
                </c:pt>
                <c:pt idx="232">
                  <c:v>39.488301834818699</c:v>
                </c:pt>
                <c:pt idx="233">
                  <c:v>47.034383401515868</c:v>
                </c:pt>
                <c:pt idx="234">
                  <c:v>50.292918623498736</c:v>
                </c:pt>
                <c:pt idx="235">
                  <c:v>57.110117311594472</c:v>
                </c:pt>
                <c:pt idx="236">
                  <c:v>67.271602148567368</c:v>
                </c:pt>
                <c:pt idx="237">
                  <c:v>76.2754494724674</c:v>
                </c:pt>
                <c:pt idx="238">
                  <c:v>84.121659283294562</c:v>
                </c:pt>
                <c:pt idx="239">
                  <c:v>96.126789048494601</c:v>
                </c:pt>
                <c:pt idx="240">
                  <c:v>112.89109525632752</c:v>
                </c:pt>
                <c:pt idx="241">
                  <c:v>126.1396134614947</c:v>
                </c:pt>
                <c:pt idx="242">
                  <c:v>140.8030219604176</c:v>
                </c:pt>
                <c:pt idx="243">
                  <c:v>162.19787822054195</c:v>
                </c:pt>
                <c:pt idx="244">
                  <c:v>183.72136087100776</c:v>
                </c:pt>
                <c:pt idx="245">
                  <c:v>211.46178572130927</c:v>
                </c:pt>
                <c:pt idx="246">
                  <c:v>238.9020823274808</c:v>
                </c:pt>
                <c:pt idx="247">
                  <c:v>170.51571812928771</c:v>
                </c:pt>
                <c:pt idx="248">
                  <c:v>193.36834014661491</c:v>
                </c:pt>
                <c:pt idx="249">
                  <c:v>218.45048626319357</c:v>
                </c:pt>
                <c:pt idx="250">
                  <c:v>225.09618309750076</c:v>
                </c:pt>
                <c:pt idx="251">
                  <c:v>200.27128976160495</c:v>
                </c:pt>
                <c:pt idx="252">
                  <c:v>206.14522825386354</c:v>
                </c:pt>
                <c:pt idx="253">
                  <c:v>226.42532246436218</c:v>
                </c:pt>
                <c:pt idx="254">
                  <c:v>223.98142104787502</c:v>
                </c:pt>
                <c:pt idx="255">
                  <c:v>219.69387470316073</c:v>
                </c:pt>
                <c:pt idx="256">
                  <c:v>218.92211636111216</c:v>
                </c:pt>
                <c:pt idx="257">
                  <c:v>227.19708080641075</c:v>
                </c:pt>
                <c:pt idx="258">
                  <c:v>234.74316237310791</c:v>
                </c:pt>
                <c:pt idx="259">
                  <c:v>228.18321646569504</c:v>
                </c:pt>
                <c:pt idx="260">
                  <c:v>229.46948036910933</c:v>
                </c:pt>
                <c:pt idx="261">
                  <c:v>238.9020823274808</c:v>
                </c:pt>
                <c:pt idx="262">
                  <c:v>241.94624023222795</c:v>
                </c:pt>
                <c:pt idx="263">
                  <c:v>292.15340792883239</c:v>
                </c:pt>
                <c:pt idx="264">
                  <c:v>295.54056954115669</c:v>
                </c:pt>
                <c:pt idx="265">
                  <c:v>297.81296910385527</c:v>
                </c:pt>
                <c:pt idx="266">
                  <c:v>233.19964568901077</c:v>
                </c:pt>
                <c:pt idx="267">
                  <c:v>259.05355014763802</c:v>
                </c:pt>
                <c:pt idx="268">
                  <c:v>269.72954054597659</c:v>
                </c:pt>
                <c:pt idx="269">
                  <c:v>258.32466726903658</c:v>
                </c:pt>
                <c:pt idx="270">
                  <c:v>231.87050632214934</c:v>
                </c:pt>
                <c:pt idx="271">
                  <c:v>235.17191700757934</c:v>
                </c:pt>
                <c:pt idx="272">
                  <c:v>242.54649672048794</c:v>
                </c:pt>
                <c:pt idx="273">
                  <c:v>235.25766793447363</c:v>
                </c:pt>
                <c:pt idx="274">
                  <c:v>217.46435060390928</c:v>
                </c:pt>
                <c:pt idx="275">
                  <c:v>213.17680425919499</c:v>
                </c:pt>
                <c:pt idx="276">
                  <c:v>217.55010153080357</c:v>
                </c:pt>
                <c:pt idx="277">
                  <c:v>214.93469826052785</c:v>
                </c:pt>
                <c:pt idx="278">
                  <c:v>199.58528234645067</c:v>
                </c:pt>
                <c:pt idx="279">
                  <c:v>197.2271318568578</c:v>
                </c:pt>
                <c:pt idx="280">
                  <c:v>197.18425639341066</c:v>
                </c:pt>
                <c:pt idx="281">
                  <c:v>192.12495170664778</c:v>
                </c:pt>
                <c:pt idx="282">
                  <c:v>185.30775301855203</c:v>
                </c:pt>
                <c:pt idx="283">
                  <c:v>178.36192794011487</c:v>
                </c:pt>
                <c:pt idx="284">
                  <c:v>176.90416218291202</c:v>
                </c:pt>
                <c:pt idx="285">
                  <c:v>178.57630525735058</c:v>
                </c:pt>
                <c:pt idx="286">
                  <c:v>167.51443568798769</c:v>
                </c:pt>
                <c:pt idx="287">
                  <c:v>158.72496568132337</c:v>
                </c:pt>
                <c:pt idx="288">
                  <c:v>163.74139490463912</c:v>
                </c:pt>
                <c:pt idx="289">
                  <c:v>158.93934299855908</c:v>
                </c:pt>
                <c:pt idx="290">
                  <c:v>149.33523918639906</c:v>
                </c:pt>
                <c:pt idx="291">
                  <c:v>151.52188782220335</c:v>
                </c:pt>
                <c:pt idx="292">
                  <c:v>146.33395674509904</c:v>
                </c:pt>
                <c:pt idx="293">
                  <c:v>158.76784114477053</c:v>
                </c:pt>
                <c:pt idx="294">
                  <c:v>154.86617397108051</c:v>
                </c:pt>
                <c:pt idx="295">
                  <c:v>152.80815172561765</c:v>
                </c:pt>
                <c:pt idx="296">
                  <c:v>151.82201606633336</c:v>
                </c:pt>
                <c:pt idx="297">
                  <c:v>158.38196197374623</c:v>
                </c:pt>
                <c:pt idx="298">
                  <c:v>156.62406797241337</c:v>
                </c:pt>
                <c:pt idx="299">
                  <c:v>153.92291377524336</c:v>
                </c:pt>
                <c:pt idx="300">
                  <c:v>153.23690636008908</c:v>
                </c:pt>
                <c:pt idx="301">
                  <c:v>162.3265046108834</c:v>
                </c:pt>
                <c:pt idx="302">
                  <c:v>155.76655870347051</c:v>
                </c:pt>
                <c:pt idx="303">
                  <c:v>154.99480036142194</c:v>
                </c:pt>
                <c:pt idx="304">
                  <c:v>157.52445270480337</c:v>
                </c:pt>
                <c:pt idx="305">
                  <c:v>159.62535041371339</c:v>
                </c:pt>
                <c:pt idx="306">
                  <c:v>158.89646753511195</c:v>
                </c:pt>
                <c:pt idx="307">
                  <c:v>156.96707167999051</c:v>
                </c:pt>
                <c:pt idx="308">
                  <c:v>159.45384855992481</c:v>
                </c:pt>
                <c:pt idx="309">
                  <c:v>156.79556982620196</c:v>
                </c:pt>
                <c:pt idx="310">
                  <c:v>161.1259916343634</c:v>
                </c:pt>
                <c:pt idx="311">
                  <c:v>162.19787822054195</c:v>
                </c:pt>
                <c:pt idx="312">
                  <c:v>155.50930592278766</c:v>
                </c:pt>
                <c:pt idx="313">
                  <c:v>159.5395994868191</c:v>
                </c:pt>
                <c:pt idx="314">
                  <c:v>160.65436153644481</c:v>
                </c:pt>
                <c:pt idx="315">
                  <c:v>163.78427036808625</c:v>
                </c:pt>
                <c:pt idx="316">
                  <c:v>153.88003831179623</c:v>
                </c:pt>
                <c:pt idx="317">
                  <c:v>162.45513100122483</c:v>
                </c:pt>
                <c:pt idx="318">
                  <c:v>160.99736524402195</c:v>
                </c:pt>
                <c:pt idx="319">
                  <c:v>149.84974474776479</c:v>
                </c:pt>
                <c:pt idx="320">
                  <c:v>150.10699752844764</c:v>
                </c:pt>
                <c:pt idx="321">
                  <c:v>145.1763192320262</c:v>
                </c:pt>
                <c:pt idx="322">
                  <c:v>150.62150308981336</c:v>
                </c:pt>
                <c:pt idx="323">
                  <c:v>146.80558684301764</c:v>
                </c:pt>
                <c:pt idx="324">
                  <c:v>141.61765576591333</c:v>
                </c:pt>
                <c:pt idx="325">
                  <c:v>141.53190483901903</c:v>
                </c:pt>
                <c:pt idx="326">
                  <c:v>140.15989000871048</c:v>
                </c:pt>
                <c:pt idx="327">
                  <c:v>143.93293079205904</c:v>
                </c:pt>
                <c:pt idx="328">
                  <c:v>133.68569502819187</c:v>
                </c:pt>
                <c:pt idx="329">
                  <c:v>136.42972468880902</c:v>
                </c:pt>
                <c:pt idx="330">
                  <c:v>132.27080473443615</c:v>
                </c:pt>
                <c:pt idx="331">
                  <c:v>140.58864464318188</c:v>
                </c:pt>
                <c:pt idx="332">
                  <c:v>129.18377136624184</c:v>
                </c:pt>
                <c:pt idx="333">
                  <c:v>123.60996111811326</c:v>
                </c:pt>
                <c:pt idx="334">
                  <c:v>129.65540146416043</c:v>
                </c:pt>
                <c:pt idx="335">
                  <c:v>130.29853341586758</c:v>
                </c:pt>
                <c:pt idx="336">
                  <c:v>122.19507082435754</c:v>
                </c:pt>
                <c:pt idx="337">
                  <c:v>120.22279950578897</c:v>
                </c:pt>
                <c:pt idx="338">
                  <c:v>121.80919165333326</c:v>
                </c:pt>
                <c:pt idx="339">
                  <c:v>122.06644443401612</c:v>
                </c:pt>
                <c:pt idx="340">
                  <c:v>116.3640077955461</c:v>
                </c:pt>
                <c:pt idx="341">
                  <c:v>116.27825686865181</c:v>
                </c:pt>
                <c:pt idx="342">
                  <c:v>114.64898925766038</c:v>
                </c:pt>
                <c:pt idx="343">
                  <c:v>115.20637028247324</c:v>
                </c:pt>
                <c:pt idx="344">
                  <c:v>113.40560081769323</c:v>
                </c:pt>
                <c:pt idx="345">
                  <c:v>106.93140583717464</c:v>
                </c:pt>
                <c:pt idx="346">
                  <c:v>114.09160823284752</c:v>
                </c:pt>
                <c:pt idx="347">
                  <c:v>105.94527017789035</c:v>
                </c:pt>
                <c:pt idx="348">
                  <c:v>105.00200998205321</c:v>
                </c:pt>
                <c:pt idx="349">
                  <c:v>103.15836505382606</c:v>
                </c:pt>
                <c:pt idx="350">
                  <c:v>121.8520671167804</c:v>
                </c:pt>
                <c:pt idx="351">
                  <c:v>112.84821979288037</c:v>
                </c:pt>
                <c:pt idx="352">
                  <c:v>105.34501368963035</c:v>
                </c:pt>
                <c:pt idx="353">
                  <c:v>111.4762049625718</c:v>
                </c:pt>
                <c:pt idx="354">
                  <c:v>114.17735915974181</c:v>
                </c:pt>
                <c:pt idx="355">
                  <c:v>112.41946515840894</c:v>
                </c:pt>
                <c:pt idx="356">
                  <c:v>106.03102110478464</c:v>
                </c:pt>
                <c:pt idx="357">
                  <c:v>109.97556374192179</c:v>
                </c:pt>
                <c:pt idx="358">
                  <c:v>113.10547257356323</c:v>
                </c:pt>
                <c:pt idx="359">
                  <c:v>111.00457486465322</c:v>
                </c:pt>
                <c:pt idx="360">
                  <c:v>105.21638729928893</c:v>
                </c:pt>
                <c:pt idx="361">
                  <c:v>110.74732208397036</c:v>
                </c:pt>
                <c:pt idx="362">
                  <c:v>116.06387955141609</c:v>
                </c:pt>
                <c:pt idx="363">
                  <c:v>106.84565491028036</c:v>
                </c:pt>
                <c:pt idx="364">
                  <c:v>107.66028871577608</c:v>
                </c:pt>
                <c:pt idx="365">
                  <c:v>112.33371423151466</c:v>
                </c:pt>
                <c:pt idx="366">
                  <c:v>110.53294476673464</c:v>
                </c:pt>
                <c:pt idx="367">
                  <c:v>107.96041695990607</c:v>
                </c:pt>
                <c:pt idx="368">
                  <c:v>107.74603964267035</c:v>
                </c:pt>
                <c:pt idx="369">
                  <c:v>112.29083876806752</c:v>
                </c:pt>
                <c:pt idx="370">
                  <c:v>109.20380539987322</c:v>
                </c:pt>
                <c:pt idx="371">
                  <c:v>106.71702851993892</c:v>
                </c:pt>
                <c:pt idx="372">
                  <c:v>108.56067344816607</c:v>
                </c:pt>
                <c:pt idx="373">
                  <c:v>111.43332949912465</c:v>
                </c:pt>
                <c:pt idx="374">
                  <c:v>107.31728500819892</c:v>
                </c:pt>
                <c:pt idx="375">
                  <c:v>106.15964749512607</c:v>
                </c:pt>
                <c:pt idx="376">
                  <c:v>106.54552666615035</c:v>
                </c:pt>
                <c:pt idx="377">
                  <c:v>112.16221237772608</c:v>
                </c:pt>
                <c:pt idx="378">
                  <c:v>104.27312710345177</c:v>
                </c:pt>
                <c:pt idx="379">
                  <c:v>105.04488544550034</c:v>
                </c:pt>
                <c:pt idx="380">
                  <c:v>106.75990398338607</c:v>
                </c:pt>
                <c:pt idx="381">
                  <c:v>109.33243179021464</c:v>
                </c:pt>
                <c:pt idx="382">
                  <c:v>105.3878891530775</c:v>
                </c:pt>
                <c:pt idx="383">
                  <c:v>80.305743036498839</c:v>
                </c:pt>
                <c:pt idx="384">
                  <c:v>80.863124061311694</c:v>
                </c:pt>
                <c:pt idx="385">
                  <c:v>84.721915771554563</c:v>
                </c:pt>
                <c:pt idx="386">
                  <c:v>76.532702253150248</c:v>
                </c:pt>
                <c:pt idx="387">
                  <c:v>66.714221123754513</c:v>
                </c:pt>
                <c:pt idx="388">
                  <c:v>63.627187755560207</c:v>
                </c:pt>
                <c:pt idx="389">
                  <c:v>64.227444243820216</c:v>
                </c:pt>
                <c:pt idx="390">
                  <c:v>58.267754824667335</c:v>
                </c:pt>
                <c:pt idx="391">
                  <c:v>50.807424184864452</c:v>
                </c:pt>
                <c:pt idx="392">
                  <c:v>47.720390816670161</c:v>
                </c:pt>
                <c:pt idx="393">
                  <c:v>50.207167696604451</c:v>
                </c:pt>
                <c:pt idx="394">
                  <c:v>45.27648940018301</c:v>
                </c:pt>
                <c:pt idx="395">
                  <c:v>39.7884300789487</c:v>
                </c:pt>
                <c:pt idx="396">
                  <c:v>38.673668029322982</c:v>
                </c:pt>
                <c:pt idx="397">
                  <c:v>36.744272174201548</c:v>
                </c:pt>
                <c:pt idx="398">
                  <c:v>34.471872611502974</c:v>
                </c:pt>
                <c:pt idx="399">
                  <c:v>31.256212852967245</c:v>
                </c:pt>
                <c:pt idx="400">
                  <c:v>29.241066070951526</c:v>
                </c:pt>
                <c:pt idx="401">
                  <c:v>28.640809582691524</c:v>
                </c:pt>
                <c:pt idx="402">
                  <c:v>25.768153531732942</c:v>
                </c:pt>
                <c:pt idx="403">
                  <c:v>25.125021580025798</c:v>
                </c:pt>
                <c:pt idx="404">
                  <c:v>23.238501188351506</c:v>
                </c:pt>
                <c:pt idx="405">
                  <c:v>22.72399562698579</c:v>
                </c:pt>
                <c:pt idx="406">
                  <c:v>20.537346991181497</c:v>
                </c:pt>
                <c:pt idx="407">
                  <c:v>18.993830307084348</c:v>
                </c:pt>
                <c:pt idx="408">
                  <c:v>17.707566403670057</c:v>
                </c:pt>
                <c:pt idx="409">
                  <c:v>16.378427036808624</c:v>
                </c:pt>
                <c:pt idx="410">
                  <c:v>16.206925183020054</c:v>
                </c:pt>
                <c:pt idx="411">
                  <c:v>15.692419621654338</c:v>
                </c:pt>
                <c:pt idx="412">
                  <c:v>12.948389961037186</c:v>
                </c:pt>
                <c:pt idx="413">
                  <c:v>11.619250594175753</c:v>
                </c:pt>
                <c:pt idx="414">
                  <c:v>11.404873276940037</c:v>
                </c:pt>
                <c:pt idx="415">
                  <c:v>9.2182246411357447</c:v>
                </c:pt>
                <c:pt idx="416">
                  <c:v>9.132473714241458</c:v>
                </c:pt>
                <c:pt idx="417">
                  <c:v>8.4893417625343144</c:v>
                </c:pt>
                <c:pt idx="418">
                  <c:v>7.6318324935914541</c:v>
                </c:pt>
                <c:pt idx="419">
                  <c:v>6.9887005418843087</c:v>
                </c:pt>
                <c:pt idx="420">
                  <c:v>6.1740667363885917</c:v>
                </c:pt>
                <c:pt idx="421">
                  <c:v>5.9168139557057335</c:v>
                </c:pt>
                <c:pt idx="422">
                  <c:v>5.7024366384700187</c:v>
                </c:pt>
                <c:pt idx="423">
                  <c:v>5.1450556136571599</c:v>
                </c:pt>
                <c:pt idx="424">
                  <c:v>4.5876745888443011</c:v>
                </c:pt>
                <c:pt idx="425">
                  <c:v>4.1589199543728705</c:v>
                </c:pt>
                <c:pt idx="426">
                  <c:v>4.0302935640314415</c:v>
                </c:pt>
                <c:pt idx="427">
                  <c:v>4.459048198502872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B40-5940-9F8B-D84E396A6AE7}"/>
            </c:ext>
          </c:extLst>
        </c:ser>
        <c:ser>
          <c:idx val="12"/>
          <c:order val="6"/>
          <c:tx>
            <c:strRef>
              <c:f>Hospitalizations!$N$2</c:f>
              <c:strCache>
                <c:ptCount val="1"/>
                <c:pt idx="0">
                  <c:v>IHME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Hospitalizations!$N$3:$N$430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0.73612672768557696</c:v>
                </c:pt>
                <c:pt idx="23">
                  <c:v>1.6186878843619099</c:v>
                </c:pt>
                <c:pt idx="24">
                  <c:v>2.6766815139887399</c:v>
                </c:pt>
                <c:pt idx="25">
                  <c:v>3.94455297461933</c:v>
                </c:pt>
                <c:pt idx="26">
                  <c:v>5.4631225523861398</c:v>
                </c:pt>
                <c:pt idx="27">
                  <c:v>7.2806445979873899</c:v>
                </c:pt>
                <c:pt idx="28">
                  <c:v>23.856742092067801</c:v>
                </c:pt>
                <c:pt idx="29">
                  <c:v>24.447804670996501</c:v>
                </c:pt>
                <c:pt idx="30">
                  <c:v>26.387732134750099</c:v>
                </c:pt>
                <c:pt idx="31">
                  <c:v>29.997939335060501</c:v>
                </c:pt>
                <c:pt idx="32">
                  <c:v>33.569573605153998</c:v>
                </c:pt>
                <c:pt idx="33">
                  <c:v>38.9997566440884</c:v>
                </c:pt>
                <c:pt idx="34">
                  <c:v>44.682216169935799</c:v>
                </c:pt>
                <c:pt idx="35">
                  <c:v>50.950911078377104</c:v>
                </c:pt>
                <c:pt idx="36">
                  <c:v>61.776555356125002</c:v>
                </c:pt>
                <c:pt idx="37">
                  <c:v>71.801096514815299</c:v>
                </c:pt>
                <c:pt idx="38">
                  <c:v>81.5281113771441</c:v>
                </c:pt>
                <c:pt idx="39">
                  <c:v>91.020269638949202</c:v>
                </c:pt>
                <c:pt idx="40">
                  <c:v>101.403263235829</c:v>
                </c:pt>
                <c:pt idx="41">
                  <c:v>111.049516788452</c:v>
                </c:pt>
                <c:pt idx="42">
                  <c:v>123.308243186342</c:v>
                </c:pt>
                <c:pt idx="43">
                  <c:v>130.27887666084101</c:v>
                </c:pt>
                <c:pt idx="44">
                  <c:v>139.24494872202001</c:v>
                </c:pt>
                <c:pt idx="45">
                  <c:v>155.67079773076199</c:v>
                </c:pt>
                <c:pt idx="46">
                  <c:v>175.337729159708</c:v>
                </c:pt>
                <c:pt idx="47">
                  <c:v>195.655358399042</c:v>
                </c:pt>
                <c:pt idx="48">
                  <c:v>216.16920082980701</c:v>
                </c:pt>
                <c:pt idx="49">
                  <c:v>236.357735928832</c:v>
                </c:pt>
                <c:pt idx="50">
                  <c:v>255.663225191077</c:v>
                </c:pt>
                <c:pt idx="51">
                  <c:v>273.52979521143197</c:v>
                </c:pt>
                <c:pt idx="52">
                  <c:v>289.44735732339097</c:v>
                </c:pt>
                <c:pt idx="53">
                  <c:v>302.99094544800897</c:v>
                </c:pt>
                <c:pt idx="54">
                  <c:v>313.84774841124403</c:v>
                </c:pt>
                <c:pt idx="55">
                  <c:v>321.83116765341202</c:v>
                </c:pt>
                <c:pt idx="56">
                  <c:v>326.88059172537697</c:v>
                </c:pt>
                <c:pt idx="57">
                  <c:v>329.05127045304403</c:v>
                </c:pt>
                <c:pt idx="58">
                  <c:v>328.49534389525297</c:v>
                </c:pt>
                <c:pt idx="59">
                  <c:v>325.43789414790803</c:v>
                </c:pt>
                <c:pt idx="60">
                  <c:v>320.15398937458502</c:v>
                </c:pt>
                <c:pt idx="61">
                  <c:v>312.95008299112101</c:v>
                </c:pt>
                <c:pt idx="62">
                  <c:v>304.147314834447</c:v>
                </c:pt>
                <c:pt idx="63">
                  <c:v>294.06672152974102</c:v>
                </c:pt>
                <c:pt idx="64">
                  <c:v>283.01823292671901</c:v>
                </c:pt>
                <c:pt idx="65">
                  <c:v>271.28936726414202</c:v>
                </c:pt>
                <c:pt idx="66">
                  <c:v>259.13704540611599</c:v>
                </c:pt>
                <c:pt idx="67">
                  <c:v>246.77896820222401</c:v>
                </c:pt>
                <c:pt idx="68">
                  <c:v>234.39191126812199</c:v>
                </c:pt>
                <c:pt idx="69">
                  <c:v>222.11462275021501</c:v>
                </c:pt>
                <c:pt idx="70">
                  <c:v>210.05091519134601</c:v>
                </c:pt>
                <c:pt idx="71">
                  <c:v>198.27573753864201</c:v>
                </c:pt>
                <c:pt idx="72">
                  <c:v>186.840377830394</c:v>
                </c:pt>
                <c:pt idx="73">
                  <c:v>175.778218645603</c:v>
                </c:pt>
                <c:pt idx="74">
                  <c:v>165.108817904923</c:v>
                </c:pt>
                <c:pt idx="75">
                  <c:v>154.84067681363999</c:v>
                </c:pt>
                <c:pt idx="76">
                  <c:v>144.97396965661201</c:v>
                </c:pt>
                <c:pt idx="77">
                  <c:v>135.50331009357299</c:v>
                </c:pt>
                <c:pt idx="78">
                  <c:v>126.41971866321001</c:v>
                </c:pt>
                <c:pt idx="79">
                  <c:v>117.712946106068</c:v>
                </c:pt>
                <c:pt idx="80">
                  <c:v>109.37346167256599</c:v>
                </c:pt>
                <c:pt idx="81">
                  <c:v>101.394137545272</c:v>
                </c:pt>
                <c:pt idx="82">
                  <c:v>93.770982437281305</c:v>
                </c:pt>
                <c:pt idx="83">
                  <c:v>86.502946072058606</c:v>
                </c:pt>
                <c:pt idx="84">
                  <c:v>79.591091934098401</c:v>
                </c:pt>
                <c:pt idx="85">
                  <c:v>73.037811704998106</c:v>
                </c:pt>
                <c:pt idx="86">
                  <c:v>66.845708926576904</c:v>
                </c:pt>
                <c:pt idx="87">
                  <c:v>61.016706804276403</c:v>
                </c:pt>
                <c:pt idx="88">
                  <c:v>55.551133632182101</c:v>
                </c:pt>
                <c:pt idx="89">
                  <c:v>50.447133287313598</c:v>
                </c:pt>
                <c:pt idx="90">
                  <c:v>45.700407127630399</c:v>
                </c:pt>
                <c:pt idx="91">
                  <c:v>41.304068029125602</c:v>
                </c:pt>
                <c:pt idx="92">
                  <c:v>37.248822992297796</c:v>
                </c:pt>
                <c:pt idx="93">
                  <c:v>33.523292468715397</c:v>
                </c:pt>
                <c:pt idx="94">
                  <c:v>30.114306417568098</c:v>
                </c:pt>
                <c:pt idx="95">
                  <c:v>27.007196629993199</c:v>
                </c:pt>
                <c:pt idx="96">
                  <c:v>24.186036743597999</c:v>
                </c:pt>
                <c:pt idx="97">
                  <c:v>21.633923360390199</c:v>
                </c:pt>
                <c:pt idx="98">
                  <c:v>19.333283854334599</c:v>
                </c:pt>
                <c:pt idx="99">
                  <c:v>17.266156533107299</c:v>
                </c:pt>
                <c:pt idx="100">
                  <c:v>15.4145110240581</c:v>
                </c:pt>
                <c:pt idx="101">
                  <c:v>13.760562111850801</c:v>
                </c:pt>
                <c:pt idx="102">
                  <c:v>12.2870223035852</c:v>
                </c:pt>
                <c:pt idx="103">
                  <c:v>10.9773023841209</c:v>
                </c:pt>
                <c:pt idx="104">
                  <c:v>9.8156687349351195</c:v>
                </c:pt>
                <c:pt idx="105">
                  <c:v>8.7873596408659207</c:v>
                </c:pt>
                <c:pt idx="106">
                  <c:v>7.8786434133057597</c:v>
                </c:pt>
                <c:pt idx="107">
                  <c:v>7.0768344453618299</c:v>
                </c:pt>
                <c:pt idx="108">
                  <c:v>6.37029271626725</c:v>
                </c:pt>
                <c:pt idx="109">
                  <c:v>5.7484046937947397</c:v>
                </c:pt>
                <c:pt idx="110">
                  <c:v>5.2015621306539401</c:v>
                </c:pt>
                <c:pt idx="111">
                  <c:v>4.7211225555405001</c:v>
                </c:pt>
                <c:pt idx="112">
                  <c:v>4.29934889182302</c:v>
                </c:pt>
                <c:pt idx="113">
                  <c:v>3.9293476775807199</c:v>
                </c:pt>
                <c:pt idx="114">
                  <c:v>3.6050002163127202</c:v>
                </c:pt>
                <c:pt idx="115">
                  <c:v>3.3208943289813502</c:v>
                </c:pt>
                <c:pt idx="116">
                  <c:v>3.0722567046582299</c:v>
                </c:pt>
                <c:pt idx="117">
                  <c:v>2.8548838161929799</c:v>
                </c:pt>
                <c:pt idx="118">
                  <c:v>2.6650880086065398</c:v>
                </c:pt>
                <c:pt idx="119">
                  <c:v>2.4996447018524899</c:v>
                </c:pt>
                <c:pt idx="120">
                  <c:v>2.3557405050843401</c:v>
                </c:pt>
                <c:pt idx="121">
                  <c:v>2.2309265716404001</c:v>
                </c:pt>
                <c:pt idx="122">
                  <c:v>2.1230760682410201</c:v>
                </c:pt>
                <c:pt idx="123">
                  <c:v>2.0303402720102999</c:v>
                </c:pt>
                <c:pt idx="124">
                  <c:v>1.95109944983918</c:v>
                </c:pt>
                <c:pt idx="125">
                  <c:v>1.8839234999716601</c:v>
                </c:pt>
                <c:pt idx="126">
                  <c:v>1.8275472464384099</c:v>
                </c:pt>
                <c:pt idx="127">
                  <c:v>1.7808461565172</c:v>
                </c:pt>
                <c:pt idx="128">
                  <c:v>1.74281153171178</c:v>
                </c:pt>
                <c:pt idx="129">
                  <c:v>1.71253079407794</c:v>
                </c:pt>
                <c:pt idx="130">
                  <c:v>1.68917526301709</c:v>
                </c:pt>
                <c:pt idx="131">
                  <c:v>1.67198898922999</c:v>
                </c:pt>
                <c:pt idx="132">
                  <c:v>1.66027502477582</c:v>
                </c:pt>
                <c:pt idx="133">
                  <c:v>1.6533855883114701</c:v>
                </c:pt>
                <c:pt idx="134">
                  <c:v>1.6507168184949601</c:v>
                </c:pt>
                <c:pt idx="135">
                  <c:v>1.6517093178033899</c:v>
                </c:pt>
                <c:pt idx="136">
                  <c:v>1.65585826519945</c:v>
                </c:pt>
                <c:pt idx="137">
                  <c:v>1.6627368907756199</c:v>
                </c:pt>
                <c:pt idx="138">
                  <c:v>1.6720087676523301</c:v>
                </c:pt>
                <c:pt idx="139">
                  <c:v>1.6834437866112899</c:v>
                </c:pt>
                <c:pt idx="140">
                  <c:v>1.69692578886582</c:v>
                </c:pt>
                <c:pt idx="141">
                  <c:v>1.71245293908392</c:v>
                </c:pt>
                <c:pt idx="142">
                  <c:v>1.73013535421362</c:v>
                </c:pt>
                <c:pt idx="143">
                  <c:v>1.7501929980022499</c:v>
                </c:pt>
                <c:pt idx="144">
                  <c:v>1.77296810238737</c:v>
                </c:pt>
                <c:pt idx="145">
                  <c:v>1.7989313082795699</c:v>
                </c:pt>
                <c:pt idx="146">
                  <c:v>3.9924486260809098</c:v>
                </c:pt>
                <c:pt idx="147">
                  <c:v>4.0750116911966998</c:v>
                </c:pt>
                <c:pt idx="148">
                  <c:v>4.7859597312560096</c:v>
                </c:pt>
                <c:pt idx="149">
                  <c:v>5.6952144952133601</c:v>
                </c:pt>
                <c:pt idx="150">
                  <c:v>5.6769055217592301</c:v>
                </c:pt>
                <c:pt idx="151">
                  <c:v>5.4750468122870002</c:v>
                </c:pt>
                <c:pt idx="152">
                  <c:v>5.5257531842633298</c:v>
                </c:pt>
                <c:pt idx="153">
                  <c:v>5.5217938246404197</c:v>
                </c:pt>
                <c:pt idx="154">
                  <c:v>5.5972646415915897</c:v>
                </c:pt>
                <c:pt idx="155">
                  <c:v>6.0659970979784203</c:v>
                </c:pt>
                <c:pt idx="156">
                  <c:v>5.2967662704458602</c:v>
                </c:pt>
                <c:pt idx="157">
                  <c:v>5.6542416876380202</c:v>
                </c:pt>
                <c:pt idx="158">
                  <c:v>5.6262937484303297</c:v>
                </c:pt>
                <c:pt idx="159">
                  <c:v>5.9541342713059304</c:v>
                </c:pt>
                <c:pt idx="160">
                  <c:v>5.8665979934334098</c:v>
                </c:pt>
                <c:pt idx="161">
                  <c:v>6.2473703158426197</c:v>
                </c:pt>
                <c:pt idx="162">
                  <c:v>6.3014809466721298</c:v>
                </c:pt>
                <c:pt idx="163">
                  <c:v>5.8753358083627303</c:v>
                </c:pt>
                <c:pt idx="164">
                  <c:v>6.0661555871238004</c:v>
                </c:pt>
                <c:pt idx="165">
                  <c:v>6.54078768882541</c:v>
                </c:pt>
                <c:pt idx="166">
                  <c:v>6.9139627592725903</c:v>
                </c:pt>
                <c:pt idx="167">
                  <c:v>7.0374936730086404</c:v>
                </c:pt>
                <c:pt idx="168">
                  <c:v>7.2683247469709897</c:v>
                </c:pt>
                <c:pt idx="169">
                  <c:v>7.2825851065551204</c:v>
                </c:pt>
                <c:pt idx="170">
                  <c:v>8.2827957508248904</c:v>
                </c:pt>
                <c:pt idx="171">
                  <c:v>8.0829490480744095</c:v>
                </c:pt>
                <c:pt idx="172">
                  <c:v>7.4628781980600296</c:v>
                </c:pt>
                <c:pt idx="173">
                  <c:v>7.3760339037774596</c:v>
                </c:pt>
                <c:pt idx="174">
                  <c:v>7.6142197223491204</c:v>
                </c:pt>
                <c:pt idx="175">
                  <c:v>7.1063322014942996</c:v>
                </c:pt>
                <c:pt idx="176">
                  <c:v>7.0231703241486203</c:v>
                </c:pt>
                <c:pt idx="177">
                  <c:v>7.2739538391202601</c:v>
                </c:pt>
                <c:pt idx="178">
                  <c:v>7.3652470093511697</c:v>
                </c:pt>
                <c:pt idx="179">
                  <c:v>6.9279461125202797</c:v>
                </c:pt>
                <c:pt idx="180">
                  <c:v>6.3958659789845296</c:v>
                </c:pt>
                <c:pt idx="181">
                  <c:v>6.5897673337045699</c:v>
                </c:pt>
                <c:pt idx="182">
                  <c:v>6.5454367658531698</c:v>
                </c:pt>
                <c:pt idx="183">
                  <c:v>6.6362179510902202</c:v>
                </c:pt>
                <c:pt idx="184">
                  <c:v>6.6647281349066096</c:v>
                </c:pt>
                <c:pt idx="185">
                  <c:v>6.9567957978805604</c:v>
                </c:pt>
                <c:pt idx="186">
                  <c:v>7.5589240871729997</c:v>
                </c:pt>
                <c:pt idx="187">
                  <c:v>7.5116574708632697</c:v>
                </c:pt>
                <c:pt idx="188">
                  <c:v>7.2122528953547196</c:v>
                </c:pt>
                <c:pt idx="189">
                  <c:v>7.3826275597002198</c:v>
                </c:pt>
                <c:pt idx="190">
                  <c:v>7.0430987858671603</c:v>
                </c:pt>
                <c:pt idx="191">
                  <c:v>6.8455458794626303</c:v>
                </c:pt>
                <c:pt idx="192">
                  <c:v>6.6998887486295899</c:v>
                </c:pt>
                <c:pt idx="193">
                  <c:v>6.68303445271476</c:v>
                </c:pt>
                <c:pt idx="194">
                  <c:v>6.8364931675542504</c:v>
                </c:pt>
                <c:pt idx="195">
                  <c:v>6.5912380756130799</c:v>
                </c:pt>
                <c:pt idx="196">
                  <c:v>6.5996311758263202</c:v>
                </c:pt>
                <c:pt idx="197">
                  <c:v>5.9927750891594096</c:v>
                </c:pt>
                <c:pt idx="198">
                  <c:v>6.01538423505135</c:v>
                </c:pt>
                <c:pt idx="199">
                  <c:v>5.9490103236590501</c:v>
                </c:pt>
                <c:pt idx="200">
                  <c:v>6.1378689451590596</c:v>
                </c:pt>
                <c:pt idx="201">
                  <c:v>6.3809937047881</c:v>
                </c:pt>
                <c:pt idx="202">
                  <c:v>6.6159760740664497</c:v>
                </c:pt>
                <c:pt idx="203">
                  <c:v>7.0276505063642398</c:v>
                </c:pt>
                <c:pt idx="204">
                  <c:v>7.5682825792661399</c:v>
                </c:pt>
                <c:pt idx="205">
                  <c:v>8.1399018797070806</c:v>
                </c:pt>
                <c:pt idx="206">
                  <c:v>8.7349417750533593</c:v>
                </c:pt>
                <c:pt idx="207">
                  <c:v>9.3438045562349608</c:v>
                </c:pt>
                <c:pt idx="208">
                  <c:v>9.9550570580879505</c:v>
                </c:pt>
                <c:pt idx="209">
                  <c:v>10.556087806079599</c:v>
                </c:pt>
                <c:pt idx="210">
                  <c:v>11.1337017491051</c:v>
                </c:pt>
                <c:pt idx="211">
                  <c:v>11.674777085941701</c:v>
                </c:pt>
                <c:pt idx="212">
                  <c:v>12.167025822328601</c:v>
                </c:pt>
                <c:pt idx="213">
                  <c:v>12.5998830459835</c:v>
                </c:pt>
                <c:pt idx="214">
                  <c:v>12.965191246913999</c:v>
                </c:pt>
                <c:pt idx="215">
                  <c:v>13.257366425594901</c:v>
                </c:pt>
                <c:pt idx="216">
                  <c:v>13.4735936208988</c:v>
                </c:pt>
                <c:pt idx="217">
                  <c:v>13.7541020093225</c:v>
                </c:pt>
                <c:pt idx="218">
                  <c:v>14.029617809840801</c:v>
                </c:pt>
                <c:pt idx="219">
                  <c:v>14.423056667746099</c:v>
                </c:pt>
                <c:pt idx="220">
                  <c:v>14.868545929190899</c:v>
                </c:pt>
                <c:pt idx="221">
                  <c:v>15.070867350508401</c:v>
                </c:pt>
                <c:pt idx="222">
                  <c:v>15.1605834663197</c:v>
                </c:pt>
                <c:pt idx="223">
                  <c:v>14.948271199496199</c:v>
                </c:pt>
                <c:pt idx="224">
                  <c:v>14.7427164747908</c:v>
                </c:pt>
                <c:pt idx="225">
                  <c:v>14.168828306493401</c:v>
                </c:pt>
                <c:pt idx="226">
                  <c:v>14.610910379335101</c:v>
                </c:pt>
                <c:pt idx="227">
                  <c:v>15.2530523513405</c:v>
                </c:pt>
                <c:pt idx="228">
                  <c:v>16.2991186008562</c:v>
                </c:pt>
                <c:pt idx="229">
                  <c:v>16.271873912900599</c:v>
                </c:pt>
                <c:pt idx="230">
                  <c:v>16.526303286384302</c:v>
                </c:pt>
                <c:pt idx="231">
                  <c:v>16.6499274925078</c:v>
                </c:pt>
                <c:pt idx="232">
                  <c:v>17.0403678956351</c:v>
                </c:pt>
                <c:pt idx="233">
                  <c:v>17.218849595679998</c:v>
                </c:pt>
                <c:pt idx="234">
                  <c:v>17.144594156136598</c:v>
                </c:pt>
                <c:pt idx="235">
                  <c:v>18.6213097281878</c:v>
                </c:pt>
                <c:pt idx="236">
                  <c:v>19.4325286799459</c:v>
                </c:pt>
                <c:pt idx="237">
                  <c:v>20.712099268026599</c:v>
                </c:pt>
                <c:pt idx="238">
                  <c:v>22.349281941275098</c:v>
                </c:pt>
                <c:pt idx="239">
                  <c:v>24.438288917598499</c:v>
                </c:pt>
                <c:pt idx="240">
                  <c:v>25.716264183966199</c:v>
                </c:pt>
                <c:pt idx="241">
                  <c:v>28.244338946214299</c:v>
                </c:pt>
                <c:pt idx="242">
                  <c:v>29.936538648445001</c:v>
                </c:pt>
                <c:pt idx="243">
                  <c:v>32.797777694345001</c:v>
                </c:pt>
                <c:pt idx="244">
                  <c:v>36.497005908821301</c:v>
                </c:pt>
                <c:pt idx="245">
                  <c:v>40.167523179903903</c:v>
                </c:pt>
                <c:pt idx="246">
                  <c:v>45.804791188718397</c:v>
                </c:pt>
                <c:pt idx="247">
                  <c:v>51.217222143101402</c:v>
                </c:pt>
                <c:pt idx="248">
                  <c:v>59.003163925304797</c:v>
                </c:pt>
                <c:pt idx="249">
                  <c:v>65.933235933630499</c:v>
                </c:pt>
                <c:pt idx="250">
                  <c:v>73.405202844244698</c:v>
                </c:pt>
                <c:pt idx="251">
                  <c:v>80.376648015412201</c:v>
                </c:pt>
                <c:pt idx="252">
                  <c:v>90.049625264957101</c:v>
                </c:pt>
                <c:pt idx="253">
                  <c:v>102.426689847389</c:v>
                </c:pt>
                <c:pt idx="254">
                  <c:v>114.531537495799</c:v>
                </c:pt>
                <c:pt idx="255">
                  <c:v>124.904364821985</c:v>
                </c:pt>
                <c:pt idx="256">
                  <c:v>136.54077123059699</c:v>
                </c:pt>
                <c:pt idx="257">
                  <c:v>148.14949746238801</c:v>
                </c:pt>
                <c:pt idx="258">
                  <c:v>159.00882615244799</c:v>
                </c:pt>
                <c:pt idx="259">
                  <c:v>171.914547053728</c:v>
                </c:pt>
                <c:pt idx="260">
                  <c:v>177.77083370706401</c:v>
                </c:pt>
                <c:pt idx="261">
                  <c:v>196.215248459848</c:v>
                </c:pt>
                <c:pt idx="262">
                  <c:v>220.04659148328599</c:v>
                </c:pt>
                <c:pt idx="263">
                  <c:v>244.827813435954</c:v>
                </c:pt>
                <c:pt idx="264">
                  <c:v>270.22684660515102</c:v>
                </c:pt>
                <c:pt idx="265">
                  <c:v>295.88653210163</c:v>
                </c:pt>
                <c:pt idx="266">
                  <c:v>321.43884124083098</c:v>
                </c:pt>
                <c:pt idx="267">
                  <c:v>346.518477353462</c:v>
                </c:pt>
                <c:pt idx="268">
                  <c:v>370.773720217061</c:v>
                </c:pt>
                <c:pt idx="269">
                  <c:v>393.877906774282</c:v>
                </c:pt>
                <c:pt idx="270">
                  <c:v>415.541378604454</c:v>
                </c:pt>
                <c:pt idx="271">
                  <c:v>435.52086805925501</c:v>
                </c:pt>
                <c:pt idx="272">
                  <c:v>453.62693296538998</c:v>
                </c:pt>
                <c:pt idx="273">
                  <c:v>469.72985600445497</c:v>
                </c:pt>
                <c:pt idx="274">
                  <c:v>483.76076789251601</c:v>
                </c:pt>
                <c:pt idx="275">
                  <c:v>495.708936154539</c:v>
                </c:pt>
                <c:pt idx="276">
                  <c:v>505.61556898631</c:v>
                </c:pt>
                <c:pt idx="277">
                  <c:v>513.56525673095405</c:v>
                </c:pt>
                <c:pt idx="278">
                  <c:v>519.67750466197299</c:v>
                </c:pt>
                <c:pt idx="279">
                  <c:v>524.09788176469203</c:v>
                </c:pt>
                <c:pt idx="280">
                  <c:v>526.99074613365997</c:v>
                </c:pt>
                <c:pt idx="281">
                  <c:v>528.53313069285502</c:v>
                </c:pt>
                <c:pt idx="282">
                  <c:v>528.91048124930296</c:v>
                </c:pt>
                <c:pt idx="283">
                  <c:v>528.31326109176496</c:v>
                </c:pt>
                <c:pt idx="284">
                  <c:v>526.93340137628695</c:v>
                </c:pt>
                <c:pt idx="285">
                  <c:v>524.95924832526396</c:v>
                </c:pt>
                <c:pt idx="286">
                  <c:v>522.57056337835002</c:v>
                </c:pt>
                <c:pt idx="287">
                  <c:v>519.93566086618705</c:v>
                </c:pt>
                <c:pt idx="288">
                  <c:v>517.20815934465804</c:v>
                </c:pt>
                <c:pt idx="289">
                  <c:v>514.52278273644504</c:v>
                </c:pt>
                <c:pt idx="290">
                  <c:v>511.99313964873897</c:v>
                </c:pt>
                <c:pt idx="291">
                  <c:v>509.71304026621198</c:v>
                </c:pt>
                <c:pt idx="292">
                  <c:v>507.75676291273197</c:v>
                </c:pt>
                <c:pt idx="293">
                  <c:v>506.17847628890001</c:v>
                </c:pt>
                <c:pt idx="294">
                  <c:v>505.01319470355099</c:v>
                </c:pt>
                <c:pt idx="295">
                  <c:v>504.27883437493699</c:v>
                </c:pt>
                <c:pt idx="296">
                  <c:v>503.97759360314399</c:v>
                </c:pt>
                <c:pt idx="297">
                  <c:v>504.09643594742602</c:v>
                </c:pt>
                <c:pt idx="298">
                  <c:v>504.60847324052202</c:v>
                </c:pt>
                <c:pt idx="299">
                  <c:v>505.47405926156603</c:v>
                </c:pt>
                <c:pt idx="300">
                  <c:v>506.64074882500103</c:v>
                </c:pt>
                <c:pt idx="301">
                  <c:v>508.04343297933502</c:v>
                </c:pt>
                <c:pt idx="302">
                  <c:v>509.60574368947101</c:v>
                </c:pt>
                <c:pt idx="303">
                  <c:v>511.242255494495</c:v>
                </c:pt>
                <c:pt idx="304">
                  <c:v>512.86039124379897</c:v>
                </c:pt>
                <c:pt idx="305">
                  <c:v>514.36271464568301</c:v>
                </c:pt>
                <c:pt idx="306">
                  <c:v>515.64987915582196</c:v>
                </c:pt>
                <c:pt idx="307">
                  <c:v>516.62298792674505</c:v>
                </c:pt>
                <c:pt idx="308">
                  <c:v>517.18604890280506</c:v>
                </c:pt>
                <c:pt idx="309">
                  <c:v>517.25053415577395</c:v>
                </c:pt>
                <c:pt idx="310">
                  <c:v>516.73919896623499</c:v>
                </c:pt>
                <c:pt idx="311">
                  <c:v>515.58905499895798</c:v>
                </c:pt>
                <c:pt idx="312">
                  <c:v>513.75547599007803</c:v>
                </c:pt>
                <c:pt idx="313">
                  <c:v>511.21453540947402</c:v>
                </c:pt>
                <c:pt idx="314">
                  <c:v>507.96280675143998</c:v>
                </c:pt>
                <c:pt idx="315">
                  <c:v>504.01659467681299</c:v>
                </c:pt>
                <c:pt idx="316">
                  <c:v>499.41108937638597</c:v>
                </c:pt>
                <c:pt idx="317">
                  <c:v>494.197947567683</c:v>
                </c:pt>
                <c:pt idx="318">
                  <c:v>488.44124210467101</c:v>
                </c:pt>
                <c:pt idx="319">
                  <c:v>482.214517192659</c:v>
                </c:pt>
                <c:pt idx="320">
                  <c:v>475.59896715891</c:v>
                </c:pt>
                <c:pt idx="321">
                  <c:v>468.680845247619</c:v>
                </c:pt>
                <c:pt idx="322">
                  <c:v>461.54924372874098</c:v>
                </c:pt>
                <c:pt idx="323">
                  <c:v>454.29182225831801</c:v>
                </c:pt>
                <c:pt idx="324">
                  <c:v>446.99242710776798</c:v>
                </c:pt>
                <c:pt idx="325">
                  <c:v>439.72801872872401</c:v>
                </c:pt>
                <c:pt idx="326">
                  <c:v>432.56270654187199</c:v>
                </c:pt>
                <c:pt idx="327">
                  <c:v>425.54164638918297</c:v>
                </c:pt>
                <c:pt idx="328">
                  <c:v>418.68503140520698</c:v>
                </c:pt>
                <c:pt idx="329">
                  <c:v>411.99648517126502</c:v>
                </c:pt>
                <c:pt idx="330">
                  <c:v>405.47198598467702</c:v>
                </c:pt>
                <c:pt idx="331">
                  <c:v>399.383443387954</c:v>
                </c:pt>
                <c:pt idx="332">
                  <c:v>393.43111301669302</c:v>
                </c:pt>
                <c:pt idx="333">
                  <c:v>387.60578351033303</c:v>
                </c:pt>
                <c:pt idx="334">
                  <c:v>381.91603837059802</c:v>
                </c:pt>
                <c:pt idx="335">
                  <c:v>376.38248530444599</c:v>
                </c:pt>
                <c:pt idx="336">
                  <c:v>371.03367594428698</c:v>
                </c:pt>
                <c:pt idx="337">
                  <c:v>365.69657999274801</c:v>
                </c:pt>
                <c:pt idx="338">
                  <c:v>360.57940632230799</c:v>
                </c:pt>
                <c:pt idx="339">
                  <c:v>355.665078081947</c:v>
                </c:pt>
                <c:pt idx="340">
                  <c:v>350.934310573505</c:v>
                </c:pt>
                <c:pt idx="341">
                  <c:v>346.357504591164</c:v>
                </c:pt>
                <c:pt idx="342">
                  <c:v>341.90171415350301</c:v>
                </c:pt>
                <c:pt idx="343">
                  <c:v>337.549365826572</c:v>
                </c:pt>
                <c:pt idx="344">
                  <c:v>333.29804557929498</c:v>
                </c:pt>
                <c:pt idx="345">
                  <c:v>329.08864369659301</c:v>
                </c:pt>
                <c:pt idx="346">
                  <c:v>325.005653054915</c:v>
                </c:pt>
                <c:pt idx="347">
                  <c:v>321.06265700374001</c:v>
                </c:pt>
                <c:pt idx="348">
                  <c:v>317.25765514304697</c:v>
                </c:pt>
                <c:pt idx="349">
                  <c:v>313.57762895514901</c:v>
                </c:pt>
                <c:pt idx="350">
                  <c:v>310.00608364554398</c:v>
                </c:pt>
                <c:pt idx="351">
                  <c:v>306.51312129284798</c:v>
                </c:pt>
                <c:pt idx="352">
                  <c:v>303.092977123872</c:v>
                </c:pt>
                <c:pt idx="353">
                  <c:v>299.69001958565798</c:v>
                </c:pt>
                <c:pt idx="354">
                  <c:v>296.28613389337698</c:v>
                </c:pt>
                <c:pt idx="355">
                  <c:v>292.89709387698701</c:v>
                </c:pt>
                <c:pt idx="356">
                  <c:v>289.50446254421098</c:v>
                </c:pt>
                <c:pt idx="357">
                  <c:v>286.092135362482</c:v>
                </c:pt>
                <c:pt idx="358">
                  <c:v>282.65906002725899</c:v>
                </c:pt>
                <c:pt idx="359">
                  <c:v>279.25532984249202</c:v>
                </c:pt>
                <c:pt idx="360">
                  <c:v>275.89729098393201</c:v>
                </c:pt>
                <c:pt idx="361">
                  <c:v>272.567701701489</c:v>
                </c:pt>
                <c:pt idx="362">
                  <c:v>269.27486267011301</c:v>
                </c:pt>
                <c:pt idx="363">
                  <c:v>266.02185548315299</c:v>
                </c:pt>
                <c:pt idx="364">
                  <c:v>262.802621708647</c:v>
                </c:pt>
                <c:pt idx="365">
                  <c:v>259.59833550139598</c:v>
                </c:pt>
                <c:pt idx="366">
                  <c:v>256.39794189150302</c:v>
                </c:pt>
                <c:pt idx="367">
                  <c:v>253.209840399092</c:v>
                </c:pt>
                <c:pt idx="368">
                  <c:v>250.03766162615</c:v>
                </c:pt>
                <c:pt idx="369">
                  <c:v>246.87807169674599</c:v>
                </c:pt>
                <c:pt idx="370">
                  <c:v>243.733503636108</c:v>
                </c:pt>
                <c:pt idx="371">
                  <c:v>240.602975951389</c:v>
                </c:pt>
                <c:pt idx="372">
                  <c:v>237.478896156221</c:v>
                </c:pt>
                <c:pt idx="373">
                  <c:v>234.34549072752301</c:v>
                </c:pt>
                <c:pt idx="374">
                  <c:v>231.18323102359099</c:v>
                </c:pt>
                <c:pt idx="375">
                  <c:v>227.97710458352299</c:v>
                </c:pt>
                <c:pt idx="376">
                  <c:v>224.718023910048</c:v>
                </c:pt>
                <c:pt idx="377">
                  <c:v>221.399694882571</c:v>
                </c:pt>
                <c:pt idx="378">
                  <c:v>218.018831035582</c:v>
                </c:pt>
                <c:pt idx="379">
                  <c:v>214.57940695355799</c:v>
                </c:pt>
                <c:pt idx="380">
                  <c:v>211.08854234903799</c:v>
                </c:pt>
                <c:pt idx="381">
                  <c:v>207.55290697892801</c:v>
                </c:pt>
                <c:pt idx="382">
                  <c:v>203.98185371922301</c:v>
                </c:pt>
                <c:pt idx="383">
                  <c:v>200.385623868485</c:v>
                </c:pt>
                <c:pt idx="384">
                  <c:v>196.767479739957</c:v>
                </c:pt>
                <c:pt idx="385">
                  <c:v>193.125422725878</c:v>
                </c:pt>
                <c:pt idx="386">
                  <c:v>189.45883930376701</c:v>
                </c:pt>
                <c:pt idx="387">
                  <c:v>185.76605559337901</c:v>
                </c:pt>
                <c:pt idx="388">
                  <c:v>182.04189934949099</c:v>
                </c:pt>
                <c:pt idx="389">
                  <c:v>178.28327671808799</c:v>
                </c:pt>
                <c:pt idx="390">
                  <c:v>174.49470161152499</c:v>
                </c:pt>
                <c:pt idx="391">
                  <c:v>170.68053941726001</c:v>
                </c:pt>
                <c:pt idx="392">
                  <c:v>166.84355799573601</c:v>
                </c:pt>
                <c:pt idx="393">
                  <c:v>162.98694434209199</c:v>
                </c:pt>
                <c:pt idx="394">
                  <c:v>159.11337738785801</c:v>
                </c:pt>
                <c:pt idx="395">
                  <c:v>155.22114182479399</c:v>
                </c:pt>
                <c:pt idx="396">
                  <c:v>151.30890546468001</c:v>
                </c:pt>
                <c:pt idx="397">
                  <c:v>147.379570372285</c:v>
                </c:pt>
                <c:pt idx="398">
                  <c:v>143.43764072417301</c:v>
                </c:pt>
                <c:pt idx="399">
                  <c:v>139.48789337991499</c:v>
                </c:pt>
                <c:pt idx="400">
                  <c:v>135.53890251533801</c:v>
                </c:pt>
                <c:pt idx="401">
                  <c:v>131.599591612598</c:v>
                </c:pt>
                <c:pt idx="402">
                  <c:v>127.677427984264</c:v>
                </c:pt>
                <c:pt idx="403">
                  <c:v>123.783404278833</c:v>
                </c:pt>
                <c:pt idx="404">
                  <c:v>119.93134813192199</c:v>
                </c:pt>
                <c:pt idx="405">
                  <c:v>116.13175096442301</c:v>
                </c:pt>
                <c:pt idx="406">
                  <c:v>112.391226055426</c:v>
                </c:pt>
                <c:pt idx="407">
                  <c:v>108.71401024061799</c:v>
                </c:pt>
                <c:pt idx="408">
                  <c:v>105.099492498835</c:v>
                </c:pt>
                <c:pt idx="409">
                  <c:v>101.546785649337</c:v>
                </c:pt>
                <c:pt idx="410">
                  <c:v>98.065626674555403</c:v>
                </c:pt>
                <c:pt idx="411">
                  <c:v>94.672577711782793</c:v>
                </c:pt>
                <c:pt idx="412">
                  <c:v>91.385669860199897</c:v>
                </c:pt>
                <c:pt idx="413">
                  <c:v>88.222433028228707</c:v>
                </c:pt>
                <c:pt idx="414">
                  <c:v>85.196036415944505</c:v>
                </c:pt>
                <c:pt idx="415">
                  <c:v>82.304515607835299</c:v>
                </c:pt>
                <c:pt idx="416">
                  <c:v>79.532503666930793</c:v>
                </c:pt>
                <c:pt idx="417">
                  <c:v>76.861892123179601</c:v>
                </c:pt>
                <c:pt idx="418">
                  <c:v>74.276349561261895</c:v>
                </c:pt>
                <c:pt idx="419">
                  <c:v>71.761205752251598</c:v>
                </c:pt>
                <c:pt idx="420">
                  <c:v>69.306123862184705</c:v>
                </c:pt>
                <c:pt idx="421">
                  <c:v>66.910121527632796</c:v>
                </c:pt>
                <c:pt idx="422">
                  <c:v>64.574657900730301</c:v>
                </c:pt>
                <c:pt idx="423">
                  <c:v>62.297271049655102</c:v>
                </c:pt>
                <c:pt idx="424">
                  <c:v>60.072544131068902</c:v>
                </c:pt>
                <c:pt idx="425">
                  <c:v>57.896544947857201</c:v>
                </c:pt>
                <c:pt idx="426">
                  <c:v>55.765285700630002</c:v>
                </c:pt>
                <c:pt idx="427">
                  <c:v>53.674721432401199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B40-5940-9F8B-D84E396A6AE7}"/>
            </c:ext>
          </c:extLst>
        </c:ser>
        <c:ser>
          <c:idx val="10"/>
          <c:order val="7"/>
          <c:tx>
            <c:strRef>
              <c:f>Hospitalizations!$L$2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Hospitalizations!$L$3:$L$430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0.02</c:v>
                </c:pt>
                <c:pt idx="7">
                  <c:v>0.04</c:v>
                </c:pt>
                <c:pt idx="8">
                  <c:v>0.04</c:v>
                </c:pt>
                <c:pt idx="9">
                  <c:v>0.05</c:v>
                </c:pt>
                <c:pt idx="10">
                  <c:v>0.05</c:v>
                </c:pt>
                <c:pt idx="11">
                  <c:v>0.12</c:v>
                </c:pt>
                <c:pt idx="12">
                  <c:v>0.18</c:v>
                </c:pt>
                <c:pt idx="13">
                  <c:v>0.28999999999999998</c:v>
                </c:pt>
                <c:pt idx="14">
                  <c:v>0.39</c:v>
                </c:pt>
                <c:pt idx="15">
                  <c:v>0.42</c:v>
                </c:pt>
                <c:pt idx="16">
                  <c:v>0.61</c:v>
                </c:pt>
                <c:pt idx="17">
                  <c:v>0.99</c:v>
                </c:pt>
                <c:pt idx="18">
                  <c:v>1.27</c:v>
                </c:pt>
                <c:pt idx="19">
                  <c:v>1.67</c:v>
                </c:pt>
                <c:pt idx="20">
                  <c:v>2.4</c:v>
                </c:pt>
                <c:pt idx="21">
                  <c:v>3.33</c:v>
                </c:pt>
                <c:pt idx="22">
                  <c:v>4.29</c:v>
                </c:pt>
                <c:pt idx="23">
                  <c:v>5.76</c:v>
                </c:pt>
                <c:pt idx="24">
                  <c:v>7.93</c:v>
                </c:pt>
                <c:pt idx="25">
                  <c:v>10.25</c:v>
                </c:pt>
                <c:pt idx="26">
                  <c:v>13.16</c:v>
                </c:pt>
                <c:pt idx="27">
                  <c:v>17.02</c:v>
                </c:pt>
                <c:pt idx="28">
                  <c:v>22.66</c:v>
                </c:pt>
                <c:pt idx="29">
                  <c:v>29.41</c:v>
                </c:pt>
                <c:pt idx="30">
                  <c:v>38.340000000000003</c:v>
                </c:pt>
                <c:pt idx="31">
                  <c:v>50.9</c:v>
                </c:pt>
                <c:pt idx="32">
                  <c:v>66.58</c:v>
                </c:pt>
                <c:pt idx="33">
                  <c:v>87.89</c:v>
                </c:pt>
                <c:pt idx="34">
                  <c:v>117.28</c:v>
                </c:pt>
                <c:pt idx="35">
                  <c:v>152.22</c:v>
                </c:pt>
                <c:pt idx="36">
                  <c:v>200.05</c:v>
                </c:pt>
                <c:pt idx="37">
                  <c:v>265.01</c:v>
                </c:pt>
                <c:pt idx="38">
                  <c:v>347.21</c:v>
                </c:pt>
                <c:pt idx="39">
                  <c:v>453.55</c:v>
                </c:pt>
                <c:pt idx="40">
                  <c:v>589.34</c:v>
                </c:pt>
                <c:pt idx="41">
                  <c:v>752.37</c:v>
                </c:pt>
                <c:pt idx="42">
                  <c:v>940.55</c:v>
                </c:pt>
                <c:pt idx="43">
                  <c:v>1149.6300000000001</c:v>
                </c:pt>
                <c:pt idx="44">
                  <c:v>1367.74</c:v>
                </c:pt>
                <c:pt idx="45">
                  <c:v>1584.9</c:v>
                </c:pt>
                <c:pt idx="46">
                  <c:v>1788.33</c:v>
                </c:pt>
                <c:pt idx="47">
                  <c:v>1967.47</c:v>
                </c:pt>
                <c:pt idx="48">
                  <c:v>2116.1</c:v>
                </c:pt>
                <c:pt idx="49">
                  <c:v>2226.7800000000002</c:v>
                </c:pt>
                <c:pt idx="50">
                  <c:v>2310.23</c:v>
                </c:pt>
                <c:pt idx="51">
                  <c:v>2365.5500000000002</c:v>
                </c:pt>
                <c:pt idx="52">
                  <c:v>2388.66</c:v>
                </c:pt>
                <c:pt idx="53">
                  <c:v>2385.5100000000002</c:v>
                </c:pt>
                <c:pt idx="54">
                  <c:v>2368.77</c:v>
                </c:pt>
                <c:pt idx="55">
                  <c:v>2327.91</c:v>
                </c:pt>
                <c:pt idx="56">
                  <c:v>2269.77</c:v>
                </c:pt>
                <c:pt idx="57">
                  <c:v>2199.3200000000002</c:v>
                </c:pt>
                <c:pt idx="58">
                  <c:v>2123.92</c:v>
                </c:pt>
                <c:pt idx="59">
                  <c:v>2039.16</c:v>
                </c:pt>
                <c:pt idx="60">
                  <c:v>1949.31</c:v>
                </c:pt>
                <c:pt idx="61">
                  <c:v>1861.72</c:v>
                </c:pt>
                <c:pt idx="62">
                  <c:v>1772.84</c:v>
                </c:pt>
                <c:pt idx="63">
                  <c:v>1683.01</c:v>
                </c:pt>
                <c:pt idx="64">
                  <c:v>1598.54</c:v>
                </c:pt>
                <c:pt idx="65">
                  <c:v>1519.4</c:v>
                </c:pt>
                <c:pt idx="66">
                  <c:v>1444.28</c:v>
                </c:pt>
                <c:pt idx="67">
                  <c:v>1370.46</c:v>
                </c:pt>
                <c:pt idx="68">
                  <c:v>1296.8900000000001</c:v>
                </c:pt>
                <c:pt idx="69">
                  <c:v>1226.27</c:v>
                </c:pt>
                <c:pt idx="70">
                  <c:v>1158.67</c:v>
                </c:pt>
                <c:pt idx="71">
                  <c:v>1095.94</c:v>
                </c:pt>
                <c:pt idx="72">
                  <c:v>1035.43</c:v>
                </c:pt>
                <c:pt idx="73">
                  <c:v>975.32</c:v>
                </c:pt>
                <c:pt idx="74">
                  <c:v>916.42</c:v>
                </c:pt>
                <c:pt idx="75">
                  <c:v>859.65</c:v>
                </c:pt>
                <c:pt idx="76">
                  <c:v>807.52</c:v>
                </c:pt>
                <c:pt idx="77">
                  <c:v>754.56</c:v>
                </c:pt>
                <c:pt idx="78">
                  <c:v>707.1</c:v>
                </c:pt>
                <c:pt idx="79">
                  <c:v>662.43</c:v>
                </c:pt>
                <c:pt idx="80">
                  <c:v>614</c:v>
                </c:pt>
                <c:pt idx="81">
                  <c:v>570.74</c:v>
                </c:pt>
                <c:pt idx="82">
                  <c:v>530.95000000000005</c:v>
                </c:pt>
                <c:pt idx="83">
                  <c:v>494.38</c:v>
                </c:pt>
                <c:pt idx="84">
                  <c:v>459.34</c:v>
                </c:pt>
                <c:pt idx="85">
                  <c:v>426.56</c:v>
                </c:pt>
                <c:pt idx="86">
                  <c:v>398.73</c:v>
                </c:pt>
                <c:pt idx="87">
                  <c:v>369.39</c:v>
                </c:pt>
                <c:pt idx="88">
                  <c:v>344.36</c:v>
                </c:pt>
                <c:pt idx="89">
                  <c:v>320.33</c:v>
                </c:pt>
                <c:pt idx="90">
                  <c:v>298.52999999999997</c:v>
                </c:pt>
                <c:pt idx="91">
                  <c:v>274.99</c:v>
                </c:pt>
                <c:pt idx="92">
                  <c:v>254.54</c:v>
                </c:pt>
                <c:pt idx="93">
                  <c:v>237.03</c:v>
                </c:pt>
                <c:pt idx="94">
                  <c:v>220.69</c:v>
                </c:pt>
                <c:pt idx="95">
                  <c:v>203.6</c:v>
                </c:pt>
                <c:pt idx="96">
                  <c:v>190.59</c:v>
                </c:pt>
                <c:pt idx="97">
                  <c:v>177.61</c:v>
                </c:pt>
                <c:pt idx="98">
                  <c:v>164.76</c:v>
                </c:pt>
                <c:pt idx="99">
                  <c:v>154.19999999999999</c:v>
                </c:pt>
                <c:pt idx="100">
                  <c:v>144.38999999999999</c:v>
                </c:pt>
                <c:pt idx="101">
                  <c:v>133.44999999999999</c:v>
                </c:pt>
                <c:pt idx="102">
                  <c:v>124.59</c:v>
                </c:pt>
                <c:pt idx="103">
                  <c:v>116.85</c:v>
                </c:pt>
                <c:pt idx="104">
                  <c:v>109.46</c:v>
                </c:pt>
                <c:pt idx="105">
                  <c:v>102.62</c:v>
                </c:pt>
                <c:pt idx="106">
                  <c:v>97.77</c:v>
                </c:pt>
                <c:pt idx="107">
                  <c:v>92.26</c:v>
                </c:pt>
                <c:pt idx="108">
                  <c:v>87.56</c:v>
                </c:pt>
                <c:pt idx="109">
                  <c:v>82.12</c:v>
                </c:pt>
                <c:pt idx="110">
                  <c:v>76.930000000000007</c:v>
                </c:pt>
                <c:pt idx="111">
                  <c:v>72.64</c:v>
                </c:pt>
                <c:pt idx="112">
                  <c:v>69.489999999999995</c:v>
                </c:pt>
                <c:pt idx="113">
                  <c:v>66.97</c:v>
                </c:pt>
                <c:pt idx="114">
                  <c:v>64.430000000000007</c:v>
                </c:pt>
                <c:pt idx="115">
                  <c:v>61.39</c:v>
                </c:pt>
                <c:pt idx="116">
                  <c:v>59.53</c:v>
                </c:pt>
                <c:pt idx="117">
                  <c:v>57.28</c:v>
                </c:pt>
                <c:pt idx="118">
                  <c:v>56.1</c:v>
                </c:pt>
                <c:pt idx="119">
                  <c:v>54.3</c:v>
                </c:pt>
                <c:pt idx="120">
                  <c:v>52.85</c:v>
                </c:pt>
                <c:pt idx="121">
                  <c:v>50.98</c:v>
                </c:pt>
                <c:pt idx="122">
                  <c:v>49.35</c:v>
                </c:pt>
                <c:pt idx="123">
                  <c:v>47.1</c:v>
                </c:pt>
                <c:pt idx="124">
                  <c:v>45.51</c:v>
                </c:pt>
                <c:pt idx="125">
                  <c:v>43.92</c:v>
                </c:pt>
                <c:pt idx="126">
                  <c:v>42.4</c:v>
                </c:pt>
                <c:pt idx="127">
                  <c:v>41.77</c:v>
                </c:pt>
                <c:pt idx="128">
                  <c:v>41.15</c:v>
                </c:pt>
                <c:pt idx="129">
                  <c:v>39.99</c:v>
                </c:pt>
                <c:pt idx="130">
                  <c:v>37.64</c:v>
                </c:pt>
                <c:pt idx="131">
                  <c:v>36.18</c:v>
                </c:pt>
                <c:pt idx="132">
                  <c:v>35.32</c:v>
                </c:pt>
                <c:pt idx="133">
                  <c:v>34.76</c:v>
                </c:pt>
                <c:pt idx="134">
                  <c:v>34.29</c:v>
                </c:pt>
                <c:pt idx="135">
                  <c:v>33.659999999999997</c:v>
                </c:pt>
                <c:pt idx="136">
                  <c:v>32.46</c:v>
                </c:pt>
                <c:pt idx="137">
                  <c:v>31.46</c:v>
                </c:pt>
                <c:pt idx="138">
                  <c:v>30.03</c:v>
                </c:pt>
                <c:pt idx="139">
                  <c:v>29.71</c:v>
                </c:pt>
                <c:pt idx="140">
                  <c:v>28.61</c:v>
                </c:pt>
                <c:pt idx="141">
                  <c:v>28.32</c:v>
                </c:pt>
                <c:pt idx="142">
                  <c:v>28.18</c:v>
                </c:pt>
                <c:pt idx="143">
                  <c:v>27.7</c:v>
                </c:pt>
                <c:pt idx="144">
                  <c:v>27.21</c:v>
                </c:pt>
                <c:pt idx="145">
                  <c:v>26.12</c:v>
                </c:pt>
                <c:pt idx="146">
                  <c:v>26.19</c:v>
                </c:pt>
                <c:pt idx="147">
                  <c:v>26.42</c:v>
                </c:pt>
                <c:pt idx="148">
                  <c:v>26.18</c:v>
                </c:pt>
                <c:pt idx="149">
                  <c:v>25.63</c:v>
                </c:pt>
                <c:pt idx="150">
                  <c:v>26.2</c:v>
                </c:pt>
                <c:pt idx="151">
                  <c:v>25.53</c:v>
                </c:pt>
                <c:pt idx="152">
                  <c:v>25.35</c:v>
                </c:pt>
                <c:pt idx="153">
                  <c:v>25.36</c:v>
                </c:pt>
                <c:pt idx="154">
                  <c:v>25.56</c:v>
                </c:pt>
                <c:pt idx="155">
                  <c:v>25.03</c:v>
                </c:pt>
                <c:pt idx="156">
                  <c:v>25.32</c:v>
                </c:pt>
                <c:pt idx="157">
                  <c:v>25.46</c:v>
                </c:pt>
                <c:pt idx="158">
                  <c:v>25.61</c:v>
                </c:pt>
                <c:pt idx="159">
                  <c:v>25.81</c:v>
                </c:pt>
                <c:pt idx="160">
                  <c:v>25.6</c:v>
                </c:pt>
                <c:pt idx="161">
                  <c:v>25.26</c:v>
                </c:pt>
                <c:pt idx="162">
                  <c:v>25.68</c:v>
                </c:pt>
                <c:pt idx="163">
                  <c:v>26.42</c:v>
                </c:pt>
                <c:pt idx="164">
                  <c:v>26.24</c:v>
                </c:pt>
                <c:pt idx="165">
                  <c:v>26.2</c:v>
                </c:pt>
                <c:pt idx="166">
                  <c:v>26.9</c:v>
                </c:pt>
                <c:pt idx="167">
                  <c:v>26.35</c:v>
                </c:pt>
                <c:pt idx="168">
                  <c:v>26.18</c:v>
                </c:pt>
                <c:pt idx="169">
                  <c:v>26.63</c:v>
                </c:pt>
                <c:pt idx="170">
                  <c:v>26.74</c:v>
                </c:pt>
                <c:pt idx="171">
                  <c:v>26.8</c:v>
                </c:pt>
                <c:pt idx="172">
                  <c:v>27.24</c:v>
                </c:pt>
                <c:pt idx="173">
                  <c:v>27.3</c:v>
                </c:pt>
                <c:pt idx="174">
                  <c:v>27.41</c:v>
                </c:pt>
                <c:pt idx="175">
                  <c:v>27.45</c:v>
                </c:pt>
                <c:pt idx="176">
                  <c:v>28.03</c:v>
                </c:pt>
                <c:pt idx="177">
                  <c:v>28.95</c:v>
                </c:pt>
                <c:pt idx="178">
                  <c:v>29.37</c:v>
                </c:pt>
                <c:pt idx="179">
                  <c:v>30.18</c:v>
                </c:pt>
                <c:pt idx="180">
                  <c:v>29.97</c:v>
                </c:pt>
                <c:pt idx="181">
                  <c:v>30.26</c:v>
                </c:pt>
                <c:pt idx="182">
                  <c:v>30.26</c:v>
                </c:pt>
                <c:pt idx="183">
                  <c:v>30.63</c:v>
                </c:pt>
                <c:pt idx="184">
                  <c:v>31.09</c:v>
                </c:pt>
                <c:pt idx="185">
                  <c:v>31</c:v>
                </c:pt>
                <c:pt idx="186">
                  <c:v>30.92</c:v>
                </c:pt>
                <c:pt idx="187">
                  <c:v>31.32</c:v>
                </c:pt>
                <c:pt idx="188">
                  <c:v>32.119999999999997</c:v>
                </c:pt>
                <c:pt idx="189">
                  <c:v>32.69</c:v>
                </c:pt>
                <c:pt idx="190">
                  <c:v>33.520000000000003</c:v>
                </c:pt>
                <c:pt idx="191">
                  <c:v>34.380000000000003</c:v>
                </c:pt>
                <c:pt idx="192">
                  <c:v>35.58</c:v>
                </c:pt>
                <c:pt idx="193">
                  <c:v>35.92</c:v>
                </c:pt>
                <c:pt idx="194">
                  <c:v>36.42</c:v>
                </c:pt>
                <c:pt idx="195">
                  <c:v>36.51</c:v>
                </c:pt>
                <c:pt idx="196">
                  <c:v>36.65</c:v>
                </c:pt>
                <c:pt idx="197">
                  <c:v>38.06</c:v>
                </c:pt>
                <c:pt idx="198">
                  <c:v>38.6</c:v>
                </c:pt>
                <c:pt idx="199">
                  <c:v>39.5</c:v>
                </c:pt>
                <c:pt idx="200">
                  <c:v>40.19</c:v>
                </c:pt>
                <c:pt idx="201">
                  <c:v>41.24</c:v>
                </c:pt>
                <c:pt idx="202">
                  <c:v>43.23</c:v>
                </c:pt>
                <c:pt idx="203">
                  <c:v>44.05</c:v>
                </c:pt>
                <c:pt idx="204">
                  <c:v>45.1</c:v>
                </c:pt>
                <c:pt idx="205">
                  <c:v>46.84</c:v>
                </c:pt>
                <c:pt idx="206">
                  <c:v>48.08</c:v>
                </c:pt>
                <c:pt idx="207">
                  <c:v>48.77</c:v>
                </c:pt>
                <c:pt idx="208">
                  <c:v>50.61</c:v>
                </c:pt>
                <c:pt idx="209">
                  <c:v>51.85</c:v>
                </c:pt>
                <c:pt idx="210">
                  <c:v>53.08</c:v>
                </c:pt>
                <c:pt idx="211">
                  <c:v>54.83</c:v>
                </c:pt>
                <c:pt idx="212">
                  <c:v>56.15</c:v>
                </c:pt>
                <c:pt idx="213">
                  <c:v>57.02</c:v>
                </c:pt>
                <c:pt idx="214">
                  <c:v>58.19</c:v>
                </c:pt>
                <c:pt idx="215">
                  <c:v>59.76</c:v>
                </c:pt>
                <c:pt idx="216">
                  <c:v>61.55</c:v>
                </c:pt>
                <c:pt idx="217">
                  <c:v>63.5</c:v>
                </c:pt>
                <c:pt idx="218">
                  <c:v>65.27</c:v>
                </c:pt>
                <c:pt idx="219">
                  <c:v>67</c:v>
                </c:pt>
                <c:pt idx="220">
                  <c:v>68.150000000000006</c:v>
                </c:pt>
                <c:pt idx="221">
                  <c:v>70.239999999999995</c:v>
                </c:pt>
                <c:pt idx="222">
                  <c:v>70.739999999999995</c:v>
                </c:pt>
                <c:pt idx="223">
                  <c:v>71.78</c:v>
                </c:pt>
                <c:pt idx="224">
                  <c:v>73.61</c:v>
                </c:pt>
                <c:pt idx="225">
                  <c:v>76.209999999999994</c:v>
                </c:pt>
                <c:pt idx="226">
                  <c:v>78.92</c:v>
                </c:pt>
                <c:pt idx="227">
                  <c:v>81.38</c:v>
                </c:pt>
                <c:pt idx="228">
                  <c:v>83.51</c:v>
                </c:pt>
                <c:pt idx="229">
                  <c:v>86.13</c:v>
                </c:pt>
                <c:pt idx="230">
                  <c:v>89.6</c:v>
                </c:pt>
                <c:pt idx="231">
                  <c:v>93.66</c:v>
                </c:pt>
                <c:pt idx="232">
                  <c:v>98.45</c:v>
                </c:pt>
                <c:pt idx="233">
                  <c:v>103.73</c:v>
                </c:pt>
                <c:pt idx="234">
                  <c:v>108.57</c:v>
                </c:pt>
                <c:pt idx="235">
                  <c:v>113.53</c:v>
                </c:pt>
                <c:pt idx="236">
                  <c:v>118.02</c:v>
                </c:pt>
                <c:pt idx="237">
                  <c:v>124.32</c:v>
                </c:pt>
                <c:pt idx="238">
                  <c:v>130.38</c:v>
                </c:pt>
                <c:pt idx="239">
                  <c:v>136.38</c:v>
                </c:pt>
                <c:pt idx="240">
                  <c:v>144.93</c:v>
                </c:pt>
                <c:pt idx="241">
                  <c:v>154.53</c:v>
                </c:pt>
                <c:pt idx="242">
                  <c:v>164.85</c:v>
                </c:pt>
                <c:pt idx="243">
                  <c:v>177.32</c:v>
                </c:pt>
                <c:pt idx="244">
                  <c:v>189.94</c:v>
                </c:pt>
                <c:pt idx="245">
                  <c:v>206.02</c:v>
                </c:pt>
                <c:pt idx="246">
                  <c:v>223.82</c:v>
                </c:pt>
                <c:pt idx="247">
                  <c:v>242.83</c:v>
                </c:pt>
                <c:pt idx="248">
                  <c:v>264</c:v>
                </c:pt>
                <c:pt idx="249">
                  <c:v>286.02999999999997</c:v>
                </c:pt>
                <c:pt idx="250">
                  <c:v>313.05</c:v>
                </c:pt>
                <c:pt idx="251">
                  <c:v>341.18</c:v>
                </c:pt>
                <c:pt idx="252">
                  <c:v>372.68</c:v>
                </c:pt>
                <c:pt idx="253">
                  <c:v>408.72</c:v>
                </c:pt>
                <c:pt idx="254">
                  <c:v>448.91</c:v>
                </c:pt>
                <c:pt idx="255">
                  <c:v>493.84</c:v>
                </c:pt>
                <c:pt idx="256">
                  <c:v>542.30999999999995</c:v>
                </c:pt>
                <c:pt idx="257">
                  <c:v>597.17999999999995</c:v>
                </c:pt>
                <c:pt idx="258">
                  <c:v>655.88</c:v>
                </c:pt>
                <c:pt idx="259">
                  <c:v>720.74</c:v>
                </c:pt>
                <c:pt idx="260">
                  <c:v>792.4</c:v>
                </c:pt>
                <c:pt idx="261">
                  <c:v>879.08</c:v>
                </c:pt>
                <c:pt idx="262">
                  <c:v>968.58</c:v>
                </c:pt>
                <c:pt idx="263">
                  <c:v>1069.82</c:v>
                </c:pt>
                <c:pt idx="264">
                  <c:v>1184.3599999999999</c:v>
                </c:pt>
                <c:pt idx="265">
                  <c:v>1305.5899999999999</c:v>
                </c:pt>
                <c:pt idx="266">
                  <c:v>1433.87</c:v>
                </c:pt>
                <c:pt idx="267">
                  <c:v>1570.27</c:v>
                </c:pt>
                <c:pt idx="268">
                  <c:v>1717.51</c:v>
                </c:pt>
                <c:pt idx="269">
                  <c:v>1862.83</c:v>
                </c:pt>
                <c:pt idx="270">
                  <c:v>2007.73</c:v>
                </c:pt>
                <c:pt idx="271">
                  <c:v>2153.25</c:v>
                </c:pt>
                <c:pt idx="272">
                  <c:v>2297.04</c:v>
                </c:pt>
                <c:pt idx="273">
                  <c:v>2436.29</c:v>
                </c:pt>
                <c:pt idx="274">
                  <c:v>2571.13</c:v>
                </c:pt>
                <c:pt idx="275">
                  <c:v>2702.9</c:v>
                </c:pt>
                <c:pt idx="276">
                  <c:v>2821.06</c:v>
                </c:pt>
                <c:pt idx="277">
                  <c:v>2940.16</c:v>
                </c:pt>
                <c:pt idx="278">
                  <c:v>3052.78</c:v>
                </c:pt>
                <c:pt idx="279">
                  <c:v>3165.87</c:v>
                </c:pt>
                <c:pt idx="280">
                  <c:v>3269.56</c:v>
                </c:pt>
                <c:pt idx="281">
                  <c:v>3366.67</c:v>
                </c:pt>
                <c:pt idx="282">
                  <c:v>3452.54</c:v>
                </c:pt>
                <c:pt idx="283">
                  <c:v>3526.6</c:v>
                </c:pt>
                <c:pt idx="284">
                  <c:v>3588.16</c:v>
                </c:pt>
                <c:pt idx="285">
                  <c:v>3649.32</c:v>
                </c:pt>
                <c:pt idx="286">
                  <c:v>3695.85</c:v>
                </c:pt>
                <c:pt idx="287">
                  <c:v>3734.65</c:v>
                </c:pt>
                <c:pt idx="288">
                  <c:v>3761.35</c:v>
                </c:pt>
                <c:pt idx="289">
                  <c:v>3780.62</c:v>
                </c:pt>
                <c:pt idx="290">
                  <c:v>3788.33</c:v>
                </c:pt>
                <c:pt idx="291">
                  <c:v>3783.83</c:v>
                </c:pt>
                <c:pt idx="292">
                  <c:v>3774.1</c:v>
                </c:pt>
                <c:pt idx="293">
                  <c:v>3757.99</c:v>
                </c:pt>
                <c:pt idx="294">
                  <c:v>3736.71</c:v>
                </c:pt>
                <c:pt idx="295">
                  <c:v>3707.97</c:v>
                </c:pt>
                <c:pt idx="296">
                  <c:v>3679.1</c:v>
                </c:pt>
                <c:pt idx="297">
                  <c:v>3642.28</c:v>
                </c:pt>
                <c:pt idx="298">
                  <c:v>3608.59</c:v>
                </c:pt>
                <c:pt idx="299">
                  <c:v>3577.07</c:v>
                </c:pt>
                <c:pt idx="300">
                  <c:v>3541.23</c:v>
                </c:pt>
                <c:pt idx="301">
                  <c:v>3503.41</c:v>
                </c:pt>
                <c:pt idx="302">
                  <c:v>3469.49</c:v>
                </c:pt>
                <c:pt idx="303">
                  <c:v>3436.36</c:v>
                </c:pt>
                <c:pt idx="304">
                  <c:v>3404.71</c:v>
                </c:pt>
                <c:pt idx="305">
                  <c:v>3364.21</c:v>
                </c:pt>
                <c:pt idx="306">
                  <c:v>3319.43</c:v>
                </c:pt>
                <c:pt idx="307">
                  <c:v>3276.05</c:v>
                </c:pt>
                <c:pt idx="308">
                  <c:v>3232.21</c:v>
                </c:pt>
                <c:pt idx="309">
                  <c:v>3181.77</c:v>
                </c:pt>
                <c:pt idx="310">
                  <c:v>3138.5</c:v>
                </c:pt>
                <c:pt idx="311">
                  <c:v>3091.98</c:v>
                </c:pt>
                <c:pt idx="312">
                  <c:v>3044.7</c:v>
                </c:pt>
                <c:pt idx="313">
                  <c:v>2997.55</c:v>
                </c:pt>
                <c:pt idx="314">
                  <c:v>2948.19</c:v>
                </c:pt>
                <c:pt idx="315">
                  <c:v>2899.34</c:v>
                </c:pt>
                <c:pt idx="316">
                  <c:v>2846.09</c:v>
                </c:pt>
                <c:pt idx="317">
                  <c:v>2794.46</c:v>
                </c:pt>
                <c:pt idx="318">
                  <c:v>2747.07</c:v>
                </c:pt>
                <c:pt idx="319">
                  <c:v>2699.15</c:v>
                </c:pt>
                <c:pt idx="320">
                  <c:v>2655.12</c:v>
                </c:pt>
                <c:pt idx="321">
                  <c:v>2611.0300000000002</c:v>
                </c:pt>
                <c:pt idx="322">
                  <c:v>2570.4</c:v>
                </c:pt>
                <c:pt idx="323">
                  <c:v>2536.34</c:v>
                </c:pt>
                <c:pt idx="324">
                  <c:v>2504.4</c:v>
                </c:pt>
                <c:pt idx="325">
                  <c:v>2481.8000000000002</c:v>
                </c:pt>
                <c:pt idx="326">
                  <c:v>2458.27</c:v>
                </c:pt>
                <c:pt idx="327">
                  <c:v>2436.94</c:v>
                </c:pt>
                <c:pt idx="328">
                  <c:v>2411.9</c:v>
                </c:pt>
                <c:pt idx="329">
                  <c:v>2387.13</c:v>
                </c:pt>
                <c:pt idx="330">
                  <c:v>2368.4</c:v>
                </c:pt>
                <c:pt idx="331">
                  <c:v>2354.1</c:v>
                </c:pt>
                <c:pt idx="332">
                  <c:v>2334.8000000000002</c:v>
                </c:pt>
                <c:pt idx="333">
                  <c:v>2316.35</c:v>
                </c:pt>
                <c:pt idx="334">
                  <c:v>2294.9</c:v>
                </c:pt>
                <c:pt idx="335">
                  <c:v>2275.81</c:v>
                </c:pt>
                <c:pt idx="336">
                  <c:v>2255.3200000000002</c:v>
                </c:pt>
                <c:pt idx="337">
                  <c:v>2236.29</c:v>
                </c:pt>
                <c:pt idx="338">
                  <c:v>2223.85</c:v>
                </c:pt>
                <c:pt idx="339">
                  <c:v>2215.65</c:v>
                </c:pt>
                <c:pt idx="340">
                  <c:v>2211.89</c:v>
                </c:pt>
                <c:pt idx="341">
                  <c:v>2210.2399999999998</c:v>
                </c:pt>
                <c:pt idx="342">
                  <c:v>2207.14</c:v>
                </c:pt>
                <c:pt idx="343">
                  <c:v>2208.12</c:v>
                </c:pt>
                <c:pt idx="344">
                  <c:v>2208.8200000000002</c:v>
                </c:pt>
                <c:pt idx="345">
                  <c:v>2208.09</c:v>
                </c:pt>
                <c:pt idx="346">
                  <c:v>2207.71</c:v>
                </c:pt>
                <c:pt idx="347">
                  <c:v>2206.4499999999998</c:v>
                </c:pt>
                <c:pt idx="348">
                  <c:v>2200.8000000000002</c:v>
                </c:pt>
                <c:pt idx="349">
                  <c:v>2192.9</c:v>
                </c:pt>
                <c:pt idx="350">
                  <c:v>2186.44</c:v>
                </c:pt>
                <c:pt idx="351">
                  <c:v>2180.8000000000002</c:v>
                </c:pt>
                <c:pt idx="352">
                  <c:v>2175.29</c:v>
                </c:pt>
                <c:pt idx="353">
                  <c:v>2168.08</c:v>
                </c:pt>
                <c:pt idx="354">
                  <c:v>2154.9499999999998</c:v>
                </c:pt>
                <c:pt idx="355">
                  <c:v>2141.13</c:v>
                </c:pt>
                <c:pt idx="356">
                  <c:v>2131.13</c:v>
                </c:pt>
                <c:pt idx="357">
                  <c:v>2118</c:v>
                </c:pt>
                <c:pt idx="358">
                  <c:v>2105.29</c:v>
                </c:pt>
                <c:pt idx="359">
                  <c:v>2093.2800000000002</c:v>
                </c:pt>
                <c:pt idx="360">
                  <c:v>2075.9</c:v>
                </c:pt>
                <c:pt idx="361">
                  <c:v>2057.34</c:v>
                </c:pt>
                <c:pt idx="362">
                  <c:v>2042.4</c:v>
                </c:pt>
                <c:pt idx="363">
                  <c:v>2023.58</c:v>
                </c:pt>
                <c:pt idx="364">
                  <c:v>2011.45</c:v>
                </c:pt>
                <c:pt idx="365">
                  <c:v>1991.25</c:v>
                </c:pt>
                <c:pt idx="366">
                  <c:v>1971.93</c:v>
                </c:pt>
                <c:pt idx="367">
                  <c:v>1953.24</c:v>
                </c:pt>
                <c:pt idx="368">
                  <c:v>1935.15</c:v>
                </c:pt>
                <c:pt idx="369">
                  <c:v>1916.06</c:v>
                </c:pt>
                <c:pt idx="370">
                  <c:v>1896.99</c:v>
                </c:pt>
                <c:pt idx="371">
                  <c:v>1876.19</c:v>
                </c:pt>
                <c:pt idx="372">
                  <c:v>1855.18</c:v>
                </c:pt>
                <c:pt idx="373">
                  <c:v>1832.48</c:v>
                </c:pt>
                <c:pt idx="374">
                  <c:v>1810.05</c:v>
                </c:pt>
                <c:pt idx="375">
                  <c:v>1783.34</c:v>
                </c:pt>
                <c:pt idx="376">
                  <c:v>1759.15</c:v>
                </c:pt>
                <c:pt idx="377">
                  <c:v>1738.72</c:v>
                </c:pt>
                <c:pt idx="378">
                  <c:v>1715.77</c:v>
                </c:pt>
                <c:pt idx="379">
                  <c:v>1690.5</c:v>
                </c:pt>
                <c:pt idx="380">
                  <c:v>1664.89</c:v>
                </c:pt>
                <c:pt idx="381">
                  <c:v>1640.12</c:v>
                </c:pt>
                <c:pt idx="382">
                  <c:v>1617.11</c:v>
                </c:pt>
                <c:pt idx="383">
                  <c:v>1590.07</c:v>
                </c:pt>
                <c:pt idx="384">
                  <c:v>1566.83</c:v>
                </c:pt>
                <c:pt idx="385">
                  <c:v>1541.45</c:v>
                </c:pt>
                <c:pt idx="386">
                  <c:v>1515.33</c:v>
                </c:pt>
                <c:pt idx="387">
                  <c:v>1490.59</c:v>
                </c:pt>
                <c:pt idx="388">
                  <c:v>1464.5</c:v>
                </c:pt>
                <c:pt idx="389">
                  <c:v>1440.42</c:v>
                </c:pt>
                <c:pt idx="390">
                  <c:v>1411.04</c:v>
                </c:pt>
                <c:pt idx="391">
                  <c:v>1386.07</c:v>
                </c:pt>
                <c:pt idx="392">
                  <c:v>1360.49</c:v>
                </c:pt>
                <c:pt idx="393">
                  <c:v>1332.15</c:v>
                </c:pt>
                <c:pt idx="394">
                  <c:v>1307.5999999999999</c:v>
                </c:pt>
                <c:pt idx="395">
                  <c:v>1283.94</c:v>
                </c:pt>
                <c:pt idx="396">
                  <c:v>1257.6400000000001</c:v>
                </c:pt>
                <c:pt idx="397">
                  <c:v>1232.4000000000001</c:v>
                </c:pt>
                <c:pt idx="398">
                  <c:v>1207.98</c:v>
                </c:pt>
                <c:pt idx="399">
                  <c:v>1184.3900000000001</c:v>
                </c:pt>
                <c:pt idx="400">
                  <c:v>1161.44</c:v>
                </c:pt>
                <c:pt idx="401">
                  <c:v>1136.1600000000001</c:v>
                </c:pt>
                <c:pt idx="402">
                  <c:v>1111.3900000000001</c:v>
                </c:pt>
                <c:pt idx="403">
                  <c:v>1086.93</c:v>
                </c:pt>
                <c:pt idx="404">
                  <c:v>1062.8399999999999</c:v>
                </c:pt>
                <c:pt idx="405">
                  <c:v>1038.48</c:v>
                </c:pt>
                <c:pt idx="406">
                  <c:v>1013.58</c:v>
                </c:pt>
                <c:pt idx="407">
                  <c:v>990</c:v>
                </c:pt>
                <c:pt idx="408">
                  <c:v>966.55</c:v>
                </c:pt>
                <c:pt idx="409">
                  <c:v>943.85</c:v>
                </c:pt>
                <c:pt idx="410">
                  <c:v>920.62</c:v>
                </c:pt>
                <c:pt idx="411">
                  <c:v>899.25</c:v>
                </c:pt>
                <c:pt idx="412">
                  <c:v>876.89</c:v>
                </c:pt>
                <c:pt idx="413">
                  <c:v>855.16</c:v>
                </c:pt>
                <c:pt idx="414">
                  <c:v>832.81</c:v>
                </c:pt>
                <c:pt idx="415">
                  <c:v>812.69</c:v>
                </c:pt>
                <c:pt idx="416">
                  <c:v>790.1</c:v>
                </c:pt>
                <c:pt idx="417">
                  <c:v>769.49</c:v>
                </c:pt>
                <c:pt idx="418">
                  <c:v>752.34</c:v>
                </c:pt>
                <c:pt idx="419">
                  <c:v>734.04</c:v>
                </c:pt>
                <c:pt idx="420">
                  <c:v>714.59</c:v>
                </c:pt>
                <c:pt idx="421">
                  <c:v>696.35</c:v>
                </c:pt>
                <c:pt idx="422">
                  <c:v>679.51</c:v>
                </c:pt>
                <c:pt idx="423">
                  <c:v>663.07</c:v>
                </c:pt>
                <c:pt idx="424">
                  <c:v>643.98</c:v>
                </c:pt>
                <c:pt idx="425">
                  <c:v>625.86</c:v>
                </c:pt>
                <c:pt idx="426">
                  <c:v>608.37</c:v>
                </c:pt>
                <c:pt idx="427">
                  <c:v>593.17999999999995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B40-5940-9F8B-D84E396A6AE7}"/>
            </c:ext>
          </c:extLst>
        </c:ser>
        <c:ser>
          <c:idx val="5"/>
          <c:order val="8"/>
          <c:tx>
            <c:strRef>
              <c:f>Hospitalizations!$K$2</c:f>
              <c:strCache>
                <c:ptCount val="1"/>
                <c:pt idx="0">
                  <c:v>ICL+50%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Hospitalizations!$K$3:$K$430</c:f>
              <c:numCache>
                <c:formatCode>General</c:formatCode>
                <c:ptCount val="428"/>
                <c:pt idx="340">
                  <c:v>2207.67</c:v>
                </c:pt>
                <c:pt idx="341">
                  <c:v>2203.23</c:v>
                </c:pt>
                <c:pt idx="342">
                  <c:v>2197.2600000000002</c:v>
                </c:pt>
                <c:pt idx="343">
                  <c:v>2181.79</c:v>
                </c:pt>
                <c:pt idx="344">
                  <c:v>2159.64</c:v>
                </c:pt>
                <c:pt idx="345">
                  <c:v>2123.27</c:v>
                </c:pt>
                <c:pt idx="346">
                  <c:v>2073.7600000000002</c:v>
                </c:pt>
                <c:pt idx="347">
                  <c:v>2017.76</c:v>
                </c:pt>
                <c:pt idx="348">
                  <c:v>1953.47</c:v>
                </c:pt>
                <c:pt idx="349">
                  <c:v>1879.39</c:v>
                </c:pt>
                <c:pt idx="350">
                  <c:v>1799.89</c:v>
                </c:pt>
                <c:pt idx="351">
                  <c:v>1717.48</c:v>
                </c:pt>
                <c:pt idx="352">
                  <c:v>1630.16</c:v>
                </c:pt>
                <c:pt idx="353">
                  <c:v>1541.98</c:v>
                </c:pt>
                <c:pt idx="354">
                  <c:v>1450.53</c:v>
                </c:pt>
                <c:pt idx="355">
                  <c:v>1361.86</c:v>
                </c:pt>
                <c:pt idx="356">
                  <c:v>1278.06</c:v>
                </c:pt>
                <c:pt idx="357">
                  <c:v>1195.52</c:v>
                </c:pt>
                <c:pt idx="358">
                  <c:v>1115.3599999999999</c:v>
                </c:pt>
                <c:pt idx="359">
                  <c:v>1037.3800000000001</c:v>
                </c:pt>
                <c:pt idx="360">
                  <c:v>962.82</c:v>
                </c:pt>
                <c:pt idx="361">
                  <c:v>892.85</c:v>
                </c:pt>
                <c:pt idx="362">
                  <c:v>824.01</c:v>
                </c:pt>
                <c:pt idx="363">
                  <c:v>759.75</c:v>
                </c:pt>
                <c:pt idx="364">
                  <c:v>701.28</c:v>
                </c:pt>
                <c:pt idx="365">
                  <c:v>646.77</c:v>
                </c:pt>
                <c:pt idx="366">
                  <c:v>593.80999999999995</c:v>
                </c:pt>
                <c:pt idx="367">
                  <c:v>546.52</c:v>
                </c:pt>
                <c:pt idx="368">
                  <c:v>500.4</c:v>
                </c:pt>
                <c:pt idx="369">
                  <c:v>460.14</c:v>
                </c:pt>
                <c:pt idx="370">
                  <c:v>423.12</c:v>
                </c:pt>
                <c:pt idx="371">
                  <c:v>388.96</c:v>
                </c:pt>
                <c:pt idx="372">
                  <c:v>356.07</c:v>
                </c:pt>
                <c:pt idx="373">
                  <c:v>325.25</c:v>
                </c:pt>
                <c:pt idx="374">
                  <c:v>298.52999999999997</c:v>
                </c:pt>
                <c:pt idx="375">
                  <c:v>272.99</c:v>
                </c:pt>
                <c:pt idx="376">
                  <c:v>250.31</c:v>
                </c:pt>
                <c:pt idx="377">
                  <c:v>228.37</c:v>
                </c:pt>
                <c:pt idx="378">
                  <c:v>209.04</c:v>
                </c:pt>
                <c:pt idx="379">
                  <c:v>190.75</c:v>
                </c:pt>
                <c:pt idx="380">
                  <c:v>173.6</c:v>
                </c:pt>
                <c:pt idx="381">
                  <c:v>158.99</c:v>
                </c:pt>
                <c:pt idx="382">
                  <c:v>145.5</c:v>
                </c:pt>
                <c:pt idx="383">
                  <c:v>132.35</c:v>
                </c:pt>
                <c:pt idx="384">
                  <c:v>119.67</c:v>
                </c:pt>
                <c:pt idx="385">
                  <c:v>109.11</c:v>
                </c:pt>
                <c:pt idx="386">
                  <c:v>99.86</c:v>
                </c:pt>
                <c:pt idx="387">
                  <c:v>90.67</c:v>
                </c:pt>
                <c:pt idx="388">
                  <c:v>81.849999999999994</c:v>
                </c:pt>
                <c:pt idx="389">
                  <c:v>74.42</c:v>
                </c:pt>
                <c:pt idx="390">
                  <c:v>68.38</c:v>
                </c:pt>
                <c:pt idx="391">
                  <c:v>62.62</c:v>
                </c:pt>
                <c:pt idx="392">
                  <c:v>57.23</c:v>
                </c:pt>
                <c:pt idx="393">
                  <c:v>52.33</c:v>
                </c:pt>
                <c:pt idx="394">
                  <c:v>47.08</c:v>
                </c:pt>
                <c:pt idx="395">
                  <c:v>42.75</c:v>
                </c:pt>
                <c:pt idx="396">
                  <c:v>38.89</c:v>
                </c:pt>
                <c:pt idx="397">
                  <c:v>35.619999999999997</c:v>
                </c:pt>
                <c:pt idx="398">
                  <c:v>32.58</c:v>
                </c:pt>
                <c:pt idx="399">
                  <c:v>29.71</c:v>
                </c:pt>
                <c:pt idx="400">
                  <c:v>26.77</c:v>
                </c:pt>
                <c:pt idx="401">
                  <c:v>23.98</c:v>
                </c:pt>
                <c:pt idx="402">
                  <c:v>22.03</c:v>
                </c:pt>
                <c:pt idx="403">
                  <c:v>20.29</c:v>
                </c:pt>
                <c:pt idx="404">
                  <c:v>18.03</c:v>
                </c:pt>
                <c:pt idx="405">
                  <c:v>16.5</c:v>
                </c:pt>
                <c:pt idx="406">
                  <c:v>15.33</c:v>
                </c:pt>
                <c:pt idx="407">
                  <c:v>13.88</c:v>
                </c:pt>
                <c:pt idx="408">
                  <c:v>12.56</c:v>
                </c:pt>
                <c:pt idx="409">
                  <c:v>11.61</c:v>
                </c:pt>
                <c:pt idx="410">
                  <c:v>10.73</c:v>
                </c:pt>
                <c:pt idx="411">
                  <c:v>9.84</c:v>
                </c:pt>
                <c:pt idx="412">
                  <c:v>9</c:v>
                </c:pt>
                <c:pt idx="413">
                  <c:v>8.19</c:v>
                </c:pt>
                <c:pt idx="414">
                  <c:v>7.69</c:v>
                </c:pt>
                <c:pt idx="415">
                  <c:v>6.91</c:v>
                </c:pt>
                <c:pt idx="416">
                  <c:v>6.03</c:v>
                </c:pt>
                <c:pt idx="417">
                  <c:v>5.57</c:v>
                </c:pt>
                <c:pt idx="418">
                  <c:v>5.07</c:v>
                </c:pt>
                <c:pt idx="419">
                  <c:v>4.6399999999999997</c:v>
                </c:pt>
                <c:pt idx="420">
                  <c:v>4.28</c:v>
                </c:pt>
                <c:pt idx="421">
                  <c:v>3.77</c:v>
                </c:pt>
                <c:pt idx="422">
                  <c:v>3.35</c:v>
                </c:pt>
                <c:pt idx="423">
                  <c:v>2.92</c:v>
                </c:pt>
                <c:pt idx="424">
                  <c:v>2.69</c:v>
                </c:pt>
                <c:pt idx="425">
                  <c:v>2.62</c:v>
                </c:pt>
                <c:pt idx="426">
                  <c:v>2.4500000000000002</c:v>
                </c:pt>
                <c:pt idx="427">
                  <c:v>2.2799999999999998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B40-5940-9F8B-D84E396A6AE7}"/>
            </c:ext>
          </c:extLst>
        </c:ser>
        <c:ser>
          <c:idx val="11"/>
          <c:order val="9"/>
          <c:tx>
            <c:strRef>
              <c:f>Hospitalizations!$M$2</c:f>
              <c:strCache>
                <c:ptCount val="1"/>
                <c:pt idx="0">
                  <c:v>ICL-50%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Hospitalizations!$M$3:$M$430</c:f>
              <c:numCache>
                <c:formatCode>General</c:formatCode>
                <c:ptCount val="428"/>
                <c:pt idx="340">
                  <c:v>2209.66</c:v>
                </c:pt>
                <c:pt idx="341">
                  <c:v>2209.59</c:v>
                </c:pt>
                <c:pt idx="342">
                  <c:v>2217.0700000000002</c:v>
                </c:pt>
                <c:pt idx="343">
                  <c:v>2235.25</c:v>
                </c:pt>
                <c:pt idx="344">
                  <c:v>2260.4499999999998</c:v>
                </c:pt>
                <c:pt idx="345">
                  <c:v>2295.4699999999998</c:v>
                </c:pt>
                <c:pt idx="346">
                  <c:v>2342.77</c:v>
                </c:pt>
                <c:pt idx="347">
                  <c:v>2401.4699999999998</c:v>
                </c:pt>
                <c:pt idx="348">
                  <c:v>2471.9499999999998</c:v>
                </c:pt>
                <c:pt idx="349">
                  <c:v>2558.8200000000002</c:v>
                </c:pt>
                <c:pt idx="350">
                  <c:v>2655.61</c:v>
                </c:pt>
                <c:pt idx="351">
                  <c:v>2762.72</c:v>
                </c:pt>
                <c:pt idx="352">
                  <c:v>2884.2</c:v>
                </c:pt>
                <c:pt idx="353">
                  <c:v>3012.26</c:v>
                </c:pt>
                <c:pt idx="354">
                  <c:v>3151.56</c:v>
                </c:pt>
                <c:pt idx="355">
                  <c:v>3302.56</c:v>
                </c:pt>
                <c:pt idx="356">
                  <c:v>3461.62</c:v>
                </c:pt>
                <c:pt idx="357">
                  <c:v>3633.1</c:v>
                </c:pt>
                <c:pt idx="358">
                  <c:v>3807.67</c:v>
                </c:pt>
                <c:pt idx="359">
                  <c:v>3986.02</c:v>
                </c:pt>
                <c:pt idx="360">
                  <c:v>4170.09</c:v>
                </c:pt>
                <c:pt idx="361">
                  <c:v>4364.07</c:v>
                </c:pt>
                <c:pt idx="362">
                  <c:v>4564.84</c:v>
                </c:pt>
                <c:pt idx="363">
                  <c:v>4771.17</c:v>
                </c:pt>
                <c:pt idx="364">
                  <c:v>4984.25</c:v>
                </c:pt>
                <c:pt idx="365">
                  <c:v>5191.8100000000004</c:v>
                </c:pt>
                <c:pt idx="366">
                  <c:v>5402.01</c:v>
                </c:pt>
                <c:pt idx="367">
                  <c:v>5617.62</c:v>
                </c:pt>
                <c:pt idx="368">
                  <c:v>5839.87</c:v>
                </c:pt>
                <c:pt idx="369">
                  <c:v>6055.1</c:v>
                </c:pt>
                <c:pt idx="370">
                  <c:v>6274.71</c:v>
                </c:pt>
                <c:pt idx="371">
                  <c:v>6480.72</c:v>
                </c:pt>
                <c:pt idx="372">
                  <c:v>6686.67</c:v>
                </c:pt>
                <c:pt idx="373">
                  <c:v>6888.65</c:v>
                </c:pt>
                <c:pt idx="374">
                  <c:v>7086.76</c:v>
                </c:pt>
                <c:pt idx="375">
                  <c:v>7271.87</c:v>
                </c:pt>
                <c:pt idx="376">
                  <c:v>7456.11</c:v>
                </c:pt>
                <c:pt idx="377">
                  <c:v>7630.52</c:v>
                </c:pt>
                <c:pt idx="378">
                  <c:v>7786.32</c:v>
                </c:pt>
                <c:pt idx="379">
                  <c:v>7940.59</c:v>
                </c:pt>
                <c:pt idx="380">
                  <c:v>8078.49</c:v>
                </c:pt>
                <c:pt idx="381">
                  <c:v>8198.66</c:v>
                </c:pt>
                <c:pt idx="382">
                  <c:v>8316</c:v>
                </c:pt>
                <c:pt idx="383">
                  <c:v>8407.64</c:v>
                </c:pt>
                <c:pt idx="384">
                  <c:v>8490.42</c:v>
                </c:pt>
                <c:pt idx="385">
                  <c:v>8565.2000000000007</c:v>
                </c:pt>
                <c:pt idx="386">
                  <c:v>8618.9599999999991</c:v>
                </c:pt>
                <c:pt idx="387">
                  <c:v>8655.07</c:v>
                </c:pt>
                <c:pt idx="388">
                  <c:v>8677.86</c:v>
                </c:pt>
                <c:pt idx="389">
                  <c:v>8687.7099999999991</c:v>
                </c:pt>
                <c:pt idx="390">
                  <c:v>8676.0499999999993</c:v>
                </c:pt>
                <c:pt idx="391">
                  <c:v>8660.7199999999993</c:v>
                </c:pt>
                <c:pt idx="392">
                  <c:v>8633.42</c:v>
                </c:pt>
                <c:pt idx="393">
                  <c:v>8591.89</c:v>
                </c:pt>
                <c:pt idx="394">
                  <c:v>8535.94</c:v>
                </c:pt>
                <c:pt idx="395">
                  <c:v>8475.36</c:v>
                </c:pt>
                <c:pt idx="396">
                  <c:v>8393.67</c:v>
                </c:pt>
                <c:pt idx="397">
                  <c:v>8301.6299999999992</c:v>
                </c:pt>
                <c:pt idx="398">
                  <c:v>8206.57</c:v>
                </c:pt>
                <c:pt idx="399">
                  <c:v>8098.93</c:v>
                </c:pt>
                <c:pt idx="400">
                  <c:v>7980.97</c:v>
                </c:pt>
                <c:pt idx="401">
                  <c:v>7858.03</c:v>
                </c:pt>
                <c:pt idx="402">
                  <c:v>7731.91</c:v>
                </c:pt>
                <c:pt idx="403">
                  <c:v>7600.51</c:v>
                </c:pt>
                <c:pt idx="404">
                  <c:v>7457.21</c:v>
                </c:pt>
                <c:pt idx="405">
                  <c:v>7309.89</c:v>
                </c:pt>
                <c:pt idx="406">
                  <c:v>7165.21</c:v>
                </c:pt>
                <c:pt idx="407">
                  <c:v>7011.9</c:v>
                </c:pt>
                <c:pt idx="408">
                  <c:v>6863.87</c:v>
                </c:pt>
                <c:pt idx="409">
                  <c:v>6709.37</c:v>
                </c:pt>
                <c:pt idx="410">
                  <c:v>6543.12</c:v>
                </c:pt>
                <c:pt idx="411">
                  <c:v>6382.76</c:v>
                </c:pt>
                <c:pt idx="412">
                  <c:v>6218.4</c:v>
                </c:pt>
                <c:pt idx="413">
                  <c:v>6058.31</c:v>
                </c:pt>
                <c:pt idx="414">
                  <c:v>5900.3</c:v>
                </c:pt>
                <c:pt idx="415">
                  <c:v>5740.24</c:v>
                </c:pt>
                <c:pt idx="416">
                  <c:v>5580.21</c:v>
                </c:pt>
                <c:pt idx="417">
                  <c:v>5425.98</c:v>
                </c:pt>
                <c:pt idx="418">
                  <c:v>5267.05</c:v>
                </c:pt>
                <c:pt idx="419">
                  <c:v>5106.58</c:v>
                </c:pt>
                <c:pt idx="420">
                  <c:v>4951.6099999999997</c:v>
                </c:pt>
                <c:pt idx="421">
                  <c:v>4803.47</c:v>
                </c:pt>
                <c:pt idx="422">
                  <c:v>4651.3100000000004</c:v>
                </c:pt>
                <c:pt idx="423">
                  <c:v>4501.04</c:v>
                </c:pt>
                <c:pt idx="424">
                  <c:v>4353.78</c:v>
                </c:pt>
                <c:pt idx="425">
                  <c:v>4212.93</c:v>
                </c:pt>
                <c:pt idx="426">
                  <c:v>4069.38</c:v>
                </c:pt>
                <c:pt idx="427">
                  <c:v>3933.08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B40-5940-9F8B-D84E396A6A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916479"/>
        <c:axId val="1229322799"/>
      </c:lineChart>
      <c:dateAx>
        <c:axId val="1288916479"/>
        <c:scaling>
          <c:orientation val="minMax"/>
          <c:min val="44094"/>
        </c:scaling>
        <c:delete val="1"/>
        <c:axPos val="b"/>
        <c:numFmt formatCode="[$-409]mmm\-yy;@" sourceLinked="0"/>
        <c:majorTickMark val="out"/>
        <c:minorTickMark val="none"/>
        <c:tickLblPos val="nextTo"/>
        <c:crossAx val="1229322799"/>
        <c:crosses val="autoZero"/>
        <c:auto val="1"/>
        <c:lblOffset val="100"/>
        <c:baseTimeUnit val="days"/>
        <c:majorUnit val="2"/>
        <c:majorTimeUnit val="months"/>
      </c:dateAx>
      <c:valAx>
        <c:axId val="1229322799"/>
        <c:scaling>
          <c:orientation val="minMax"/>
          <c:max val="13000"/>
          <c:min val="4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916479"/>
        <c:crossesAt val="43881"/>
        <c:crossBetween val="midCat"/>
        <c:majorUnit val="45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79014887593076"/>
          <c:y val="2.2046975331906391E-2"/>
          <c:w val="0.74630497076412139"/>
          <c:h val="0.90754122608034016"/>
        </c:manualLayout>
      </c:layout>
      <c:lineChart>
        <c:grouping val="standard"/>
        <c:varyColors val="0"/>
        <c:ser>
          <c:idx val="0"/>
          <c:order val="0"/>
          <c:tx>
            <c:strRef>
              <c:f>Hospitalizations!$B$2</c:f>
              <c:strCache>
                <c:ptCount val="1"/>
                <c:pt idx="0">
                  <c:v>Observed Hospitalizations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Hospitalizations!$B$3:$B$430</c:f>
              <c:numCache>
                <c:formatCode>General</c:formatCode>
                <c:ptCount val="428"/>
                <c:pt idx="17">
                  <c:v>5</c:v>
                </c:pt>
                <c:pt idx="18">
                  <c:v>4</c:v>
                </c:pt>
                <c:pt idx="19">
                  <c:v>9</c:v>
                </c:pt>
                <c:pt idx="20">
                  <c:v>5</c:v>
                </c:pt>
                <c:pt idx="21">
                  <c:v>5</c:v>
                </c:pt>
                <c:pt idx="22">
                  <c:v>14</c:v>
                </c:pt>
                <c:pt idx="23">
                  <c:v>10</c:v>
                </c:pt>
                <c:pt idx="24">
                  <c:v>13</c:v>
                </c:pt>
                <c:pt idx="25">
                  <c:v>17</c:v>
                </c:pt>
                <c:pt idx="26">
                  <c:v>13</c:v>
                </c:pt>
                <c:pt idx="27">
                  <c:v>17</c:v>
                </c:pt>
                <c:pt idx="28">
                  <c:v>24</c:v>
                </c:pt>
                <c:pt idx="29">
                  <c:v>8</c:v>
                </c:pt>
                <c:pt idx="30">
                  <c:v>17</c:v>
                </c:pt>
                <c:pt idx="31">
                  <c:v>29</c:v>
                </c:pt>
                <c:pt idx="32">
                  <c:v>42</c:v>
                </c:pt>
                <c:pt idx="33">
                  <c:v>49</c:v>
                </c:pt>
                <c:pt idx="34">
                  <c:v>52</c:v>
                </c:pt>
                <c:pt idx="35">
                  <c:v>55</c:v>
                </c:pt>
                <c:pt idx="36">
                  <c:v>65</c:v>
                </c:pt>
                <c:pt idx="37">
                  <c:v>55</c:v>
                </c:pt>
                <c:pt idx="38">
                  <c:v>120</c:v>
                </c:pt>
                <c:pt idx="39">
                  <c:v>98</c:v>
                </c:pt>
                <c:pt idx="40">
                  <c:v>112</c:v>
                </c:pt>
                <c:pt idx="41">
                  <c:v>110</c:v>
                </c:pt>
                <c:pt idx="42">
                  <c:v>143</c:v>
                </c:pt>
                <c:pt idx="43">
                  <c:v>118</c:v>
                </c:pt>
                <c:pt idx="44">
                  <c:v>135</c:v>
                </c:pt>
                <c:pt idx="45">
                  <c:v>162</c:v>
                </c:pt>
                <c:pt idx="46">
                  <c:v>181</c:v>
                </c:pt>
                <c:pt idx="47">
                  <c:v>200</c:v>
                </c:pt>
                <c:pt idx="48">
                  <c:v>165</c:v>
                </c:pt>
                <c:pt idx="49">
                  <c:v>209</c:v>
                </c:pt>
                <c:pt idx="50">
                  <c:v>122</c:v>
                </c:pt>
                <c:pt idx="51">
                  <c:v>122</c:v>
                </c:pt>
                <c:pt idx="52">
                  <c:v>164</c:v>
                </c:pt>
                <c:pt idx="53">
                  <c:v>125</c:v>
                </c:pt>
                <c:pt idx="54">
                  <c:v>97</c:v>
                </c:pt>
                <c:pt idx="55">
                  <c:v>94</c:v>
                </c:pt>
                <c:pt idx="56">
                  <c:v>75</c:v>
                </c:pt>
                <c:pt idx="57">
                  <c:v>58</c:v>
                </c:pt>
                <c:pt idx="58">
                  <c:v>50</c:v>
                </c:pt>
                <c:pt idx="59">
                  <c:v>71</c:v>
                </c:pt>
                <c:pt idx="60">
                  <c:v>57</c:v>
                </c:pt>
                <c:pt idx="61">
                  <c:v>59</c:v>
                </c:pt>
                <c:pt idx="62">
                  <c:v>57</c:v>
                </c:pt>
                <c:pt idx="63">
                  <c:v>41</c:v>
                </c:pt>
                <c:pt idx="64">
                  <c:v>43</c:v>
                </c:pt>
                <c:pt idx="65">
                  <c:v>34</c:v>
                </c:pt>
                <c:pt idx="66">
                  <c:v>27</c:v>
                </c:pt>
                <c:pt idx="67">
                  <c:v>52</c:v>
                </c:pt>
                <c:pt idx="68">
                  <c:v>32</c:v>
                </c:pt>
                <c:pt idx="69">
                  <c:v>38</c:v>
                </c:pt>
                <c:pt idx="70">
                  <c:v>32</c:v>
                </c:pt>
                <c:pt idx="71">
                  <c:v>14</c:v>
                </c:pt>
                <c:pt idx="72">
                  <c:v>23</c:v>
                </c:pt>
                <c:pt idx="73">
                  <c:v>23</c:v>
                </c:pt>
                <c:pt idx="74">
                  <c:v>19</c:v>
                </c:pt>
                <c:pt idx="75">
                  <c:v>21</c:v>
                </c:pt>
                <c:pt idx="76">
                  <c:v>9</c:v>
                </c:pt>
                <c:pt idx="77">
                  <c:v>13</c:v>
                </c:pt>
                <c:pt idx="78">
                  <c:v>15</c:v>
                </c:pt>
                <c:pt idx="79">
                  <c:v>6</c:v>
                </c:pt>
                <c:pt idx="80">
                  <c:v>13</c:v>
                </c:pt>
                <c:pt idx="81">
                  <c:v>15</c:v>
                </c:pt>
                <c:pt idx="82">
                  <c:v>11</c:v>
                </c:pt>
                <c:pt idx="83">
                  <c:v>4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4</c:v>
                </c:pt>
                <c:pt idx="88">
                  <c:v>6</c:v>
                </c:pt>
                <c:pt idx="89">
                  <c:v>3</c:v>
                </c:pt>
                <c:pt idx="90">
                  <c:v>7</c:v>
                </c:pt>
                <c:pt idx="91">
                  <c:v>3</c:v>
                </c:pt>
                <c:pt idx="92">
                  <c:v>2</c:v>
                </c:pt>
                <c:pt idx="93">
                  <c:v>6</c:v>
                </c:pt>
                <c:pt idx="94">
                  <c:v>5</c:v>
                </c:pt>
                <c:pt idx="95">
                  <c:v>1</c:v>
                </c:pt>
                <c:pt idx="96">
                  <c:v>5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5</c:v>
                </c:pt>
                <c:pt idx="101">
                  <c:v>3</c:v>
                </c:pt>
                <c:pt idx="102">
                  <c:v>2</c:v>
                </c:pt>
                <c:pt idx="103">
                  <c:v>2</c:v>
                </c:pt>
                <c:pt idx="104">
                  <c:v>3</c:v>
                </c:pt>
                <c:pt idx="105">
                  <c:v>4</c:v>
                </c:pt>
                <c:pt idx="106">
                  <c:v>1</c:v>
                </c:pt>
                <c:pt idx="107">
                  <c:v>0</c:v>
                </c:pt>
                <c:pt idx="108">
                  <c:v>1</c:v>
                </c:pt>
                <c:pt idx="109">
                  <c:v>5</c:v>
                </c:pt>
                <c:pt idx="110">
                  <c:v>0</c:v>
                </c:pt>
                <c:pt idx="111">
                  <c:v>5</c:v>
                </c:pt>
                <c:pt idx="112">
                  <c:v>2</c:v>
                </c:pt>
                <c:pt idx="113">
                  <c:v>3</c:v>
                </c:pt>
                <c:pt idx="114">
                  <c:v>3</c:v>
                </c:pt>
                <c:pt idx="115">
                  <c:v>0</c:v>
                </c:pt>
                <c:pt idx="116">
                  <c:v>0</c:v>
                </c:pt>
                <c:pt idx="117">
                  <c:v>2</c:v>
                </c:pt>
                <c:pt idx="118">
                  <c:v>3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1</c:v>
                </c:pt>
                <c:pt idx="123">
                  <c:v>0</c:v>
                </c:pt>
                <c:pt idx="124">
                  <c:v>1</c:v>
                </c:pt>
                <c:pt idx="125">
                  <c:v>1</c:v>
                </c:pt>
                <c:pt idx="126">
                  <c:v>3</c:v>
                </c:pt>
                <c:pt idx="127">
                  <c:v>0</c:v>
                </c:pt>
                <c:pt idx="128">
                  <c:v>1</c:v>
                </c:pt>
                <c:pt idx="129">
                  <c:v>1</c:v>
                </c:pt>
                <c:pt idx="130">
                  <c:v>0</c:v>
                </c:pt>
                <c:pt idx="131">
                  <c:v>2</c:v>
                </c:pt>
                <c:pt idx="132">
                  <c:v>3</c:v>
                </c:pt>
                <c:pt idx="133">
                  <c:v>5</c:v>
                </c:pt>
                <c:pt idx="134">
                  <c:v>6</c:v>
                </c:pt>
                <c:pt idx="135">
                  <c:v>0</c:v>
                </c:pt>
                <c:pt idx="136">
                  <c:v>3</c:v>
                </c:pt>
                <c:pt idx="137">
                  <c:v>3</c:v>
                </c:pt>
                <c:pt idx="138">
                  <c:v>4</c:v>
                </c:pt>
                <c:pt idx="139">
                  <c:v>0</c:v>
                </c:pt>
                <c:pt idx="140">
                  <c:v>5</c:v>
                </c:pt>
                <c:pt idx="141">
                  <c:v>1</c:v>
                </c:pt>
                <c:pt idx="142">
                  <c:v>1</c:v>
                </c:pt>
                <c:pt idx="143">
                  <c:v>5</c:v>
                </c:pt>
                <c:pt idx="144">
                  <c:v>8</c:v>
                </c:pt>
                <c:pt idx="145">
                  <c:v>6</c:v>
                </c:pt>
                <c:pt idx="146">
                  <c:v>5</c:v>
                </c:pt>
                <c:pt idx="147">
                  <c:v>5</c:v>
                </c:pt>
                <c:pt idx="148">
                  <c:v>2</c:v>
                </c:pt>
                <c:pt idx="149">
                  <c:v>7</c:v>
                </c:pt>
                <c:pt idx="150">
                  <c:v>3</c:v>
                </c:pt>
                <c:pt idx="151">
                  <c:v>7</c:v>
                </c:pt>
                <c:pt idx="152">
                  <c:v>4</c:v>
                </c:pt>
                <c:pt idx="153">
                  <c:v>11</c:v>
                </c:pt>
                <c:pt idx="154">
                  <c:v>7</c:v>
                </c:pt>
                <c:pt idx="155">
                  <c:v>10</c:v>
                </c:pt>
                <c:pt idx="156">
                  <c:v>12</c:v>
                </c:pt>
                <c:pt idx="157">
                  <c:v>5</c:v>
                </c:pt>
                <c:pt idx="158">
                  <c:v>5</c:v>
                </c:pt>
                <c:pt idx="159">
                  <c:v>7</c:v>
                </c:pt>
                <c:pt idx="160">
                  <c:v>5</c:v>
                </c:pt>
                <c:pt idx="161">
                  <c:v>6</c:v>
                </c:pt>
                <c:pt idx="162">
                  <c:v>6</c:v>
                </c:pt>
                <c:pt idx="163">
                  <c:v>1</c:v>
                </c:pt>
                <c:pt idx="164">
                  <c:v>7</c:v>
                </c:pt>
                <c:pt idx="165">
                  <c:v>6</c:v>
                </c:pt>
                <c:pt idx="166">
                  <c:v>8</c:v>
                </c:pt>
                <c:pt idx="167">
                  <c:v>8</c:v>
                </c:pt>
                <c:pt idx="168">
                  <c:v>15</c:v>
                </c:pt>
                <c:pt idx="169">
                  <c:v>10</c:v>
                </c:pt>
                <c:pt idx="170">
                  <c:v>4</c:v>
                </c:pt>
                <c:pt idx="171">
                  <c:v>7</c:v>
                </c:pt>
                <c:pt idx="172">
                  <c:v>13</c:v>
                </c:pt>
                <c:pt idx="173">
                  <c:v>14</c:v>
                </c:pt>
                <c:pt idx="174">
                  <c:v>6</c:v>
                </c:pt>
                <c:pt idx="175">
                  <c:v>9</c:v>
                </c:pt>
                <c:pt idx="176">
                  <c:v>6</c:v>
                </c:pt>
                <c:pt idx="177">
                  <c:v>6</c:v>
                </c:pt>
                <c:pt idx="178">
                  <c:v>5</c:v>
                </c:pt>
                <c:pt idx="179">
                  <c:v>2</c:v>
                </c:pt>
                <c:pt idx="180">
                  <c:v>7</c:v>
                </c:pt>
                <c:pt idx="181">
                  <c:v>13</c:v>
                </c:pt>
                <c:pt idx="182">
                  <c:v>6</c:v>
                </c:pt>
                <c:pt idx="183">
                  <c:v>9</c:v>
                </c:pt>
                <c:pt idx="184">
                  <c:v>7</c:v>
                </c:pt>
                <c:pt idx="185">
                  <c:v>9</c:v>
                </c:pt>
                <c:pt idx="186">
                  <c:v>6</c:v>
                </c:pt>
                <c:pt idx="187">
                  <c:v>5</c:v>
                </c:pt>
                <c:pt idx="188">
                  <c:v>10</c:v>
                </c:pt>
                <c:pt idx="189">
                  <c:v>9</c:v>
                </c:pt>
                <c:pt idx="190">
                  <c:v>8</c:v>
                </c:pt>
                <c:pt idx="191">
                  <c:v>6</c:v>
                </c:pt>
                <c:pt idx="192">
                  <c:v>10</c:v>
                </c:pt>
                <c:pt idx="193">
                  <c:v>7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5</c:v>
                </c:pt>
                <c:pt idx="198">
                  <c:v>5</c:v>
                </c:pt>
                <c:pt idx="199">
                  <c:v>7</c:v>
                </c:pt>
                <c:pt idx="200">
                  <c:v>6</c:v>
                </c:pt>
                <c:pt idx="201">
                  <c:v>7</c:v>
                </c:pt>
                <c:pt idx="202">
                  <c:v>6</c:v>
                </c:pt>
                <c:pt idx="203">
                  <c:v>9</c:v>
                </c:pt>
                <c:pt idx="204">
                  <c:v>2</c:v>
                </c:pt>
                <c:pt idx="205">
                  <c:v>7</c:v>
                </c:pt>
                <c:pt idx="206">
                  <c:v>8</c:v>
                </c:pt>
                <c:pt idx="207">
                  <c:v>10</c:v>
                </c:pt>
                <c:pt idx="208">
                  <c:v>11</c:v>
                </c:pt>
                <c:pt idx="209">
                  <c:v>12</c:v>
                </c:pt>
                <c:pt idx="210">
                  <c:v>13</c:v>
                </c:pt>
                <c:pt idx="211">
                  <c:v>9</c:v>
                </c:pt>
                <c:pt idx="212">
                  <c:v>8</c:v>
                </c:pt>
                <c:pt idx="213">
                  <c:v>14</c:v>
                </c:pt>
                <c:pt idx="214">
                  <c:v>8</c:v>
                </c:pt>
                <c:pt idx="215">
                  <c:v>15</c:v>
                </c:pt>
                <c:pt idx="216">
                  <c:v>22</c:v>
                </c:pt>
                <c:pt idx="217">
                  <c:v>16</c:v>
                </c:pt>
                <c:pt idx="218">
                  <c:v>13</c:v>
                </c:pt>
                <c:pt idx="219">
                  <c:v>11</c:v>
                </c:pt>
                <c:pt idx="220">
                  <c:v>10</c:v>
                </c:pt>
                <c:pt idx="221">
                  <c:v>10</c:v>
                </c:pt>
                <c:pt idx="222">
                  <c:v>22</c:v>
                </c:pt>
                <c:pt idx="223">
                  <c:v>15</c:v>
                </c:pt>
                <c:pt idx="224">
                  <c:v>23</c:v>
                </c:pt>
                <c:pt idx="225">
                  <c:v>12</c:v>
                </c:pt>
                <c:pt idx="226">
                  <c:v>10</c:v>
                </c:pt>
                <c:pt idx="227">
                  <c:v>22</c:v>
                </c:pt>
                <c:pt idx="228">
                  <c:v>10</c:v>
                </c:pt>
                <c:pt idx="229">
                  <c:v>17</c:v>
                </c:pt>
                <c:pt idx="230">
                  <c:v>19</c:v>
                </c:pt>
                <c:pt idx="231">
                  <c:v>14</c:v>
                </c:pt>
                <c:pt idx="232">
                  <c:v>8</c:v>
                </c:pt>
                <c:pt idx="233">
                  <c:v>20</c:v>
                </c:pt>
                <c:pt idx="234">
                  <c:v>20</c:v>
                </c:pt>
                <c:pt idx="235">
                  <c:v>28</c:v>
                </c:pt>
                <c:pt idx="236">
                  <c:v>24</c:v>
                </c:pt>
                <c:pt idx="237">
                  <c:v>21</c:v>
                </c:pt>
                <c:pt idx="238">
                  <c:v>29</c:v>
                </c:pt>
                <c:pt idx="239">
                  <c:v>19</c:v>
                </c:pt>
                <c:pt idx="240">
                  <c:v>16</c:v>
                </c:pt>
                <c:pt idx="241">
                  <c:v>24</c:v>
                </c:pt>
                <c:pt idx="242">
                  <c:v>37</c:v>
                </c:pt>
                <c:pt idx="243">
                  <c:v>35</c:v>
                </c:pt>
                <c:pt idx="244">
                  <c:v>53</c:v>
                </c:pt>
                <c:pt idx="245">
                  <c:v>46</c:v>
                </c:pt>
                <c:pt idx="246">
                  <c:v>30</c:v>
                </c:pt>
                <c:pt idx="247">
                  <c:v>46</c:v>
                </c:pt>
                <c:pt idx="248">
                  <c:v>82</c:v>
                </c:pt>
                <c:pt idx="249">
                  <c:v>67</c:v>
                </c:pt>
                <c:pt idx="250">
                  <c:v>89</c:v>
                </c:pt>
                <c:pt idx="251">
                  <c:v>94</c:v>
                </c:pt>
                <c:pt idx="252">
                  <c:v>109</c:v>
                </c:pt>
                <c:pt idx="253">
                  <c:v>114</c:v>
                </c:pt>
                <c:pt idx="254">
                  <c:v>71</c:v>
                </c:pt>
                <c:pt idx="255">
                  <c:v>156</c:v>
                </c:pt>
                <c:pt idx="256">
                  <c:v>156</c:v>
                </c:pt>
                <c:pt idx="257">
                  <c:v>141</c:v>
                </c:pt>
                <c:pt idx="258">
                  <c:v>164</c:v>
                </c:pt>
                <c:pt idx="259">
                  <c:v>198</c:v>
                </c:pt>
                <c:pt idx="260">
                  <c:v>167</c:v>
                </c:pt>
                <c:pt idx="261">
                  <c:v>189</c:v>
                </c:pt>
                <c:pt idx="262">
                  <c:v>238</c:v>
                </c:pt>
                <c:pt idx="263">
                  <c:v>203</c:v>
                </c:pt>
                <c:pt idx="264">
                  <c:v>242</c:v>
                </c:pt>
                <c:pt idx="265">
                  <c:v>225</c:v>
                </c:pt>
                <c:pt idx="266">
                  <c:v>286</c:v>
                </c:pt>
                <c:pt idx="267">
                  <c:v>163</c:v>
                </c:pt>
                <c:pt idx="268">
                  <c:v>202</c:v>
                </c:pt>
                <c:pt idx="269">
                  <c:v>293</c:v>
                </c:pt>
                <c:pt idx="270">
                  <c:v>257</c:v>
                </c:pt>
                <c:pt idx="271">
                  <c:v>204</c:v>
                </c:pt>
                <c:pt idx="272">
                  <c:v>208</c:v>
                </c:pt>
                <c:pt idx="273">
                  <c:v>257</c:v>
                </c:pt>
                <c:pt idx="274">
                  <c:v>216</c:v>
                </c:pt>
                <c:pt idx="275">
                  <c:v>164</c:v>
                </c:pt>
                <c:pt idx="276">
                  <c:v>276</c:v>
                </c:pt>
                <c:pt idx="277">
                  <c:v>208</c:v>
                </c:pt>
                <c:pt idx="278">
                  <c:v>223</c:v>
                </c:pt>
                <c:pt idx="279">
                  <c:v>213</c:v>
                </c:pt>
                <c:pt idx="280">
                  <c:v>222</c:v>
                </c:pt>
                <c:pt idx="281">
                  <c:v>174</c:v>
                </c:pt>
                <c:pt idx="282">
                  <c:v>140</c:v>
                </c:pt>
                <c:pt idx="283">
                  <c:v>265</c:v>
                </c:pt>
                <c:pt idx="284">
                  <c:v>203</c:v>
                </c:pt>
                <c:pt idx="285">
                  <c:v>178</c:v>
                </c:pt>
                <c:pt idx="286">
                  <c:v>165</c:v>
                </c:pt>
                <c:pt idx="287">
                  <c:v>207</c:v>
                </c:pt>
                <c:pt idx="288">
                  <c:v>97</c:v>
                </c:pt>
                <c:pt idx="289">
                  <c:v>147</c:v>
                </c:pt>
                <c:pt idx="290">
                  <c:v>222</c:v>
                </c:pt>
                <c:pt idx="291">
                  <c:v>156</c:v>
                </c:pt>
                <c:pt idx="292">
                  <c:v>167</c:v>
                </c:pt>
                <c:pt idx="293">
                  <c:v>173</c:v>
                </c:pt>
                <c:pt idx="294">
                  <c:v>186</c:v>
                </c:pt>
                <c:pt idx="295">
                  <c:v>146</c:v>
                </c:pt>
                <c:pt idx="296">
                  <c:v>109</c:v>
                </c:pt>
                <c:pt idx="297">
                  <c:v>188</c:v>
                </c:pt>
                <c:pt idx="298">
                  <c:v>143</c:v>
                </c:pt>
                <c:pt idx="299">
                  <c:v>162</c:v>
                </c:pt>
                <c:pt idx="300">
                  <c:v>168</c:v>
                </c:pt>
                <c:pt idx="301">
                  <c:v>165</c:v>
                </c:pt>
                <c:pt idx="302">
                  <c:v>132</c:v>
                </c:pt>
                <c:pt idx="303">
                  <c:v>129</c:v>
                </c:pt>
                <c:pt idx="304">
                  <c:v>203</c:v>
                </c:pt>
                <c:pt idx="305">
                  <c:v>171</c:v>
                </c:pt>
                <c:pt idx="306">
                  <c:v>199</c:v>
                </c:pt>
                <c:pt idx="307">
                  <c:v>160</c:v>
                </c:pt>
                <c:pt idx="308">
                  <c:v>156</c:v>
                </c:pt>
                <c:pt idx="309">
                  <c:v>135</c:v>
                </c:pt>
                <c:pt idx="310">
                  <c:v>133</c:v>
                </c:pt>
                <c:pt idx="311">
                  <c:v>187</c:v>
                </c:pt>
                <c:pt idx="312">
                  <c:v>165</c:v>
                </c:pt>
                <c:pt idx="313">
                  <c:v>162</c:v>
                </c:pt>
                <c:pt idx="314">
                  <c:v>146</c:v>
                </c:pt>
                <c:pt idx="315">
                  <c:v>175</c:v>
                </c:pt>
                <c:pt idx="316">
                  <c:v>120</c:v>
                </c:pt>
                <c:pt idx="317">
                  <c:v>96</c:v>
                </c:pt>
                <c:pt idx="318">
                  <c:v>174</c:v>
                </c:pt>
                <c:pt idx="319">
                  <c:v>142</c:v>
                </c:pt>
                <c:pt idx="320">
                  <c:v>153</c:v>
                </c:pt>
                <c:pt idx="321">
                  <c:v>148</c:v>
                </c:pt>
                <c:pt idx="322">
                  <c:v>133</c:v>
                </c:pt>
                <c:pt idx="323">
                  <c:v>119</c:v>
                </c:pt>
                <c:pt idx="324">
                  <c:v>114</c:v>
                </c:pt>
                <c:pt idx="325">
                  <c:v>189</c:v>
                </c:pt>
                <c:pt idx="326">
                  <c:v>118</c:v>
                </c:pt>
                <c:pt idx="327">
                  <c:v>133</c:v>
                </c:pt>
                <c:pt idx="328">
                  <c:v>112</c:v>
                </c:pt>
                <c:pt idx="329">
                  <c:v>102</c:v>
                </c:pt>
                <c:pt idx="330">
                  <c:v>137</c:v>
                </c:pt>
                <c:pt idx="331">
                  <c:v>98</c:v>
                </c:pt>
                <c:pt idx="332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12-8248-A79E-CA23C1D4C43F}"/>
            </c:ext>
          </c:extLst>
        </c:ser>
        <c:ser>
          <c:idx val="3"/>
          <c:order val="1"/>
          <c:tx>
            <c:strRef>
              <c:f>Hospitalizations!$E$2</c:f>
              <c:strCache>
                <c:ptCount val="1"/>
                <c:pt idx="0">
                  <c:v>CRW_50%_M(t)=0.7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Hospitalizations!$E$3:$E$430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0.68600741515428798</c:v>
                </c:pt>
                <c:pt idx="9">
                  <c:v>0.47163009791857297</c:v>
                </c:pt>
                <c:pt idx="10">
                  <c:v>0.81463380549571696</c:v>
                </c:pt>
                <c:pt idx="11">
                  <c:v>0.68600741515428798</c:v>
                </c:pt>
                <c:pt idx="12">
                  <c:v>2.3152750261457218</c:v>
                </c:pt>
                <c:pt idx="13">
                  <c:v>2.8297805875114381</c:v>
                </c:pt>
                <c:pt idx="14">
                  <c:v>3.4300370757714398</c:v>
                </c:pt>
                <c:pt idx="15">
                  <c:v>3.4729125392185831</c:v>
                </c:pt>
                <c:pt idx="16">
                  <c:v>8.6179681528757435</c:v>
                </c:pt>
                <c:pt idx="17">
                  <c:v>9.5183528852657453</c:v>
                </c:pt>
                <c:pt idx="18">
                  <c:v>12.090880692094325</c:v>
                </c:pt>
                <c:pt idx="19">
                  <c:v>18.436449282271489</c:v>
                </c:pt>
                <c:pt idx="20">
                  <c:v>26.325534556545801</c:v>
                </c:pt>
                <c:pt idx="21">
                  <c:v>23.109874798010075</c:v>
                </c:pt>
                <c:pt idx="22">
                  <c:v>29.541194315081526</c:v>
                </c:pt>
                <c:pt idx="23">
                  <c:v>39.402550907924415</c:v>
                </c:pt>
                <c:pt idx="24">
                  <c:v>50.807424184864452</c:v>
                </c:pt>
                <c:pt idx="25">
                  <c:v>49.392533891108734</c:v>
                </c:pt>
                <c:pt idx="26">
                  <c:v>60.711656241154486</c:v>
                </c:pt>
                <c:pt idx="27">
                  <c:v>81.892135184043127</c:v>
                </c:pt>
                <c:pt idx="28">
                  <c:v>96.512668219518886</c:v>
                </c:pt>
                <c:pt idx="29">
                  <c:v>103.24411598072034</c:v>
                </c:pt>
                <c:pt idx="30">
                  <c:v>129.86977878139615</c:v>
                </c:pt>
                <c:pt idx="31">
                  <c:v>166.87130373628054</c:v>
                </c:pt>
                <c:pt idx="32">
                  <c:v>186.03663589715347</c:v>
                </c:pt>
                <c:pt idx="33">
                  <c:v>218.57911265353502</c:v>
                </c:pt>
                <c:pt idx="34">
                  <c:v>267.97164654464376</c:v>
                </c:pt>
                <c:pt idx="35">
                  <c:v>325.59626941760393</c:v>
                </c:pt>
                <c:pt idx="36">
                  <c:v>377.34695379830555</c:v>
                </c:pt>
                <c:pt idx="37">
                  <c:v>447.70558931506719</c:v>
                </c:pt>
                <c:pt idx="38">
                  <c:v>532.81338425764602</c:v>
                </c:pt>
                <c:pt idx="39">
                  <c:v>302.01476452167526</c:v>
                </c:pt>
                <c:pt idx="40">
                  <c:v>343.77546591919258</c:v>
                </c:pt>
                <c:pt idx="41">
                  <c:v>410.40393611605276</c:v>
                </c:pt>
                <c:pt idx="42">
                  <c:v>423.22369968674855</c:v>
                </c:pt>
                <c:pt idx="43">
                  <c:v>340.85993440478683</c:v>
                </c:pt>
                <c:pt idx="44">
                  <c:v>321.78035317080821</c:v>
                </c:pt>
                <c:pt idx="45">
                  <c:v>365.17032217931694</c:v>
                </c:pt>
                <c:pt idx="46">
                  <c:v>367.91435183993406</c:v>
                </c:pt>
                <c:pt idx="47">
                  <c:v>322.50923604940965</c:v>
                </c:pt>
                <c:pt idx="48">
                  <c:v>309.17496691734817</c:v>
                </c:pt>
                <c:pt idx="49">
                  <c:v>322.08048141493822</c:v>
                </c:pt>
                <c:pt idx="50">
                  <c:v>325.55339395415677</c:v>
                </c:pt>
                <c:pt idx="51">
                  <c:v>303.25815296164245</c:v>
                </c:pt>
                <c:pt idx="52">
                  <c:v>283.53543977595666</c:v>
                </c:pt>
                <c:pt idx="53">
                  <c:v>255.2805093642894</c:v>
                </c:pt>
                <c:pt idx="54">
                  <c:v>255.10900751050085</c:v>
                </c:pt>
                <c:pt idx="55">
                  <c:v>240.35984808468365</c:v>
                </c:pt>
                <c:pt idx="56">
                  <c:v>223.63841734029788</c:v>
                </c:pt>
                <c:pt idx="57">
                  <c:v>207.17423937659498</c:v>
                </c:pt>
                <c:pt idx="58">
                  <c:v>198.85639946784923</c:v>
                </c:pt>
                <c:pt idx="59">
                  <c:v>187.66590350814491</c:v>
                </c:pt>
                <c:pt idx="60">
                  <c:v>179.1765617456106</c:v>
                </c:pt>
                <c:pt idx="61">
                  <c:v>162.66950831846054</c:v>
                </c:pt>
                <c:pt idx="62">
                  <c:v>158.89646753511195</c:v>
                </c:pt>
                <c:pt idx="63">
                  <c:v>141.40327844867761</c:v>
                </c:pt>
                <c:pt idx="64">
                  <c:v>139.00225249563761</c:v>
                </c:pt>
                <c:pt idx="65">
                  <c:v>125.79660975391756</c:v>
                </c:pt>
                <c:pt idx="66">
                  <c:v>119.96554672510611</c:v>
                </c:pt>
                <c:pt idx="67">
                  <c:v>109.16092993642607</c:v>
                </c:pt>
                <c:pt idx="68">
                  <c:v>105.17351183584178</c:v>
                </c:pt>
                <c:pt idx="69">
                  <c:v>98.913694172558891</c:v>
                </c:pt>
                <c:pt idx="70">
                  <c:v>87.808949139748862</c:v>
                </c:pt>
                <c:pt idx="71">
                  <c:v>83.821531039164569</c:v>
                </c:pt>
                <c:pt idx="72">
                  <c:v>79.019479133084545</c:v>
                </c:pt>
                <c:pt idx="73">
                  <c:v>78.976603669637399</c:v>
                </c:pt>
                <c:pt idx="74">
                  <c:v>67.52885492925023</c:v>
                </c:pt>
                <c:pt idx="75">
                  <c:v>62.51242570593449</c:v>
                </c:pt>
                <c:pt idx="76">
                  <c:v>59.125264093610198</c:v>
                </c:pt>
                <c:pt idx="77">
                  <c:v>62.81255395006449</c:v>
                </c:pt>
                <c:pt idx="78">
                  <c:v>51.150427892441598</c:v>
                </c:pt>
                <c:pt idx="79">
                  <c:v>48.706526475954448</c:v>
                </c:pt>
                <c:pt idx="80">
                  <c:v>46.820006084280152</c:v>
                </c:pt>
                <c:pt idx="81">
                  <c:v>45.405115790524434</c:v>
                </c:pt>
                <c:pt idx="82">
                  <c:v>40.474437494102993</c:v>
                </c:pt>
                <c:pt idx="83">
                  <c:v>31.985095731568677</c:v>
                </c:pt>
                <c:pt idx="84">
                  <c:v>29.841322559211527</c:v>
                </c:pt>
                <c:pt idx="85">
                  <c:v>29.283941534398668</c:v>
                </c:pt>
                <c:pt idx="86">
                  <c:v>25.553776214497226</c:v>
                </c:pt>
                <c:pt idx="87">
                  <c:v>22.852622017327217</c:v>
                </c:pt>
                <c:pt idx="88">
                  <c:v>19.165332160872921</c:v>
                </c:pt>
                <c:pt idx="89">
                  <c:v>19.808464112580065</c:v>
                </c:pt>
                <c:pt idx="90">
                  <c:v>17.150185378857199</c:v>
                </c:pt>
                <c:pt idx="91">
                  <c:v>13.763023766532903</c:v>
                </c:pt>
                <c:pt idx="92">
                  <c:v>13.291393668614329</c:v>
                </c:pt>
                <c:pt idx="93">
                  <c:v>12.691137180354328</c:v>
                </c:pt>
                <c:pt idx="94">
                  <c:v>11.190495959704323</c:v>
                </c:pt>
                <c:pt idx="95">
                  <c:v>11.276246886598608</c:v>
                </c:pt>
                <c:pt idx="96">
                  <c:v>10.976118642468608</c:v>
                </c:pt>
                <c:pt idx="97">
                  <c:v>10.375862154208606</c:v>
                </c:pt>
                <c:pt idx="98">
                  <c:v>9.8184811293957459</c:v>
                </c:pt>
                <c:pt idx="99">
                  <c:v>9.1753491776886023</c:v>
                </c:pt>
                <c:pt idx="100">
                  <c:v>8.2749644452985986</c:v>
                </c:pt>
                <c:pt idx="101">
                  <c:v>8.4035908356400277</c:v>
                </c:pt>
                <c:pt idx="102">
                  <c:v>8.5750926894285993</c:v>
                </c:pt>
                <c:pt idx="103">
                  <c:v>7.3317042494614526</c:v>
                </c:pt>
                <c:pt idx="104">
                  <c:v>7.2888287860143102</c:v>
                </c:pt>
                <c:pt idx="105">
                  <c:v>7.4603306398028817</c:v>
                </c:pt>
                <c:pt idx="106">
                  <c:v>6.4741949805185932</c:v>
                </c:pt>
                <c:pt idx="107">
                  <c:v>6.3455685901771641</c:v>
                </c:pt>
                <c:pt idx="108">
                  <c:v>5.5738102481285896</c:v>
                </c:pt>
                <c:pt idx="109">
                  <c:v>5.7024366384700187</c:v>
                </c:pt>
                <c:pt idx="110">
                  <c:v>6.088315809494306</c:v>
                </c:pt>
                <c:pt idx="111">
                  <c:v>5.273682003998589</c:v>
                </c:pt>
                <c:pt idx="112">
                  <c:v>4.7163009791857302</c:v>
                </c:pt>
                <c:pt idx="113">
                  <c:v>3.2585352219828678</c:v>
                </c:pt>
                <c:pt idx="114">
                  <c:v>4.9306782964214451</c:v>
                </c:pt>
                <c:pt idx="115">
                  <c:v>4.2446708812671572</c:v>
                </c:pt>
                <c:pt idx="116">
                  <c:v>3.4729125392185831</c:v>
                </c:pt>
                <c:pt idx="117">
                  <c:v>3.2156597585357249</c:v>
                </c:pt>
                <c:pt idx="118">
                  <c:v>3.0012824413000101</c:v>
                </c:pt>
                <c:pt idx="119">
                  <c:v>3.3871616123242969</c:v>
                </c:pt>
                <c:pt idx="120">
                  <c:v>2.6582787337228657</c:v>
                </c:pt>
                <c:pt idx="121">
                  <c:v>2.7440296606171519</c:v>
                </c:pt>
                <c:pt idx="122">
                  <c:v>2.5296523433814371</c:v>
                </c:pt>
                <c:pt idx="123">
                  <c:v>2.57252780682858</c:v>
                </c:pt>
                <c:pt idx="124">
                  <c:v>2.5296523433814371</c:v>
                </c:pt>
                <c:pt idx="125">
                  <c:v>2.2723995626985789</c:v>
                </c:pt>
                <c:pt idx="126">
                  <c:v>2.2723995626985789</c:v>
                </c:pt>
                <c:pt idx="127">
                  <c:v>1.843644928227149</c:v>
                </c:pt>
                <c:pt idx="128">
                  <c:v>2.0580222454628641</c:v>
                </c:pt>
                <c:pt idx="129">
                  <c:v>1.929395855121435</c:v>
                </c:pt>
                <c:pt idx="130">
                  <c:v>1.9722713185685778</c:v>
                </c:pt>
                <c:pt idx="131">
                  <c:v>1.929395855121435</c:v>
                </c:pt>
                <c:pt idx="132">
                  <c:v>1.843644928227149</c:v>
                </c:pt>
                <c:pt idx="133">
                  <c:v>1.929395855121435</c:v>
                </c:pt>
                <c:pt idx="134">
                  <c:v>1.672143074438577</c:v>
                </c:pt>
                <c:pt idx="135">
                  <c:v>1.672143074438577</c:v>
                </c:pt>
                <c:pt idx="136">
                  <c:v>1.757894001332863</c:v>
                </c:pt>
                <c:pt idx="137">
                  <c:v>2.1437731723571498</c:v>
                </c:pt>
                <c:pt idx="138">
                  <c:v>2.0151467820157207</c:v>
                </c:pt>
                <c:pt idx="139">
                  <c:v>1.4148902937557191</c:v>
                </c:pt>
                <c:pt idx="140">
                  <c:v>2.701154197170009</c:v>
                </c:pt>
                <c:pt idx="141">
                  <c:v>1.372014830308576</c:v>
                </c:pt>
                <c:pt idx="142">
                  <c:v>2.57252780682858</c:v>
                </c:pt>
                <c:pt idx="143">
                  <c:v>2.229524099251436</c:v>
                </c:pt>
                <c:pt idx="144">
                  <c:v>2.1437731723571498</c:v>
                </c:pt>
                <c:pt idx="145">
                  <c:v>1.7150185378857199</c:v>
                </c:pt>
                <c:pt idx="146">
                  <c:v>1.9722713185685778</c:v>
                </c:pt>
                <c:pt idx="147">
                  <c:v>2.872656050958581</c:v>
                </c:pt>
                <c:pt idx="148">
                  <c:v>1.843644928227149</c:v>
                </c:pt>
                <c:pt idx="149">
                  <c:v>1.8865203916742919</c:v>
                </c:pt>
                <c:pt idx="150">
                  <c:v>2.401025953040008</c:v>
                </c:pt>
                <c:pt idx="151">
                  <c:v>1.7150185378857199</c:v>
                </c:pt>
                <c:pt idx="152">
                  <c:v>2.229524099251436</c:v>
                </c:pt>
                <c:pt idx="153">
                  <c:v>2.401025953040008</c:v>
                </c:pt>
                <c:pt idx="154">
                  <c:v>2.6154032702757228</c:v>
                </c:pt>
                <c:pt idx="155">
                  <c:v>1.843644928227149</c:v>
                </c:pt>
                <c:pt idx="156">
                  <c:v>2.1437731723571498</c:v>
                </c:pt>
                <c:pt idx="157">
                  <c:v>2.6582787337228657</c:v>
                </c:pt>
                <c:pt idx="158">
                  <c:v>2.3581504895928651</c:v>
                </c:pt>
                <c:pt idx="159">
                  <c:v>2.1437731723571498</c:v>
                </c:pt>
                <c:pt idx="160">
                  <c:v>2.3152750261457218</c:v>
                </c:pt>
                <c:pt idx="161">
                  <c:v>2.6154032702757228</c:v>
                </c:pt>
                <c:pt idx="162">
                  <c:v>2.3581504895928651</c:v>
                </c:pt>
                <c:pt idx="163">
                  <c:v>2.3581504895928651</c:v>
                </c:pt>
                <c:pt idx="164">
                  <c:v>1.6292676109914339</c:v>
                </c:pt>
                <c:pt idx="165">
                  <c:v>3.044157904747153</c:v>
                </c:pt>
                <c:pt idx="166">
                  <c:v>2.0580222454628641</c:v>
                </c:pt>
                <c:pt idx="167">
                  <c:v>2.1437731723571498</c:v>
                </c:pt>
                <c:pt idx="168">
                  <c:v>2.1008977089100069</c:v>
                </c:pt>
                <c:pt idx="169">
                  <c:v>2.57252780682858</c:v>
                </c:pt>
                <c:pt idx="170">
                  <c:v>1.8007694647800059</c:v>
                </c:pt>
                <c:pt idx="171">
                  <c:v>2.0151467820157207</c:v>
                </c:pt>
                <c:pt idx="172">
                  <c:v>2.2723995626985789</c:v>
                </c:pt>
                <c:pt idx="173">
                  <c:v>2.701154197170009</c:v>
                </c:pt>
                <c:pt idx="174">
                  <c:v>2.3152750261457218</c:v>
                </c:pt>
                <c:pt idx="175">
                  <c:v>2.3581504895928651</c:v>
                </c:pt>
                <c:pt idx="176">
                  <c:v>2.7440296606171519</c:v>
                </c:pt>
                <c:pt idx="177">
                  <c:v>1.757894001332863</c:v>
                </c:pt>
                <c:pt idx="178">
                  <c:v>3.0870333681942959</c:v>
                </c:pt>
                <c:pt idx="179">
                  <c:v>2.3152750261457218</c:v>
                </c:pt>
                <c:pt idx="180">
                  <c:v>2.1866486358042931</c:v>
                </c:pt>
                <c:pt idx="181">
                  <c:v>2.1437731723571498</c:v>
                </c:pt>
                <c:pt idx="182">
                  <c:v>2.5296523433814371</c:v>
                </c:pt>
                <c:pt idx="183">
                  <c:v>2.5296523433814371</c:v>
                </c:pt>
                <c:pt idx="184">
                  <c:v>2.1008977089100069</c:v>
                </c:pt>
                <c:pt idx="185">
                  <c:v>1.843644928227149</c:v>
                </c:pt>
                <c:pt idx="186">
                  <c:v>2.701154197170009</c:v>
                </c:pt>
                <c:pt idx="187">
                  <c:v>2.5296523433814371</c:v>
                </c:pt>
                <c:pt idx="188">
                  <c:v>2.872656050958581</c:v>
                </c:pt>
                <c:pt idx="189">
                  <c:v>1.2433884399671469</c:v>
                </c:pt>
                <c:pt idx="190">
                  <c:v>2.1437731723571498</c:v>
                </c:pt>
                <c:pt idx="191">
                  <c:v>2.57252780682858</c:v>
                </c:pt>
                <c:pt idx="192">
                  <c:v>2.8297805875114381</c:v>
                </c:pt>
                <c:pt idx="193">
                  <c:v>1.114762049625718</c:v>
                </c:pt>
                <c:pt idx="194">
                  <c:v>2.4439014164871509</c:v>
                </c:pt>
                <c:pt idx="195">
                  <c:v>2.4867768799342937</c:v>
                </c:pt>
                <c:pt idx="196">
                  <c:v>2.701154197170009</c:v>
                </c:pt>
                <c:pt idx="197">
                  <c:v>1.8865203916742919</c:v>
                </c:pt>
                <c:pt idx="198">
                  <c:v>2.8297805875114381</c:v>
                </c:pt>
                <c:pt idx="199">
                  <c:v>2.9155315144057239</c:v>
                </c:pt>
                <c:pt idx="200">
                  <c:v>3.1299088316414387</c:v>
                </c:pt>
                <c:pt idx="201">
                  <c:v>3.0870333681942959</c:v>
                </c:pt>
                <c:pt idx="202">
                  <c:v>3.7301653199014408</c:v>
                </c:pt>
                <c:pt idx="203">
                  <c:v>3.6015389295600118</c:v>
                </c:pt>
                <c:pt idx="204">
                  <c:v>4.3732972716085863</c:v>
                </c:pt>
                <c:pt idx="205">
                  <c:v>5.745312101917162</c:v>
                </c:pt>
                <c:pt idx="206">
                  <c:v>4.6734255157385869</c:v>
                </c:pt>
                <c:pt idx="207">
                  <c:v>5.8739384922585911</c:v>
                </c:pt>
                <c:pt idx="208">
                  <c:v>6.3884440536243066</c:v>
                </c:pt>
                <c:pt idx="209">
                  <c:v>7.4174551763557384</c:v>
                </c:pt>
                <c:pt idx="210">
                  <c:v>7.3745797129085959</c:v>
                </c:pt>
                <c:pt idx="211">
                  <c:v>8.3178399087457411</c:v>
                </c:pt>
                <c:pt idx="212">
                  <c:v>10.204360300420033</c:v>
                </c:pt>
                <c:pt idx="213">
                  <c:v>9.6898547390543186</c:v>
                </c:pt>
                <c:pt idx="214">
                  <c:v>10.075733910078604</c:v>
                </c:pt>
                <c:pt idx="215">
                  <c:v>12.734012643801471</c:v>
                </c:pt>
                <c:pt idx="216">
                  <c:v>15.049287669947192</c:v>
                </c:pt>
                <c:pt idx="217">
                  <c:v>14.277529327898618</c:v>
                </c:pt>
                <c:pt idx="218">
                  <c:v>14.920661279605763</c:v>
                </c:pt>
                <c:pt idx="219">
                  <c:v>17.150185378857199</c:v>
                </c:pt>
                <c:pt idx="220">
                  <c:v>19.937090502921496</c:v>
                </c:pt>
                <c:pt idx="221">
                  <c:v>19.165332160872921</c:v>
                </c:pt>
                <c:pt idx="222">
                  <c:v>20.280094210498639</c:v>
                </c:pt>
                <c:pt idx="223">
                  <c:v>24.653391482107224</c:v>
                </c:pt>
                <c:pt idx="224">
                  <c:v>28.083428557878666</c:v>
                </c:pt>
                <c:pt idx="225">
                  <c:v>27.654673923407234</c:v>
                </c:pt>
                <c:pt idx="226">
                  <c:v>30.613080901260101</c:v>
                </c:pt>
                <c:pt idx="227">
                  <c:v>31.556341097097246</c:v>
                </c:pt>
                <c:pt idx="228">
                  <c:v>38.073411541062981</c:v>
                </c:pt>
                <c:pt idx="229">
                  <c:v>39.874181005842992</c:v>
                </c:pt>
                <c:pt idx="230">
                  <c:v>41.074693982362994</c:v>
                </c:pt>
                <c:pt idx="231">
                  <c:v>47.634639889775869</c:v>
                </c:pt>
                <c:pt idx="232">
                  <c:v>51.364805209677314</c:v>
                </c:pt>
                <c:pt idx="233">
                  <c:v>70.230009126420228</c:v>
                </c:pt>
                <c:pt idx="234">
                  <c:v>68.81511883266451</c:v>
                </c:pt>
                <c:pt idx="235">
                  <c:v>80.863124061311694</c:v>
                </c:pt>
                <c:pt idx="236">
                  <c:v>93.768638558901742</c:v>
                </c:pt>
                <c:pt idx="237">
                  <c:v>87.680322749407438</c:v>
                </c:pt>
                <c:pt idx="238">
                  <c:v>92.482374655487448</c:v>
                </c:pt>
                <c:pt idx="239">
                  <c:v>106.28827388546749</c:v>
                </c:pt>
                <c:pt idx="240">
                  <c:v>115.1634948190261</c:v>
                </c:pt>
                <c:pt idx="241">
                  <c:v>117.6502716989604</c:v>
                </c:pt>
                <c:pt idx="242">
                  <c:v>124.89622502152756</c:v>
                </c:pt>
                <c:pt idx="243">
                  <c:v>137.45873581154046</c:v>
                </c:pt>
                <c:pt idx="244">
                  <c:v>144.36168542653047</c:v>
                </c:pt>
                <c:pt idx="245">
                  <c:v>154.39454387316195</c:v>
                </c:pt>
                <c:pt idx="246">
                  <c:v>166.31392271146768</c:v>
                </c:pt>
                <c:pt idx="247">
                  <c:v>177.5901695980663</c:v>
                </c:pt>
                <c:pt idx="248">
                  <c:v>188.82354102121778</c:v>
                </c:pt>
                <c:pt idx="249">
                  <c:v>201.77193098225496</c:v>
                </c:pt>
                <c:pt idx="250">
                  <c:v>213.39118157643071</c:v>
                </c:pt>
                <c:pt idx="251">
                  <c:v>231.78475539525505</c:v>
                </c:pt>
                <c:pt idx="252">
                  <c:v>241.77473837843937</c:v>
                </c:pt>
                <c:pt idx="253">
                  <c:v>265.5277451281566</c:v>
                </c:pt>
                <c:pt idx="254">
                  <c:v>274.66021884239802</c:v>
                </c:pt>
                <c:pt idx="255">
                  <c:v>297.89872003074953</c:v>
                </c:pt>
                <c:pt idx="256">
                  <c:v>311.14723823591675</c:v>
                </c:pt>
                <c:pt idx="257">
                  <c:v>341.93182099096543</c:v>
                </c:pt>
                <c:pt idx="258">
                  <c:v>355.60909383060402</c:v>
                </c:pt>
                <c:pt idx="259">
                  <c:v>378.97622140929695</c:v>
                </c:pt>
                <c:pt idx="260">
                  <c:v>403.20085825693275</c:v>
                </c:pt>
                <c:pt idx="261">
                  <c:v>434.0711919388757</c:v>
                </c:pt>
                <c:pt idx="262">
                  <c:v>460.73973020299866</c:v>
                </c:pt>
                <c:pt idx="263">
                  <c:v>597.46958313593768</c:v>
                </c:pt>
                <c:pt idx="264">
                  <c:v>627.0965283779135</c:v>
                </c:pt>
                <c:pt idx="265">
                  <c:v>679.57609563721655</c:v>
                </c:pt>
                <c:pt idx="266">
                  <c:v>484.14973324513875</c:v>
                </c:pt>
                <c:pt idx="267">
                  <c:v>565.27011008713328</c:v>
                </c:pt>
                <c:pt idx="268">
                  <c:v>625.42438530347488</c:v>
                </c:pt>
                <c:pt idx="269">
                  <c:v>615.94890788165628</c:v>
                </c:pt>
                <c:pt idx="270">
                  <c:v>538.38719450577469</c:v>
                </c:pt>
                <c:pt idx="271">
                  <c:v>556.60926647081044</c:v>
                </c:pt>
                <c:pt idx="272">
                  <c:v>593.56791596224764</c:v>
                </c:pt>
                <c:pt idx="273">
                  <c:v>589.02311683685048</c:v>
                </c:pt>
                <c:pt idx="274">
                  <c:v>558.96741696040328</c:v>
                </c:pt>
                <c:pt idx="275">
                  <c:v>549.0203094406661</c:v>
                </c:pt>
                <c:pt idx="276">
                  <c:v>569.72915828563612</c:v>
                </c:pt>
                <c:pt idx="277">
                  <c:v>569.90066013942476</c:v>
                </c:pt>
                <c:pt idx="278">
                  <c:v>549.96356963650328</c:v>
                </c:pt>
                <c:pt idx="279">
                  <c:v>539.37333016505897</c:v>
                </c:pt>
                <c:pt idx="280">
                  <c:v>547.90554739104039</c:v>
                </c:pt>
                <c:pt idx="281">
                  <c:v>545.54739690144754</c:v>
                </c:pt>
                <c:pt idx="282">
                  <c:v>531.91299952525605</c:v>
                </c:pt>
                <c:pt idx="283">
                  <c:v>489.03753607811302</c:v>
                </c:pt>
                <c:pt idx="284">
                  <c:v>506.0162196031817</c:v>
                </c:pt>
                <c:pt idx="285">
                  <c:v>484.19260870858591</c:v>
                </c:pt>
                <c:pt idx="286">
                  <c:v>481.87733368244017</c:v>
                </c:pt>
                <c:pt idx="287">
                  <c:v>451.73588287909865</c:v>
                </c:pt>
                <c:pt idx="288">
                  <c:v>449.24910599916433</c:v>
                </c:pt>
                <c:pt idx="289">
                  <c:v>437.37260262430573</c:v>
                </c:pt>
                <c:pt idx="290">
                  <c:v>423.60957885777282</c:v>
                </c:pt>
                <c:pt idx="291">
                  <c:v>414.47710514353139</c:v>
                </c:pt>
                <c:pt idx="292">
                  <c:v>398.65605913153559</c:v>
                </c:pt>
                <c:pt idx="293">
                  <c:v>427.33974417767428</c:v>
                </c:pt>
                <c:pt idx="294">
                  <c:v>410.36106065260566</c:v>
                </c:pt>
                <c:pt idx="295">
                  <c:v>396.8552896667556</c:v>
                </c:pt>
                <c:pt idx="296">
                  <c:v>397.24116883777987</c:v>
                </c:pt>
                <c:pt idx="297">
                  <c:v>406.07351430789134</c:v>
                </c:pt>
                <c:pt idx="298">
                  <c:v>390.93847571104988</c:v>
                </c:pt>
                <c:pt idx="299">
                  <c:v>386.43655204909987</c:v>
                </c:pt>
                <c:pt idx="300">
                  <c:v>384.97878629189699</c:v>
                </c:pt>
                <c:pt idx="301">
                  <c:v>381.80600199680839</c:v>
                </c:pt>
                <c:pt idx="302">
                  <c:v>377.94721028656551</c:v>
                </c:pt>
                <c:pt idx="303">
                  <c:v>371.17288706191692</c:v>
                </c:pt>
                <c:pt idx="304">
                  <c:v>372.33052457498979</c:v>
                </c:pt>
                <c:pt idx="305">
                  <c:v>363.24092632419547</c:v>
                </c:pt>
                <c:pt idx="306">
                  <c:v>360.41114573668403</c:v>
                </c:pt>
                <c:pt idx="307">
                  <c:v>353.55107158514119</c:v>
                </c:pt>
                <c:pt idx="308">
                  <c:v>358.13874617398545</c:v>
                </c:pt>
                <c:pt idx="309">
                  <c:v>338.71616123242967</c:v>
                </c:pt>
                <c:pt idx="310">
                  <c:v>343.64683952885116</c:v>
                </c:pt>
                <c:pt idx="311">
                  <c:v>341.28868903925826</c:v>
                </c:pt>
                <c:pt idx="312">
                  <c:v>327.43991434583108</c:v>
                </c:pt>
                <c:pt idx="313">
                  <c:v>328.42605000511537</c:v>
                </c:pt>
                <c:pt idx="314">
                  <c:v>319.46507814466247</c:v>
                </c:pt>
                <c:pt idx="315">
                  <c:v>325.51051849070967</c:v>
                </c:pt>
                <c:pt idx="316">
                  <c:v>312.34775121243672</c:v>
                </c:pt>
                <c:pt idx="317">
                  <c:v>306.30231086638958</c:v>
                </c:pt>
                <c:pt idx="318">
                  <c:v>305.95930715881246</c:v>
                </c:pt>
                <c:pt idx="319">
                  <c:v>303.94416037679673</c:v>
                </c:pt>
                <c:pt idx="320">
                  <c:v>294.38293202808381</c:v>
                </c:pt>
                <c:pt idx="321">
                  <c:v>289.92388382958097</c:v>
                </c:pt>
                <c:pt idx="322">
                  <c:v>293.31104544190526</c:v>
                </c:pt>
                <c:pt idx="323">
                  <c:v>287.35135602275238</c:v>
                </c:pt>
                <c:pt idx="324">
                  <c:v>288.55186899927236</c:v>
                </c:pt>
                <c:pt idx="325">
                  <c:v>278.94776518711234</c:v>
                </c:pt>
                <c:pt idx="326">
                  <c:v>276.84686747820234</c:v>
                </c:pt>
                <c:pt idx="327">
                  <c:v>276.28948645338949</c:v>
                </c:pt>
                <c:pt idx="328">
                  <c:v>276.67536562441376</c:v>
                </c:pt>
                <c:pt idx="329">
                  <c:v>262.31208536962089</c:v>
                </c:pt>
                <c:pt idx="330">
                  <c:v>268.40040117911519</c:v>
                </c:pt>
                <c:pt idx="331">
                  <c:v>264.19860576129514</c:v>
                </c:pt>
                <c:pt idx="332">
                  <c:v>264.32723215163657</c:v>
                </c:pt>
                <c:pt idx="333">
                  <c:v>253.82274360708655</c:v>
                </c:pt>
                <c:pt idx="334">
                  <c:v>253.60836628985084</c:v>
                </c:pt>
                <c:pt idx="335">
                  <c:v>253.22248711882656</c:v>
                </c:pt>
                <c:pt idx="336">
                  <c:v>247.43429955346224</c:v>
                </c:pt>
                <c:pt idx="337">
                  <c:v>244.17576433147937</c:v>
                </c:pt>
                <c:pt idx="338">
                  <c:v>240.35984808468365</c:v>
                </c:pt>
                <c:pt idx="339">
                  <c:v>238.77345593713937</c:v>
                </c:pt>
                <c:pt idx="340">
                  <c:v>240.87435364604937</c:v>
                </c:pt>
                <c:pt idx="341">
                  <c:v>228.82634841740219</c:v>
                </c:pt>
                <c:pt idx="342">
                  <c:v>231.69900446836076</c:v>
                </c:pt>
                <c:pt idx="343">
                  <c:v>223.16678724237931</c:v>
                </c:pt>
                <c:pt idx="344">
                  <c:v>226.16806968367931</c:v>
                </c:pt>
                <c:pt idx="345">
                  <c:v>219.22224460524214</c:v>
                </c:pt>
                <c:pt idx="346">
                  <c:v>215.44920382189358</c:v>
                </c:pt>
                <c:pt idx="347">
                  <c:v>212.01916674612212</c:v>
                </c:pt>
                <c:pt idx="348">
                  <c:v>213.17680425919499</c:v>
                </c:pt>
                <c:pt idx="349">
                  <c:v>206.35960557109925</c:v>
                </c:pt>
                <c:pt idx="350">
                  <c:v>211.37603479441498</c:v>
                </c:pt>
                <c:pt idx="351">
                  <c:v>208.80350698758642</c:v>
                </c:pt>
                <c:pt idx="352">
                  <c:v>208.71775606069212</c:v>
                </c:pt>
                <c:pt idx="353">
                  <c:v>192.46795541422492</c:v>
                </c:pt>
                <c:pt idx="354">
                  <c:v>194.48310219624065</c:v>
                </c:pt>
                <c:pt idx="355">
                  <c:v>193.06821190248493</c:v>
                </c:pt>
                <c:pt idx="356">
                  <c:v>186.46539053162491</c:v>
                </c:pt>
                <c:pt idx="357">
                  <c:v>179.21943720905773</c:v>
                </c:pt>
                <c:pt idx="358">
                  <c:v>178.19042608632631</c:v>
                </c:pt>
                <c:pt idx="359">
                  <c:v>177.8902978421963</c:v>
                </c:pt>
                <c:pt idx="360">
                  <c:v>172.35936305751486</c:v>
                </c:pt>
                <c:pt idx="361">
                  <c:v>165.84229261354912</c:v>
                </c:pt>
                <c:pt idx="362">
                  <c:v>163.31264027016769</c:v>
                </c:pt>
                <c:pt idx="363">
                  <c:v>162.71238378190768</c:v>
                </c:pt>
                <c:pt idx="364">
                  <c:v>159.23947124268909</c:v>
                </c:pt>
                <c:pt idx="365">
                  <c:v>153.10827996974766</c:v>
                </c:pt>
                <c:pt idx="366">
                  <c:v>150.1498729918948</c:v>
                </c:pt>
                <c:pt idx="367">
                  <c:v>147.10571508714762</c:v>
                </c:pt>
                <c:pt idx="368">
                  <c:v>144.83331552444906</c:v>
                </c:pt>
                <c:pt idx="369">
                  <c:v>143.50417615758761</c:v>
                </c:pt>
                <c:pt idx="370">
                  <c:v>139.64538444734475</c:v>
                </c:pt>
                <c:pt idx="371">
                  <c:v>137.54448673843473</c:v>
                </c:pt>
                <c:pt idx="372">
                  <c:v>128.8407676586647</c:v>
                </c:pt>
                <c:pt idx="373">
                  <c:v>132.35655566133045</c:v>
                </c:pt>
                <c:pt idx="374">
                  <c:v>128.54063941453472</c:v>
                </c:pt>
                <c:pt idx="375">
                  <c:v>126.09673799804756</c:v>
                </c:pt>
                <c:pt idx="376">
                  <c:v>121.5519388726504</c:v>
                </c:pt>
                <c:pt idx="377">
                  <c:v>121.2518106285204</c:v>
                </c:pt>
                <c:pt idx="378">
                  <c:v>117.5645207720661</c:v>
                </c:pt>
                <c:pt idx="379">
                  <c:v>117.13576613759467</c:v>
                </c:pt>
                <c:pt idx="380">
                  <c:v>108.04616788680036</c:v>
                </c:pt>
                <c:pt idx="381">
                  <c:v>109.28955632676751</c:v>
                </c:pt>
                <c:pt idx="382">
                  <c:v>106.5884021295975</c:v>
                </c:pt>
                <c:pt idx="383">
                  <c:v>86.865688943911721</c:v>
                </c:pt>
                <c:pt idx="384">
                  <c:v>83.692904648823131</c:v>
                </c:pt>
                <c:pt idx="385">
                  <c:v>81.549131476465988</c:v>
                </c:pt>
                <c:pt idx="386">
                  <c:v>78.547849035165967</c:v>
                </c:pt>
                <c:pt idx="387">
                  <c:v>68.900869759558802</c:v>
                </c:pt>
                <c:pt idx="388">
                  <c:v>63.198433121088783</c:v>
                </c:pt>
                <c:pt idx="389">
                  <c:v>62.426674779040205</c:v>
                </c:pt>
                <c:pt idx="390">
                  <c:v>58.52500760535019</c:v>
                </c:pt>
                <c:pt idx="391">
                  <c:v>52.608193649644463</c:v>
                </c:pt>
                <c:pt idx="392">
                  <c:v>48.963779256637302</c:v>
                </c:pt>
                <c:pt idx="393">
                  <c:v>47.291636182198729</c:v>
                </c:pt>
                <c:pt idx="394">
                  <c:v>45.147863009841579</c:v>
                </c:pt>
                <c:pt idx="395">
                  <c:v>40.045682859631562</c:v>
                </c:pt>
                <c:pt idx="396">
                  <c:v>38.330664321745843</c:v>
                </c:pt>
                <c:pt idx="397">
                  <c:v>35.972513832152977</c:v>
                </c:pt>
                <c:pt idx="398">
                  <c:v>34.000242513584396</c:v>
                </c:pt>
                <c:pt idx="399">
                  <c:v>30.613080901260101</c:v>
                </c:pt>
                <c:pt idx="400">
                  <c:v>29.412567924740099</c:v>
                </c:pt>
                <c:pt idx="401">
                  <c:v>27.311670215830091</c:v>
                </c:pt>
                <c:pt idx="402">
                  <c:v>26.797164654464375</c:v>
                </c:pt>
                <c:pt idx="403">
                  <c:v>23.88163314005865</c:v>
                </c:pt>
                <c:pt idx="404">
                  <c:v>21.995112748384358</c:v>
                </c:pt>
                <c:pt idx="405">
                  <c:v>20.537346991181497</c:v>
                </c:pt>
                <c:pt idx="406">
                  <c:v>20.537346991181497</c:v>
                </c:pt>
                <c:pt idx="407">
                  <c:v>18.950954843637206</c:v>
                </c:pt>
                <c:pt idx="408">
                  <c:v>17.493189086434345</c:v>
                </c:pt>
                <c:pt idx="409">
                  <c:v>15.263664987182908</c:v>
                </c:pt>
                <c:pt idx="410">
                  <c:v>15.992547865784339</c:v>
                </c:pt>
                <c:pt idx="411">
                  <c:v>15.906796938890052</c:v>
                </c:pt>
                <c:pt idx="412">
                  <c:v>13.119891814825758</c:v>
                </c:pt>
                <c:pt idx="413">
                  <c:v>11.533499667281466</c:v>
                </c:pt>
                <c:pt idx="414">
                  <c:v>9.3039755680300313</c:v>
                </c:pt>
                <c:pt idx="415">
                  <c:v>10.761741325232892</c:v>
                </c:pt>
                <c:pt idx="416">
                  <c:v>9.9899829831843192</c:v>
                </c:pt>
                <c:pt idx="417">
                  <c:v>6.9887005418843087</c:v>
                </c:pt>
                <c:pt idx="418">
                  <c:v>7.7175834204857399</c:v>
                </c:pt>
                <c:pt idx="419">
                  <c:v>6.4313195170714499</c:v>
                </c:pt>
                <c:pt idx="420">
                  <c:v>6.5170704439657356</c:v>
                </c:pt>
                <c:pt idx="421">
                  <c:v>5.8739384922585911</c:v>
                </c:pt>
                <c:pt idx="422">
                  <c:v>4.802051906080016</c:v>
                </c:pt>
                <c:pt idx="423">
                  <c:v>4.330421808161443</c:v>
                </c:pt>
                <c:pt idx="424">
                  <c:v>4.8878028329743017</c:v>
                </c:pt>
                <c:pt idx="425">
                  <c:v>3.9016671736900128</c:v>
                </c:pt>
                <c:pt idx="426">
                  <c:v>4.4161727350557287</c:v>
                </c:pt>
                <c:pt idx="427">
                  <c:v>3.0870333681942959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12-8248-A79E-CA23C1D4C43F}"/>
            </c:ext>
          </c:extLst>
        </c:ser>
        <c:ser>
          <c:idx val="4"/>
          <c:order val="2"/>
          <c:tx>
            <c:strRef>
              <c:f>Hospitalizations!$F$2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Hospitalizations!$F$3:$F$430</c:f>
              <c:numCache>
                <c:formatCode>General</c:formatCode>
                <c:ptCount val="428"/>
                <c:pt idx="349">
                  <c:v>197.5272601009878</c:v>
                </c:pt>
                <c:pt idx="350">
                  <c:v>434.62857296368855</c:v>
                </c:pt>
                <c:pt idx="351">
                  <c:v>442.68916009175149</c:v>
                </c:pt>
                <c:pt idx="352">
                  <c:v>427.63987242180428</c:v>
                </c:pt>
                <c:pt idx="353">
                  <c:v>501.21416769710163</c:v>
                </c:pt>
                <c:pt idx="354">
                  <c:v>755.37991501176532</c:v>
                </c:pt>
                <c:pt idx="355">
                  <c:v>858.79553284627423</c:v>
                </c:pt>
                <c:pt idx="356">
                  <c:v>875.98859368857859</c:v>
                </c:pt>
                <c:pt idx="357">
                  <c:v>1065.4552666615036</c:v>
                </c:pt>
                <c:pt idx="358">
                  <c:v>1413.2610261447276</c:v>
                </c:pt>
                <c:pt idx="359">
                  <c:v>1633.7266591899368</c:v>
                </c:pt>
                <c:pt idx="360">
                  <c:v>1768.6128671946487</c:v>
                </c:pt>
                <c:pt idx="361">
                  <c:v>2131.3821634209257</c:v>
                </c:pt>
                <c:pt idx="362">
                  <c:v>2629.8523014574102</c:v>
                </c:pt>
                <c:pt idx="363">
                  <c:v>3050.8893525083545</c:v>
                </c:pt>
                <c:pt idx="364">
                  <c:v>3393.3785545241326</c:v>
                </c:pt>
                <c:pt idx="365">
                  <c:v>3981.5441620920401</c:v>
                </c:pt>
                <c:pt idx="366">
                  <c:v>4763.0352343431159</c:v>
                </c:pt>
                <c:pt idx="367">
                  <c:v>5407.7964536612526</c:v>
                </c:pt>
                <c:pt idx="368">
                  <c:v>6053.4580577117786</c:v>
                </c:pt>
                <c:pt idx="369">
                  <c:v>6867.4916067192353</c:v>
                </c:pt>
                <c:pt idx="370">
                  <c:v>7838.2778500894474</c:v>
                </c:pt>
                <c:pt idx="371">
                  <c:v>8703.8048306969231</c:v>
                </c:pt>
                <c:pt idx="372">
                  <c:v>9482.8948769949584</c:v>
                </c:pt>
                <c:pt idx="373">
                  <c:v>10248.179024063014</c:v>
                </c:pt>
                <c:pt idx="374">
                  <c:v>11114.777891256668</c:v>
                </c:pt>
                <c:pt idx="375">
                  <c:v>11736.043356605771</c:v>
                </c:pt>
                <c:pt idx="376">
                  <c:v>12072.144114567924</c:v>
                </c:pt>
                <c:pt idx="377">
                  <c:v>12300.884712058432</c:v>
                </c:pt>
                <c:pt idx="378">
                  <c:v>12383.591481047972</c:v>
                </c:pt>
                <c:pt idx="379">
                  <c:v>12161.325078537982</c:v>
                </c:pt>
                <c:pt idx="380">
                  <c:v>11655.394609861694</c:v>
                </c:pt>
                <c:pt idx="381">
                  <c:v>11010.46188868977</c:v>
                </c:pt>
                <c:pt idx="382">
                  <c:v>10201.487644369075</c:v>
                </c:pt>
                <c:pt idx="383">
                  <c:v>3645.8292833009104</c:v>
                </c:pt>
                <c:pt idx="384">
                  <c:v>3434.5818748968372</c:v>
                </c:pt>
                <c:pt idx="385">
                  <c:v>3121.0336107078801</c:v>
                </c:pt>
                <c:pt idx="386">
                  <c:v>2467.6115477734211</c:v>
                </c:pt>
                <c:pt idx="387">
                  <c:v>1404.3858052111689</c:v>
                </c:pt>
                <c:pt idx="388">
                  <c:v>943.13156944680452</c:v>
                </c:pt>
                <c:pt idx="389">
                  <c:v>826.08155423610413</c:v>
                </c:pt>
                <c:pt idx="390">
                  <c:v>639.05878267966636</c:v>
                </c:pt>
                <c:pt idx="391">
                  <c:v>411.30432084844279</c:v>
                </c:pt>
                <c:pt idx="392">
                  <c:v>270.8443025956023</c:v>
                </c:pt>
                <c:pt idx="393">
                  <c:v>214.76319640673927</c:v>
                </c:pt>
                <c:pt idx="394">
                  <c:v>168.97220144519056</c:v>
                </c:pt>
                <c:pt idx="395">
                  <c:v>116.44975872244038</c:v>
                </c:pt>
                <c:pt idx="396">
                  <c:v>76.747079570385964</c:v>
                </c:pt>
                <c:pt idx="397">
                  <c:v>58.739384922585906</c:v>
                </c:pt>
                <c:pt idx="398">
                  <c:v>44.719108375370148</c:v>
                </c:pt>
                <c:pt idx="399">
                  <c:v>32.713978610170109</c:v>
                </c:pt>
                <c:pt idx="400">
                  <c:v>22.423867382855789</c:v>
                </c:pt>
                <c:pt idx="401">
                  <c:v>16.249800646467197</c:v>
                </c:pt>
                <c:pt idx="402">
                  <c:v>12.476759863118613</c:v>
                </c:pt>
                <c:pt idx="403">
                  <c:v>9.0467227873471732</c:v>
                </c:pt>
                <c:pt idx="404">
                  <c:v>5.4880593212343038</c:v>
                </c:pt>
                <c:pt idx="405">
                  <c:v>4.6305500522914436</c:v>
                </c:pt>
                <c:pt idx="406">
                  <c:v>3.2585352219828678</c:v>
                </c:pt>
                <c:pt idx="407">
                  <c:v>2.5296523433814371</c:v>
                </c:pt>
                <c:pt idx="408">
                  <c:v>1.8865203916742919</c:v>
                </c:pt>
                <c:pt idx="409">
                  <c:v>1.2433884399671469</c:v>
                </c:pt>
                <c:pt idx="410">
                  <c:v>0.77175834204857396</c:v>
                </c:pt>
                <c:pt idx="411">
                  <c:v>0.68600741515428798</c:v>
                </c:pt>
                <c:pt idx="412">
                  <c:v>0.81463380549571696</c:v>
                </c:pt>
                <c:pt idx="413">
                  <c:v>0.55738102481285901</c:v>
                </c:pt>
                <c:pt idx="414">
                  <c:v>0.25725278068285801</c:v>
                </c:pt>
                <c:pt idx="415">
                  <c:v>0.51450556136571601</c:v>
                </c:pt>
                <c:pt idx="416">
                  <c:v>0.38587917102428698</c:v>
                </c:pt>
                <c:pt idx="417">
                  <c:v>0.21437731723571499</c:v>
                </c:pt>
                <c:pt idx="418">
                  <c:v>0.300128244130001</c:v>
                </c:pt>
                <c:pt idx="419">
                  <c:v>0.21437731723571499</c:v>
                </c:pt>
                <c:pt idx="420">
                  <c:v>0.21437731723571499</c:v>
                </c:pt>
                <c:pt idx="421">
                  <c:v>0.38587917102428698</c:v>
                </c:pt>
                <c:pt idx="422">
                  <c:v>8.5750926894285998E-2</c:v>
                </c:pt>
                <c:pt idx="423">
                  <c:v>0.128626390341429</c:v>
                </c:pt>
                <c:pt idx="424">
                  <c:v>0.25725278068285801</c:v>
                </c:pt>
                <c:pt idx="425">
                  <c:v>8.5750926894285998E-2</c:v>
                </c:pt>
                <c:pt idx="426">
                  <c:v>0.128626390341429</c:v>
                </c:pt>
                <c:pt idx="427">
                  <c:v>0.42875463447142997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12-8248-A79E-CA23C1D4C43F}"/>
            </c:ext>
          </c:extLst>
        </c:ser>
        <c:ser>
          <c:idx val="7"/>
          <c:order val="3"/>
          <c:tx>
            <c:strRef>
              <c:f>Hospitalizations!$I$2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Hospitalizations!$I$3:$I$430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0.61151230743703278</c:v>
                </c:pt>
                <c:pt idx="9">
                  <c:v>0.19457209782087406</c:v>
                </c:pt>
                <c:pt idx="10">
                  <c:v>0.30575615371851639</c:v>
                </c:pt>
                <c:pt idx="11">
                  <c:v>1.0284525170531915</c:v>
                </c:pt>
                <c:pt idx="12">
                  <c:v>1.5287807685925821</c:v>
                </c:pt>
                <c:pt idx="13">
                  <c:v>1.5287807685925821</c:v>
                </c:pt>
                <c:pt idx="14">
                  <c:v>1.7789448943622772</c:v>
                </c:pt>
                <c:pt idx="15">
                  <c:v>4.7253223756497986</c:v>
                </c:pt>
                <c:pt idx="16">
                  <c:v>4.6419343337265673</c:v>
                </c:pt>
                <c:pt idx="17">
                  <c:v>5.6425908368053479</c:v>
                </c:pt>
                <c:pt idx="18">
                  <c:v>10.451301254378379</c:v>
                </c:pt>
                <c:pt idx="19">
                  <c:v>14.954255518232893</c:v>
                </c:pt>
                <c:pt idx="20">
                  <c:v>16.955568524390454</c:v>
                </c:pt>
                <c:pt idx="21">
                  <c:v>16.149484119132548</c:v>
                </c:pt>
                <c:pt idx="22">
                  <c:v>24.043552087865152</c:v>
                </c:pt>
                <c:pt idx="23">
                  <c:v>29.408182784926396</c:v>
                </c:pt>
                <c:pt idx="24">
                  <c:v>32.966072573650948</c:v>
                </c:pt>
                <c:pt idx="25">
                  <c:v>34.967385579808514</c:v>
                </c:pt>
                <c:pt idx="26">
                  <c:v>50.755521517273721</c:v>
                </c:pt>
                <c:pt idx="27">
                  <c:v>56.481500396002303</c:v>
                </c:pt>
                <c:pt idx="28">
                  <c:v>66.432473398841296</c:v>
                </c:pt>
                <c:pt idx="29">
                  <c:v>75.299401856678259</c:v>
                </c:pt>
                <c:pt idx="30">
                  <c:v>96.952496742744103</c:v>
                </c:pt>
                <c:pt idx="31">
                  <c:v>119.66184015983755</c:v>
                </c:pt>
                <c:pt idx="32">
                  <c:v>128.83452477139303</c:v>
                </c:pt>
                <c:pt idx="33">
                  <c:v>157.13086699734302</c:v>
                </c:pt>
                <c:pt idx="34">
                  <c:v>197.15712712049427</c:v>
                </c:pt>
                <c:pt idx="35">
                  <c:v>230.4011598338893</c:v>
                </c:pt>
                <c:pt idx="36">
                  <c:v>270.20505184524524</c:v>
                </c:pt>
                <c:pt idx="37">
                  <c:v>317.73623574148735</c:v>
                </c:pt>
                <c:pt idx="38">
                  <c:v>390.56179235444307</c:v>
                </c:pt>
                <c:pt idx="39">
                  <c:v>243.60426647173435</c:v>
                </c:pt>
                <c:pt idx="40">
                  <c:v>285.24269540540138</c:v>
                </c:pt>
                <c:pt idx="41">
                  <c:v>330.16105398804888</c:v>
                </c:pt>
                <c:pt idx="42">
                  <c:v>357.84588390656182</c:v>
                </c:pt>
                <c:pt idx="43">
                  <c:v>293.69268365362223</c:v>
                </c:pt>
                <c:pt idx="44">
                  <c:v>299.44645854632518</c:v>
                </c:pt>
                <c:pt idx="45">
                  <c:v>334.3860481121593</c:v>
                </c:pt>
                <c:pt idx="46">
                  <c:v>349.1735275465457</c:v>
                </c:pt>
                <c:pt idx="47">
                  <c:v>323.40662259226713</c:v>
                </c:pt>
                <c:pt idx="48">
                  <c:v>314.28953000866045</c:v>
                </c:pt>
                <c:pt idx="49">
                  <c:v>337.69377377511415</c:v>
                </c:pt>
                <c:pt idx="50">
                  <c:v>345.69902579974439</c:v>
                </c:pt>
                <c:pt idx="51">
                  <c:v>338.05512195678148</c:v>
                </c:pt>
                <c:pt idx="52">
                  <c:v>327.96516888407047</c:v>
                </c:pt>
                <c:pt idx="53">
                  <c:v>297.88988176375818</c:v>
                </c:pt>
                <c:pt idx="54">
                  <c:v>308.78591924172713</c:v>
                </c:pt>
                <c:pt idx="55">
                  <c:v>299.64103064414604</c:v>
                </c:pt>
                <c:pt idx="56">
                  <c:v>288.82838120810032</c:v>
                </c:pt>
                <c:pt idx="57">
                  <c:v>271.51146450204254</c:v>
                </c:pt>
                <c:pt idx="58">
                  <c:v>267.6478185595995</c:v>
                </c:pt>
                <c:pt idx="59">
                  <c:v>268.2315348530621</c:v>
                </c:pt>
                <c:pt idx="60">
                  <c:v>252.721359055341</c:v>
                </c:pt>
                <c:pt idx="61">
                  <c:v>241.46397339570473</c:v>
                </c:pt>
                <c:pt idx="62">
                  <c:v>239.43486437557274</c:v>
                </c:pt>
                <c:pt idx="63">
                  <c:v>205.24576718704773</c:v>
                </c:pt>
                <c:pt idx="64">
                  <c:v>198.74149991703567</c:v>
                </c:pt>
                <c:pt idx="65">
                  <c:v>188.51256677445255</c:v>
                </c:pt>
                <c:pt idx="66">
                  <c:v>179.08971803712737</c:v>
                </c:pt>
                <c:pt idx="67">
                  <c:v>165.35848713376856</c:v>
                </c:pt>
                <c:pt idx="68">
                  <c:v>153.18383301297672</c:v>
                </c:pt>
                <c:pt idx="69">
                  <c:v>146.70736175693904</c:v>
                </c:pt>
                <c:pt idx="70">
                  <c:v>136.45063260038154</c:v>
                </c:pt>
                <c:pt idx="71">
                  <c:v>129.86297728844625</c:v>
                </c:pt>
                <c:pt idx="72">
                  <c:v>120.24555645330018</c:v>
                </c:pt>
                <c:pt idx="73">
                  <c:v>113.04638883392784</c:v>
                </c:pt>
                <c:pt idx="74">
                  <c:v>104.81876869750231</c:v>
                </c:pt>
                <c:pt idx="75">
                  <c:v>100.84393869916158</c:v>
                </c:pt>
                <c:pt idx="76">
                  <c:v>94.172895345303047</c:v>
                </c:pt>
                <c:pt idx="77">
                  <c:v>85.528334999261361</c:v>
                </c:pt>
                <c:pt idx="78">
                  <c:v>82.470773462076195</c:v>
                </c:pt>
                <c:pt idx="79">
                  <c:v>79.13525178514692</c:v>
                </c:pt>
                <c:pt idx="80">
                  <c:v>72.075064235646636</c:v>
                </c:pt>
                <c:pt idx="81">
                  <c:v>67.127373748201549</c:v>
                </c:pt>
                <c:pt idx="82">
                  <c:v>62.513235428449399</c:v>
                </c:pt>
                <c:pt idx="83">
                  <c:v>53.284958788945083</c:v>
                </c:pt>
                <c:pt idx="84">
                  <c:v>46.697303477009775</c:v>
                </c:pt>
                <c:pt idx="85">
                  <c:v>44.112274177389594</c:v>
                </c:pt>
                <c:pt idx="86">
                  <c:v>41.499448863794996</c:v>
                </c:pt>
                <c:pt idx="87">
                  <c:v>35.634489915194365</c:v>
                </c:pt>
                <c:pt idx="88">
                  <c:v>31.381699777109546</c:v>
                </c:pt>
                <c:pt idx="89">
                  <c:v>28.463118309796435</c:v>
                </c:pt>
                <c:pt idx="90">
                  <c:v>26.517397331587695</c:v>
                </c:pt>
                <c:pt idx="91">
                  <c:v>24.349308241583671</c:v>
                </c:pt>
                <c:pt idx="92">
                  <c:v>21.236154676449683</c:v>
                </c:pt>
                <c:pt idx="93">
                  <c:v>19.234841670292123</c:v>
                </c:pt>
                <c:pt idx="94">
                  <c:v>17.678264887725131</c:v>
                </c:pt>
                <c:pt idx="95">
                  <c:v>17.928429013494824</c:v>
                </c:pt>
                <c:pt idx="96">
                  <c:v>17.038956566313686</c:v>
                </c:pt>
                <c:pt idx="97">
                  <c:v>15.009847546181714</c:v>
                </c:pt>
                <c:pt idx="98">
                  <c:v>14.342743210795859</c:v>
                </c:pt>
                <c:pt idx="99">
                  <c:v>13.981395029128523</c:v>
                </c:pt>
                <c:pt idx="100">
                  <c:v>13.064126567972973</c:v>
                </c:pt>
                <c:pt idx="101">
                  <c:v>12.119062092843013</c:v>
                </c:pt>
                <c:pt idx="102">
                  <c:v>11.118405589764233</c:v>
                </c:pt>
                <c:pt idx="103">
                  <c:v>9.7841969189925244</c:v>
                </c:pt>
                <c:pt idx="104">
                  <c:v>10.451301254378379</c:v>
                </c:pt>
                <c:pt idx="105">
                  <c:v>9.6452168491204713</c:v>
                </c:pt>
                <c:pt idx="106">
                  <c:v>9.0615005556578492</c:v>
                </c:pt>
                <c:pt idx="107">
                  <c:v>7.6716998569373205</c:v>
                </c:pt>
                <c:pt idx="108">
                  <c:v>7.3937397171932142</c:v>
                </c:pt>
                <c:pt idx="109">
                  <c:v>7.7272918848861414</c:v>
                </c:pt>
                <c:pt idx="110">
                  <c:v>7.4771277591164464</c:v>
                </c:pt>
                <c:pt idx="111">
                  <c:v>6.5320632839864867</c:v>
                </c:pt>
                <c:pt idx="112">
                  <c:v>5.6981828647541688</c:v>
                </c:pt>
                <c:pt idx="113">
                  <c:v>5.2534466411635998</c:v>
                </c:pt>
                <c:pt idx="114">
                  <c:v>4.7809144035986204</c:v>
                </c:pt>
                <c:pt idx="115">
                  <c:v>4.6141383197521568</c:v>
                </c:pt>
                <c:pt idx="116">
                  <c:v>4.3917702079568715</c:v>
                </c:pt>
                <c:pt idx="117">
                  <c:v>3.3911137048780908</c:v>
                </c:pt>
                <c:pt idx="118">
                  <c:v>3.530093774750144</c:v>
                </c:pt>
                <c:pt idx="119">
                  <c:v>3.7524618865454284</c:v>
                </c:pt>
                <c:pt idx="120">
                  <c:v>3.0297655232107532</c:v>
                </c:pt>
                <c:pt idx="121">
                  <c:v>2.3904572017993102</c:v>
                </c:pt>
                <c:pt idx="122">
                  <c:v>2.5294372716713629</c:v>
                </c:pt>
                <c:pt idx="123">
                  <c:v>2.5016412576969524</c:v>
                </c:pt>
                <c:pt idx="124">
                  <c:v>2.3348651738504889</c:v>
                </c:pt>
                <c:pt idx="125">
                  <c:v>2.1402930760296148</c:v>
                </c:pt>
                <c:pt idx="126">
                  <c:v>1.8067409083366879</c:v>
                </c:pt>
                <c:pt idx="127">
                  <c:v>1.8345369223110983</c:v>
                </c:pt>
                <c:pt idx="128">
                  <c:v>1.862332936285509</c:v>
                </c:pt>
                <c:pt idx="129">
                  <c:v>1.6399648244902243</c:v>
                </c:pt>
                <c:pt idx="130">
                  <c:v>1.1674325869252444</c:v>
                </c:pt>
                <c:pt idx="131">
                  <c:v>1.4175967126949396</c:v>
                </c:pt>
                <c:pt idx="132">
                  <c:v>1.5843727965414032</c:v>
                </c:pt>
                <c:pt idx="133">
                  <c:v>1.2786166428228867</c:v>
                </c:pt>
                <c:pt idx="134">
                  <c:v>1.3342086707717078</c:v>
                </c:pt>
                <c:pt idx="135">
                  <c:v>1.0006565030787808</c:v>
                </c:pt>
                <c:pt idx="136">
                  <c:v>1.5009847546181714</c:v>
                </c:pt>
                <c:pt idx="137">
                  <c:v>1.3342086707717078</c:v>
                </c:pt>
                <c:pt idx="138">
                  <c:v>1.6399648244902243</c:v>
                </c:pt>
                <c:pt idx="139">
                  <c:v>0.9728604891043704</c:v>
                </c:pt>
                <c:pt idx="140">
                  <c:v>1.5287807685925821</c:v>
                </c:pt>
                <c:pt idx="141">
                  <c:v>1.5843727965414032</c:v>
                </c:pt>
                <c:pt idx="142">
                  <c:v>1.6121688105158136</c:v>
                </c:pt>
                <c:pt idx="143">
                  <c:v>1.0562485310276022</c:v>
                </c:pt>
                <c:pt idx="144">
                  <c:v>1.2786166428228867</c:v>
                </c:pt>
                <c:pt idx="145">
                  <c:v>1.3064126567972973</c:v>
                </c:pt>
                <c:pt idx="146">
                  <c:v>1.6121688105158136</c:v>
                </c:pt>
                <c:pt idx="147">
                  <c:v>1.5009847546181714</c:v>
                </c:pt>
                <c:pt idx="148">
                  <c:v>1.3898006987205291</c:v>
                </c:pt>
                <c:pt idx="149">
                  <c:v>1.3898006987205291</c:v>
                </c:pt>
                <c:pt idx="150">
                  <c:v>1.4731887406437607</c:v>
                </c:pt>
                <c:pt idx="151">
                  <c:v>1.4731887406437607</c:v>
                </c:pt>
                <c:pt idx="152">
                  <c:v>1.667760838464635</c:v>
                </c:pt>
                <c:pt idx="153">
                  <c:v>1.2508206288484762</c:v>
                </c:pt>
                <c:pt idx="154">
                  <c:v>1.2508206288484762</c:v>
                </c:pt>
                <c:pt idx="155">
                  <c:v>1.8067409083366879</c:v>
                </c:pt>
                <c:pt idx="156">
                  <c:v>1.5565767825669925</c:v>
                </c:pt>
                <c:pt idx="157">
                  <c:v>1.4731887406437607</c:v>
                </c:pt>
                <c:pt idx="158">
                  <c:v>1.4453927266693503</c:v>
                </c:pt>
                <c:pt idx="159">
                  <c:v>1.4175967126949396</c:v>
                </c:pt>
                <c:pt idx="160">
                  <c:v>1.4731887406437607</c:v>
                </c:pt>
                <c:pt idx="161">
                  <c:v>1.4175967126949396</c:v>
                </c:pt>
                <c:pt idx="162">
                  <c:v>1.6121688105158136</c:v>
                </c:pt>
                <c:pt idx="163">
                  <c:v>1.4731887406437607</c:v>
                </c:pt>
                <c:pt idx="164">
                  <c:v>1.8067409083366879</c:v>
                </c:pt>
                <c:pt idx="165">
                  <c:v>1.4731887406437607</c:v>
                </c:pt>
                <c:pt idx="166">
                  <c:v>1.4175967126949396</c:v>
                </c:pt>
                <c:pt idx="167">
                  <c:v>1.4731887406437607</c:v>
                </c:pt>
                <c:pt idx="168">
                  <c:v>1.7511488803878665</c:v>
                </c:pt>
                <c:pt idx="169">
                  <c:v>1.8067409083366879</c:v>
                </c:pt>
                <c:pt idx="170">
                  <c:v>1.5009847546181714</c:v>
                </c:pt>
                <c:pt idx="171">
                  <c:v>1.5565767825669925</c:v>
                </c:pt>
                <c:pt idx="172">
                  <c:v>1.5009847546181714</c:v>
                </c:pt>
                <c:pt idx="173">
                  <c:v>1.7233528664134561</c:v>
                </c:pt>
                <c:pt idx="174">
                  <c:v>1.4175967126949396</c:v>
                </c:pt>
                <c:pt idx="175">
                  <c:v>1.6955568524390454</c:v>
                </c:pt>
                <c:pt idx="176">
                  <c:v>1.2508206288484762</c:v>
                </c:pt>
                <c:pt idx="177">
                  <c:v>1.5843727965414032</c:v>
                </c:pt>
                <c:pt idx="178">
                  <c:v>1.5565767825669925</c:v>
                </c:pt>
                <c:pt idx="179">
                  <c:v>1.5009847546181714</c:v>
                </c:pt>
                <c:pt idx="180">
                  <c:v>1.5565767825669925</c:v>
                </c:pt>
                <c:pt idx="181">
                  <c:v>1.5009847546181714</c:v>
                </c:pt>
                <c:pt idx="182">
                  <c:v>1.6121688105158136</c:v>
                </c:pt>
                <c:pt idx="183">
                  <c:v>1.6399648244902243</c:v>
                </c:pt>
                <c:pt idx="184">
                  <c:v>1.6399648244902243</c:v>
                </c:pt>
                <c:pt idx="185">
                  <c:v>1.5565767825669925</c:v>
                </c:pt>
                <c:pt idx="186">
                  <c:v>1.3620046847461185</c:v>
                </c:pt>
                <c:pt idx="187">
                  <c:v>1.862332936285509</c:v>
                </c:pt>
                <c:pt idx="188">
                  <c:v>1.667760838464635</c:v>
                </c:pt>
                <c:pt idx="189">
                  <c:v>1.6121688105158136</c:v>
                </c:pt>
                <c:pt idx="190">
                  <c:v>1.5287807685925821</c:v>
                </c:pt>
                <c:pt idx="191">
                  <c:v>2.0291090201319726</c:v>
                </c:pt>
                <c:pt idx="192">
                  <c:v>1.3064126567972973</c:v>
                </c:pt>
                <c:pt idx="193">
                  <c:v>1.9179249642343301</c:v>
                </c:pt>
                <c:pt idx="194">
                  <c:v>1.5843727965414032</c:v>
                </c:pt>
                <c:pt idx="195">
                  <c:v>1.5565767825669925</c:v>
                </c:pt>
                <c:pt idx="196">
                  <c:v>1.6121688105158136</c:v>
                </c:pt>
                <c:pt idx="197">
                  <c:v>1.8067409083366879</c:v>
                </c:pt>
                <c:pt idx="198">
                  <c:v>2.1402930760296148</c:v>
                </c:pt>
                <c:pt idx="199">
                  <c:v>2.0013130061575617</c:v>
                </c:pt>
                <c:pt idx="200">
                  <c:v>1.7233528664134561</c:v>
                </c:pt>
                <c:pt idx="201">
                  <c:v>2.3626611878248993</c:v>
                </c:pt>
                <c:pt idx="202">
                  <c:v>2.8351934253898792</c:v>
                </c:pt>
                <c:pt idx="203">
                  <c:v>2.4738452437225416</c:v>
                </c:pt>
                <c:pt idx="204">
                  <c:v>2.7518053834666474</c:v>
                </c:pt>
                <c:pt idx="205">
                  <c:v>3.113153565133985</c:v>
                </c:pt>
                <c:pt idx="206">
                  <c:v>3.8914419564174816</c:v>
                </c:pt>
                <c:pt idx="207">
                  <c:v>3.4745017468013226</c:v>
                </c:pt>
                <c:pt idx="208">
                  <c:v>3.8636459424430707</c:v>
                </c:pt>
                <c:pt idx="209">
                  <c:v>5.0032825153939049</c:v>
                </c:pt>
                <c:pt idx="210">
                  <c:v>5.6425908368053479</c:v>
                </c:pt>
                <c:pt idx="211">
                  <c:v>4.7531183896242091</c:v>
                </c:pt>
                <c:pt idx="212">
                  <c:v>6.3096951721912022</c:v>
                </c:pt>
                <c:pt idx="213">
                  <c:v>6.5876553119353076</c:v>
                </c:pt>
                <c:pt idx="214">
                  <c:v>6.5320632839864867</c:v>
                </c:pt>
                <c:pt idx="215">
                  <c:v>8.2554161503999435</c:v>
                </c:pt>
                <c:pt idx="216">
                  <c:v>8.1720281084767112</c:v>
                </c:pt>
                <c:pt idx="217">
                  <c:v>8.5889683180928689</c:v>
                </c:pt>
                <c:pt idx="218">
                  <c:v>9.5062367792484181</c:v>
                </c:pt>
                <c:pt idx="219">
                  <c:v>11.090609575789822</c:v>
                </c:pt>
                <c:pt idx="220">
                  <c:v>11.590937827329212</c:v>
                </c:pt>
                <c:pt idx="221">
                  <c:v>11.757713911175676</c:v>
                </c:pt>
                <c:pt idx="222">
                  <c:v>13.870210973230881</c:v>
                </c:pt>
                <c:pt idx="223">
                  <c:v>15.009847546181714</c:v>
                </c:pt>
                <c:pt idx="224">
                  <c:v>15.454583769772283</c:v>
                </c:pt>
                <c:pt idx="225">
                  <c:v>15.398991741823462</c:v>
                </c:pt>
                <c:pt idx="226">
                  <c:v>19.179249642343301</c:v>
                </c:pt>
                <c:pt idx="227">
                  <c:v>22.153423137605234</c:v>
                </c:pt>
                <c:pt idx="228">
                  <c:v>19.485005796061817</c:v>
                </c:pt>
                <c:pt idx="229">
                  <c:v>23.015099570811962</c:v>
                </c:pt>
                <c:pt idx="230">
                  <c:v>27.379073764794423</c:v>
                </c:pt>
                <c:pt idx="231">
                  <c:v>25.766904954278608</c:v>
                </c:pt>
                <c:pt idx="232">
                  <c:v>28.490914323770845</c:v>
                </c:pt>
                <c:pt idx="233">
                  <c:v>38.858827536225995</c:v>
                </c:pt>
                <c:pt idx="234">
                  <c:v>44.306846275210468</c:v>
                </c:pt>
                <c:pt idx="235">
                  <c:v>44.306846275210468</c:v>
                </c:pt>
                <c:pt idx="236">
                  <c:v>50.116213195862279</c:v>
                </c:pt>
                <c:pt idx="237">
                  <c:v>49.727069000220531</c:v>
                </c:pt>
                <c:pt idx="238">
                  <c:v>54.396799347921508</c:v>
                </c:pt>
                <c:pt idx="239">
                  <c:v>57.815709066774012</c:v>
                </c:pt>
                <c:pt idx="240">
                  <c:v>63.43050388960495</c:v>
                </c:pt>
                <c:pt idx="241">
                  <c:v>63.708464029349052</c:v>
                </c:pt>
                <c:pt idx="242">
                  <c:v>69.990363187565848</c:v>
                </c:pt>
                <c:pt idx="243">
                  <c:v>72.269636333467517</c:v>
                </c:pt>
                <c:pt idx="244">
                  <c:v>82.276201364255314</c:v>
                </c:pt>
                <c:pt idx="245">
                  <c:v>82.109425280408857</c:v>
                </c:pt>
                <c:pt idx="246">
                  <c:v>87.918792201060668</c:v>
                </c:pt>
                <c:pt idx="247">
                  <c:v>96.646740589025598</c:v>
                </c:pt>
                <c:pt idx="248">
                  <c:v>99.926670238006039</c:v>
                </c:pt>
                <c:pt idx="249">
                  <c:v>104.73538065557906</c:v>
                </c:pt>
                <c:pt idx="250">
                  <c:v>111.43422002341202</c:v>
                </c:pt>
                <c:pt idx="251">
                  <c:v>124.66512267523146</c:v>
                </c:pt>
                <c:pt idx="252">
                  <c:v>125.30443099664291</c:v>
                </c:pt>
                <c:pt idx="253">
                  <c:v>135.00523987371218</c:v>
                </c:pt>
                <c:pt idx="254">
                  <c:v>144.03894441539563</c:v>
                </c:pt>
                <c:pt idx="255">
                  <c:v>153.87873336233699</c:v>
                </c:pt>
                <c:pt idx="256">
                  <c:v>160.49418468824669</c:v>
                </c:pt>
                <c:pt idx="257">
                  <c:v>173.44712720032203</c:v>
                </c:pt>
                <c:pt idx="258">
                  <c:v>180.9798469873873</c:v>
                </c:pt>
                <c:pt idx="259">
                  <c:v>193.68262537369293</c:v>
                </c:pt>
                <c:pt idx="260">
                  <c:v>202.68853390140197</c:v>
                </c:pt>
                <c:pt idx="261">
                  <c:v>220.97831109656411</c:v>
                </c:pt>
                <c:pt idx="262">
                  <c:v>228.87237906529674</c:v>
                </c:pt>
                <c:pt idx="263">
                  <c:v>293.97064379336632</c:v>
                </c:pt>
                <c:pt idx="264">
                  <c:v>312.23262497455408</c:v>
                </c:pt>
                <c:pt idx="265">
                  <c:v>340.97370342409459</c:v>
                </c:pt>
                <c:pt idx="266">
                  <c:v>256.72398506765614</c:v>
                </c:pt>
                <c:pt idx="267">
                  <c:v>305.5337856067211</c:v>
                </c:pt>
                <c:pt idx="268">
                  <c:v>328.68786524740511</c:v>
                </c:pt>
                <c:pt idx="269">
                  <c:v>337.19344552357478</c:v>
                </c:pt>
                <c:pt idx="270">
                  <c:v>306.78460623556958</c:v>
                </c:pt>
                <c:pt idx="271">
                  <c:v>315.09561441391833</c:v>
                </c:pt>
                <c:pt idx="272">
                  <c:v>345.53224971589793</c:v>
                </c:pt>
                <c:pt idx="273">
                  <c:v>349.22911957449452</c:v>
                </c:pt>
                <c:pt idx="274">
                  <c:v>333.60775972087578</c:v>
                </c:pt>
                <c:pt idx="275">
                  <c:v>338.36087811049998</c:v>
                </c:pt>
                <c:pt idx="276">
                  <c:v>359.15229656335913</c:v>
                </c:pt>
                <c:pt idx="277">
                  <c:v>360.68107733195171</c:v>
                </c:pt>
                <c:pt idx="278">
                  <c:v>356.73404334758538</c:v>
                </c:pt>
                <c:pt idx="279">
                  <c:v>351.59178076231944</c:v>
                </c:pt>
                <c:pt idx="280">
                  <c:v>370.74323439068831</c:v>
                </c:pt>
                <c:pt idx="281">
                  <c:v>381.38910774288757</c:v>
                </c:pt>
                <c:pt idx="282">
                  <c:v>367.04636453209173</c:v>
                </c:pt>
                <c:pt idx="283">
                  <c:v>341.50182768960838</c:v>
                </c:pt>
                <c:pt idx="284">
                  <c:v>349.95181593782922</c:v>
                </c:pt>
                <c:pt idx="285">
                  <c:v>356.92861544540625</c:v>
                </c:pt>
                <c:pt idx="286">
                  <c:v>344.36481712897267</c:v>
                </c:pt>
                <c:pt idx="287">
                  <c:v>328.57668119150748</c:v>
                </c:pt>
                <c:pt idx="288">
                  <c:v>331.88440685446233</c:v>
                </c:pt>
                <c:pt idx="289">
                  <c:v>333.69114776279901</c:v>
                </c:pt>
                <c:pt idx="290">
                  <c:v>324.26829902547382</c:v>
                </c:pt>
                <c:pt idx="291">
                  <c:v>314.37291805058368</c:v>
                </c:pt>
                <c:pt idx="292">
                  <c:v>309.09167539544569</c:v>
                </c:pt>
                <c:pt idx="293">
                  <c:v>338.66663426421854</c:v>
                </c:pt>
                <c:pt idx="294">
                  <c:v>328.52108916355866</c:v>
                </c:pt>
                <c:pt idx="295">
                  <c:v>319.20942448213111</c:v>
                </c:pt>
                <c:pt idx="296">
                  <c:v>324.12931895560178</c:v>
                </c:pt>
                <c:pt idx="297">
                  <c:v>331.523058672795</c:v>
                </c:pt>
                <c:pt idx="298">
                  <c:v>328.71566126137952</c:v>
                </c:pt>
                <c:pt idx="299">
                  <c:v>326.65875622727316</c:v>
                </c:pt>
                <c:pt idx="300">
                  <c:v>333.94131188856875</c:v>
                </c:pt>
                <c:pt idx="301">
                  <c:v>327.29806454868458</c:v>
                </c:pt>
                <c:pt idx="302">
                  <c:v>323.37882657829272</c:v>
                </c:pt>
                <c:pt idx="303">
                  <c:v>333.99690391651757</c:v>
                </c:pt>
                <c:pt idx="304">
                  <c:v>333.55216769292696</c:v>
                </c:pt>
                <c:pt idx="305">
                  <c:v>326.46418412945229</c:v>
                </c:pt>
                <c:pt idx="306">
                  <c:v>322.98968238265098</c:v>
                </c:pt>
                <c:pt idx="307">
                  <c:v>329.79970580638155</c:v>
                </c:pt>
                <c:pt idx="308">
                  <c:v>330.49460615574179</c:v>
                </c:pt>
                <c:pt idx="309">
                  <c:v>326.10283594778497</c:v>
                </c:pt>
                <c:pt idx="310">
                  <c:v>323.01747839662539</c:v>
                </c:pt>
                <c:pt idx="311">
                  <c:v>322.26698601931628</c:v>
                </c:pt>
                <c:pt idx="312">
                  <c:v>325.38013958445026</c:v>
                </c:pt>
                <c:pt idx="313">
                  <c:v>321.59988168393045</c:v>
                </c:pt>
                <c:pt idx="314">
                  <c:v>321.7388617538025</c:v>
                </c:pt>
                <c:pt idx="315">
                  <c:v>315.09561441391833</c:v>
                </c:pt>
                <c:pt idx="316">
                  <c:v>317.56945965764089</c:v>
                </c:pt>
                <c:pt idx="317">
                  <c:v>316.73557923840855</c:v>
                </c:pt>
                <c:pt idx="318">
                  <c:v>313.95597784096753</c:v>
                </c:pt>
                <c:pt idx="319">
                  <c:v>306.06190987223493</c:v>
                </c:pt>
                <c:pt idx="320">
                  <c:v>294.83232022657302</c:v>
                </c:pt>
                <c:pt idx="321">
                  <c:v>297.16718540042353</c:v>
                </c:pt>
                <c:pt idx="322">
                  <c:v>294.44317603093128</c:v>
                </c:pt>
                <c:pt idx="323">
                  <c:v>295.88856875760064</c:v>
                </c:pt>
                <c:pt idx="324">
                  <c:v>286.27114792245459</c:v>
                </c:pt>
                <c:pt idx="325">
                  <c:v>285.6040435870687</c:v>
                </c:pt>
                <c:pt idx="326">
                  <c:v>283.07460631539738</c:v>
                </c:pt>
                <c:pt idx="327">
                  <c:v>285.52065554514547</c:v>
                </c:pt>
                <c:pt idx="328">
                  <c:v>280.18382086205867</c:v>
                </c:pt>
                <c:pt idx="329">
                  <c:v>269.03761925832003</c:v>
                </c:pt>
                <c:pt idx="330">
                  <c:v>267.9257786993436</c:v>
                </c:pt>
                <c:pt idx="331">
                  <c:v>272.26195687935166</c:v>
                </c:pt>
                <c:pt idx="332">
                  <c:v>267.34206240588099</c:v>
                </c:pt>
                <c:pt idx="333">
                  <c:v>257.50227345893961</c:v>
                </c:pt>
                <c:pt idx="334">
                  <c:v>256.22365681611672</c:v>
                </c:pt>
                <c:pt idx="335">
                  <c:v>257.53006947291402</c:v>
                </c:pt>
                <c:pt idx="336">
                  <c:v>252.9437271671363</c:v>
                </c:pt>
                <c:pt idx="337">
                  <c:v>241.26940129788386</c:v>
                </c:pt>
                <c:pt idx="338">
                  <c:v>245.52219143596867</c:v>
                </c:pt>
                <c:pt idx="339">
                  <c:v>245.49439542199426</c:v>
                </c:pt>
                <c:pt idx="340">
                  <c:v>237.18338724364548</c:v>
                </c:pt>
                <c:pt idx="341">
                  <c:v>229.26152326093847</c:v>
                </c:pt>
                <c:pt idx="342">
                  <c:v>235.96036262877143</c:v>
                </c:pt>
                <c:pt idx="343">
                  <c:v>226.73208598926712</c:v>
                </c:pt>
                <c:pt idx="344">
                  <c:v>225.28669326259777</c:v>
                </c:pt>
                <c:pt idx="345">
                  <c:v>220.81153501271766</c:v>
                </c:pt>
                <c:pt idx="346">
                  <c:v>218.94920207643216</c:v>
                </c:pt>
                <c:pt idx="347">
                  <c:v>209.91549753474871</c:v>
                </c:pt>
                <c:pt idx="348">
                  <c:v>210.69378592603221</c:v>
                </c:pt>
                <c:pt idx="349">
                  <c:v>209.1094131294908</c:v>
                </c:pt>
                <c:pt idx="350">
                  <c:v>202.18820564986257</c:v>
                </c:pt>
                <c:pt idx="351">
                  <c:v>197.51847530216159</c:v>
                </c:pt>
                <c:pt idx="352">
                  <c:v>195.12801810036228</c:v>
                </c:pt>
                <c:pt idx="353">
                  <c:v>185.2048411114977</c:v>
                </c:pt>
                <c:pt idx="354">
                  <c:v>180.757478875592</c:v>
                </c:pt>
                <c:pt idx="355">
                  <c:v>171.36242615224123</c:v>
                </c:pt>
                <c:pt idx="356">
                  <c:v>174.00304747981025</c:v>
                </c:pt>
                <c:pt idx="357">
                  <c:v>162.55108972235308</c:v>
                </c:pt>
                <c:pt idx="358">
                  <c:v>159.29895608734705</c:v>
                </c:pt>
                <c:pt idx="359">
                  <c:v>150.87676385310064</c:v>
                </c:pt>
                <c:pt idx="360">
                  <c:v>151.71064427233296</c:v>
                </c:pt>
                <c:pt idx="361">
                  <c:v>140.84240280833842</c:v>
                </c:pt>
                <c:pt idx="362">
                  <c:v>143.01049189834245</c:v>
                </c:pt>
                <c:pt idx="363">
                  <c:v>132.72596672781052</c:v>
                </c:pt>
                <c:pt idx="364">
                  <c:v>134.58829966409604</c:v>
                </c:pt>
                <c:pt idx="365">
                  <c:v>123.30311799048533</c:v>
                </c:pt>
                <c:pt idx="366">
                  <c:v>125.05426687087321</c:v>
                </c:pt>
                <c:pt idx="367">
                  <c:v>117.24358694406384</c:v>
                </c:pt>
                <c:pt idx="368">
                  <c:v>115.2978659658551</c:v>
                </c:pt>
                <c:pt idx="369">
                  <c:v>111.51760806533525</c:v>
                </c:pt>
                <c:pt idx="370">
                  <c:v>106.9034697455831</c:v>
                </c:pt>
                <c:pt idx="371">
                  <c:v>101.84459520224037</c:v>
                </c:pt>
                <c:pt idx="372">
                  <c:v>100.56597855941749</c:v>
                </c:pt>
                <c:pt idx="373">
                  <c:v>96.702332616974417</c:v>
                </c:pt>
                <c:pt idx="374">
                  <c:v>91.615662059657282</c:v>
                </c:pt>
                <c:pt idx="375">
                  <c:v>89.697737095422951</c:v>
                </c:pt>
                <c:pt idx="376">
                  <c:v>87.27948387964922</c:v>
                </c:pt>
                <c:pt idx="377">
                  <c:v>84.194126328489645</c:v>
                </c:pt>
                <c:pt idx="378">
                  <c:v>79.746764092583959</c:v>
                </c:pt>
                <c:pt idx="379">
                  <c:v>78.468147449761076</c:v>
                </c:pt>
                <c:pt idx="380">
                  <c:v>76.466834443603503</c:v>
                </c:pt>
                <c:pt idx="381">
                  <c:v>69.767995075770557</c:v>
                </c:pt>
                <c:pt idx="382">
                  <c:v>70.796447592823753</c:v>
                </c:pt>
                <c:pt idx="383">
                  <c:v>59.149917737545714</c:v>
                </c:pt>
                <c:pt idx="384">
                  <c:v>56.564888437925532</c:v>
                </c:pt>
                <c:pt idx="385">
                  <c:v>53.062590677149799</c:v>
                </c:pt>
                <c:pt idx="386">
                  <c:v>50.227397251759918</c:v>
                </c:pt>
                <c:pt idx="387">
                  <c:v>45.752239001879815</c:v>
                </c:pt>
                <c:pt idx="388">
                  <c:v>41.249284738025302</c:v>
                </c:pt>
                <c:pt idx="389">
                  <c:v>39.915076067253594</c:v>
                </c:pt>
                <c:pt idx="390">
                  <c:v>37.413434809556641</c:v>
                </c:pt>
                <c:pt idx="391">
                  <c:v>34.49485334224353</c:v>
                </c:pt>
                <c:pt idx="392">
                  <c:v>30.547819357877231</c:v>
                </c:pt>
                <c:pt idx="393">
                  <c:v>31.131535651339853</c:v>
                </c:pt>
                <c:pt idx="394">
                  <c:v>27.101113625050317</c:v>
                </c:pt>
                <c:pt idx="395">
                  <c:v>25.37776075863686</c:v>
                </c:pt>
                <c:pt idx="396">
                  <c:v>24.349308241583671</c:v>
                </c:pt>
                <c:pt idx="397">
                  <c:v>22.209015165554053</c:v>
                </c:pt>
                <c:pt idx="398">
                  <c:v>21.653094886065844</c:v>
                </c:pt>
                <c:pt idx="399">
                  <c:v>18.567737334906269</c:v>
                </c:pt>
                <c:pt idx="400">
                  <c:v>17.789448943622773</c:v>
                </c:pt>
                <c:pt idx="401">
                  <c:v>16.344056216953422</c:v>
                </c:pt>
                <c:pt idx="402">
                  <c:v>17.011160552339277</c:v>
                </c:pt>
                <c:pt idx="403">
                  <c:v>14.954255518232893</c:v>
                </c:pt>
                <c:pt idx="404">
                  <c:v>13.397678735665901</c:v>
                </c:pt>
                <c:pt idx="405">
                  <c:v>12.174654120791836</c:v>
                </c:pt>
                <c:pt idx="406">
                  <c:v>13.203106637845027</c:v>
                </c:pt>
                <c:pt idx="407">
                  <c:v>11.00722153386659</c:v>
                </c:pt>
                <c:pt idx="408">
                  <c:v>10.00656503078781</c:v>
                </c:pt>
                <c:pt idx="409">
                  <c:v>9.3116646814275441</c:v>
                </c:pt>
                <c:pt idx="410">
                  <c:v>8.6445603460416915</c:v>
                </c:pt>
                <c:pt idx="411">
                  <c:v>9.2282766395043136</c:v>
                </c:pt>
                <c:pt idx="412">
                  <c:v>7.9774560106558372</c:v>
                </c:pt>
                <c:pt idx="413">
                  <c:v>6.3374911861656127</c:v>
                </c:pt>
                <c:pt idx="414">
                  <c:v>5.8927549625750428</c:v>
                </c:pt>
                <c:pt idx="415">
                  <c:v>5.9761430044982751</c:v>
                </c:pt>
                <c:pt idx="416">
                  <c:v>5.1422625852659571</c:v>
                </c:pt>
                <c:pt idx="417">
                  <c:v>4.8643024455218518</c:v>
                </c:pt>
                <c:pt idx="418">
                  <c:v>4.0304220262895347</c:v>
                </c:pt>
                <c:pt idx="419">
                  <c:v>3.7524618865454284</c:v>
                </c:pt>
                <c:pt idx="420">
                  <c:v>3.6134818166733758</c:v>
                </c:pt>
                <c:pt idx="421">
                  <c:v>3.3911137048780908</c:v>
                </c:pt>
                <c:pt idx="422">
                  <c:v>2.4182532157737207</c:v>
                </c:pt>
                <c:pt idx="423">
                  <c:v>2.6962133555178265</c:v>
                </c:pt>
                <c:pt idx="424">
                  <c:v>2.5572332856457733</c:v>
                </c:pt>
                <c:pt idx="425">
                  <c:v>2.4182532157737207</c:v>
                </c:pt>
                <c:pt idx="426">
                  <c:v>1.8345369223110983</c:v>
                </c:pt>
                <c:pt idx="427">
                  <c:v>1.8067409083366879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A12-8248-A79E-CA23C1D4C43F}"/>
            </c:ext>
          </c:extLst>
        </c:ser>
        <c:ser>
          <c:idx val="6"/>
          <c:order val="4"/>
          <c:tx>
            <c:strRef>
              <c:f>Hospitalizations!$J$2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Hospitalizations!$J$3:$J$430</c:f>
              <c:numCache>
                <c:formatCode>General</c:formatCode>
                <c:ptCount val="428"/>
                <c:pt idx="349">
                  <c:v>214.1126956448847</c:v>
                </c:pt>
                <c:pt idx="350">
                  <c:v>463.13718484162911</c:v>
                </c:pt>
                <c:pt idx="351">
                  <c:v>444.40267142287638</c:v>
                </c:pt>
                <c:pt idx="352">
                  <c:v>448.29411337929383</c:v>
                </c:pt>
                <c:pt idx="353">
                  <c:v>517.95092439916675</c:v>
                </c:pt>
                <c:pt idx="354">
                  <c:v>767.47574184745054</c:v>
                </c:pt>
                <c:pt idx="355">
                  <c:v>846.61099363259746</c:v>
                </c:pt>
                <c:pt idx="356">
                  <c:v>877.32558907432121</c:v>
                </c:pt>
                <c:pt idx="357">
                  <c:v>1058.4444161315805</c:v>
                </c:pt>
                <c:pt idx="358">
                  <c:v>1357.2793623704688</c:v>
                </c:pt>
                <c:pt idx="359">
                  <c:v>1546.653605578128</c:v>
                </c:pt>
                <c:pt idx="360">
                  <c:v>1679.2405922360665</c:v>
                </c:pt>
                <c:pt idx="361">
                  <c:v>1978.6870507823917</c:v>
                </c:pt>
                <c:pt idx="362">
                  <c:v>2392.6530869032886</c:v>
                </c:pt>
                <c:pt idx="363">
                  <c:v>2706.6368607582303</c:v>
                </c:pt>
                <c:pt idx="364">
                  <c:v>3014.4499195108533</c:v>
                </c:pt>
                <c:pt idx="365">
                  <c:v>3433.9473624126576</c:v>
                </c:pt>
                <c:pt idx="366">
                  <c:v>3982.1125540020089</c:v>
                </c:pt>
                <c:pt idx="367">
                  <c:v>4402.1659171833016</c:v>
                </c:pt>
                <c:pt idx="368">
                  <c:v>4862.6902767113361</c:v>
                </c:pt>
                <c:pt idx="369">
                  <c:v>5350.9550581858321</c:v>
                </c:pt>
                <c:pt idx="370">
                  <c:v>5862.0959591612682</c:v>
                </c:pt>
                <c:pt idx="371">
                  <c:v>6292.989767792581</c:v>
                </c:pt>
                <c:pt idx="372">
                  <c:v>6671.3769060262321</c:v>
                </c:pt>
                <c:pt idx="373">
                  <c:v>6955.2575967468874</c:v>
                </c:pt>
                <c:pt idx="374">
                  <c:v>7216.5123320923731</c:v>
                </c:pt>
                <c:pt idx="375">
                  <c:v>7264.0157199746409</c:v>
                </c:pt>
                <c:pt idx="376">
                  <c:v>7271.6318278036288</c:v>
                </c:pt>
                <c:pt idx="377">
                  <c:v>7056.2961075438698</c:v>
                </c:pt>
                <c:pt idx="378">
                  <c:v>6810.6349360380291</c:v>
                </c:pt>
                <c:pt idx="379">
                  <c:v>6436.8063440961814</c:v>
                </c:pt>
                <c:pt idx="380">
                  <c:v>5965.1357829644085</c:v>
                </c:pt>
                <c:pt idx="381">
                  <c:v>5438.4847061912515</c:v>
                </c:pt>
                <c:pt idx="382">
                  <c:v>4890.2639225739513</c:v>
                </c:pt>
                <c:pt idx="383">
                  <c:v>1747.8411547249118</c:v>
                </c:pt>
                <c:pt idx="384">
                  <c:v>1600.2999125487404</c:v>
                </c:pt>
                <c:pt idx="385">
                  <c:v>1417.5967126949397</c:v>
                </c:pt>
                <c:pt idx="386">
                  <c:v>1112.229703172065</c:v>
                </c:pt>
                <c:pt idx="387">
                  <c:v>616.59897799434998</c:v>
                </c:pt>
                <c:pt idx="388">
                  <c:v>410.74169849986515</c:v>
                </c:pt>
                <c:pt idx="389">
                  <c:v>348.47862719718546</c:v>
                </c:pt>
                <c:pt idx="390">
                  <c:v>274.20767785756038</c:v>
                </c:pt>
                <c:pt idx="391">
                  <c:v>166.19236755300088</c:v>
                </c:pt>
                <c:pt idx="392">
                  <c:v>111.07287184174469</c:v>
                </c:pt>
                <c:pt idx="393">
                  <c:v>87.52964800541892</c:v>
                </c:pt>
                <c:pt idx="394">
                  <c:v>65.515204937685738</c:v>
                </c:pt>
                <c:pt idx="395">
                  <c:v>44.584806414954571</c:v>
                </c:pt>
                <c:pt idx="396">
                  <c:v>29.296998729028754</c:v>
                </c:pt>
                <c:pt idx="397">
                  <c:v>21.208358662475273</c:v>
                </c:pt>
                <c:pt idx="398">
                  <c:v>15.482379783746694</c:v>
                </c:pt>
                <c:pt idx="399">
                  <c:v>12.007878036945371</c:v>
                </c:pt>
                <c:pt idx="400">
                  <c:v>7.1157795774491088</c:v>
                </c:pt>
                <c:pt idx="401">
                  <c:v>5.3646306970612425</c:v>
                </c:pt>
                <c:pt idx="402">
                  <c:v>4.3083821660336401</c:v>
                </c:pt>
                <c:pt idx="403">
                  <c:v>3.3911137048780908</c:v>
                </c:pt>
                <c:pt idx="404">
                  <c:v>2.1958851039784357</c:v>
                </c:pt>
                <c:pt idx="405">
                  <c:v>1.7511488803878665</c:v>
                </c:pt>
                <c:pt idx="406">
                  <c:v>0.83388041923231748</c:v>
                </c:pt>
                <c:pt idx="407">
                  <c:v>0.72269636333467513</c:v>
                </c:pt>
                <c:pt idx="408">
                  <c:v>0.6671043353858539</c:v>
                </c:pt>
                <c:pt idx="409">
                  <c:v>0.69490034936026457</c:v>
                </c:pt>
                <c:pt idx="410">
                  <c:v>0.22236811179528465</c:v>
                </c:pt>
                <c:pt idx="411">
                  <c:v>0.25016412576969521</c:v>
                </c:pt>
                <c:pt idx="412">
                  <c:v>5.5592027948821163E-2</c:v>
                </c:pt>
                <c:pt idx="413">
                  <c:v>0.13898006987205291</c:v>
                </c:pt>
                <c:pt idx="414">
                  <c:v>2.7796013974410581E-2</c:v>
                </c:pt>
                <c:pt idx="415">
                  <c:v>8.3388041923231737E-2</c:v>
                </c:pt>
                <c:pt idx="416">
                  <c:v>2.7796013974410581E-2</c:v>
                </c:pt>
                <c:pt idx="417">
                  <c:v>0.13898006987205291</c:v>
                </c:pt>
                <c:pt idx="418">
                  <c:v>0.11118405589764233</c:v>
                </c:pt>
                <c:pt idx="419">
                  <c:v>5.5592027948821163E-2</c:v>
                </c:pt>
                <c:pt idx="420">
                  <c:v>0.25016412576969521</c:v>
                </c:pt>
                <c:pt idx="421">
                  <c:v>2.7796013974410581E-2</c:v>
                </c:pt>
                <c:pt idx="422">
                  <c:v>0.11118405589764233</c:v>
                </c:pt>
                <c:pt idx="423">
                  <c:v>0.11118405589764233</c:v>
                </c:pt>
                <c:pt idx="424">
                  <c:v>0.11118405589764233</c:v>
                </c:pt>
                <c:pt idx="425">
                  <c:v>0.13898006987205291</c:v>
                </c:pt>
                <c:pt idx="426">
                  <c:v>8.3388041923231737E-2</c:v>
                </c:pt>
                <c:pt idx="427">
                  <c:v>0.16677608384646347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A12-8248-A79E-CA23C1D4C43F}"/>
            </c:ext>
          </c:extLst>
        </c:ser>
        <c:ser>
          <c:idx val="1"/>
          <c:order val="5"/>
          <c:tx>
            <c:strRef>
              <c:f>Hospitalizations!$G$2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Hospitalizations!$G$3:$G$430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0.63930832141144334</c:v>
                </c:pt>
                <c:pt idx="9">
                  <c:v>0.41694020961615874</c:v>
                </c:pt>
                <c:pt idx="10">
                  <c:v>0.25016412576969521</c:v>
                </c:pt>
                <c:pt idx="11">
                  <c:v>0.50032825153939042</c:v>
                </c:pt>
                <c:pt idx="12">
                  <c:v>2.0847010480807935</c:v>
                </c:pt>
                <c:pt idx="13">
                  <c:v>1.862332936285509</c:v>
                </c:pt>
                <c:pt idx="14">
                  <c:v>1.5009847546181714</c:v>
                </c:pt>
                <c:pt idx="15">
                  <c:v>3.0575615371851641</c:v>
                </c:pt>
                <c:pt idx="16">
                  <c:v>6.3096951721912022</c:v>
                </c:pt>
                <c:pt idx="17">
                  <c:v>6.1429190883447387</c:v>
                </c:pt>
                <c:pt idx="18">
                  <c:v>7.894067968732605</c:v>
                </c:pt>
                <c:pt idx="19">
                  <c:v>12.758370414254458</c:v>
                </c:pt>
                <c:pt idx="20">
                  <c:v>20.596846355038242</c:v>
                </c:pt>
                <c:pt idx="21">
                  <c:v>12.786166428228867</c:v>
                </c:pt>
                <c:pt idx="22">
                  <c:v>17.789448943622773</c:v>
                </c:pt>
                <c:pt idx="23">
                  <c:v>22.625955375170214</c:v>
                </c:pt>
                <c:pt idx="24">
                  <c:v>27.629237890564116</c:v>
                </c:pt>
                <c:pt idx="25">
                  <c:v>28.379730267873203</c:v>
                </c:pt>
                <c:pt idx="26">
                  <c:v>30.742391455698105</c:v>
                </c:pt>
                <c:pt idx="27">
                  <c:v>39.275767745842153</c:v>
                </c:pt>
                <c:pt idx="28">
                  <c:v>45.86342305777746</c:v>
                </c:pt>
                <c:pt idx="29">
                  <c:v>50.144009209836689</c:v>
                </c:pt>
                <c:pt idx="30">
                  <c:v>54.257819278049453</c:v>
                </c:pt>
                <c:pt idx="31">
                  <c:v>67.62770199974095</c:v>
                </c:pt>
                <c:pt idx="32">
                  <c:v>75.21601381475503</c:v>
                </c:pt>
                <c:pt idx="33">
                  <c:v>84.694454580029046</c:v>
                </c:pt>
                <c:pt idx="34">
                  <c:v>96.813516672872055</c:v>
                </c:pt>
                <c:pt idx="35">
                  <c:v>111.96234428892582</c:v>
                </c:pt>
                <c:pt idx="36">
                  <c:v>130.83583777755061</c:v>
                </c:pt>
                <c:pt idx="37">
                  <c:v>145.09519294642323</c:v>
                </c:pt>
                <c:pt idx="38">
                  <c:v>162.884641890046</c:v>
                </c:pt>
                <c:pt idx="39">
                  <c:v>191.95927250727948</c:v>
                </c:pt>
                <c:pt idx="40">
                  <c:v>119.32828799214462</c:v>
                </c:pt>
                <c:pt idx="41">
                  <c:v>135.39438406935395</c:v>
                </c:pt>
                <c:pt idx="42">
                  <c:v>154.35126559990195</c:v>
                </c:pt>
                <c:pt idx="43">
                  <c:v>154.07330546015785</c:v>
                </c:pt>
                <c:pt idx="44">
                  <c:v>127.27794798882606</c:v>
                </c:pt>
                <c:pt idx="45">
                  <c:v>127.91725631023749</c:v>
                </c:pt>
                <c:pt idx="46">
                  <c:v>139.09125392795056</c:v>
                </c:pt>
                <c:pt idx="47">
                  <c:v>137.08994092179299</c:v>
                </c:pt>
                <c:pt idx="48">
                  <c:v>122.1634814175345</c:v>
                </c:pt>
                <c:pt idx="49">
                  <c:v>118.4666115589379</c:v>
                </c:pt>
                <c:pt idx="50">
                  <c:v>125.66577917831025</c:v>
                </c:pt>
                <c:pt idx="51">
                  <c:v>120.60690463496751</c:v>
                </c:pt>
                <c:pt idx="52">
                  <c:v>116.46529855278034</c:v>
                </c:pt>
                <c:pt idx="53">
                  <c:v>96.146412337486197</c:v>
                </c:pt>
                <c:pt idx="54">
                  <c:v>98.620257581208747</c:v>
                </c:pt>
                <c:pt idx="55">
                  <c:v>95.97963625363974</c:v>
                </c:pt>
                <c:pt idx="56">
                  <c:v>90.170269332987928</c:v>
                </c:pt>
                <c:pt idx="57">
                  <c:v>82.276201364255314</c:v>
                </c:pt>
                <c:pt idx="58">
                  <c:v>77.662063044503171</c:v>
                </c:pt>
                <c:pt idx="59">
                  <c:v>75.382789898601501</c:v>
                </c:pt>
                <c:pt idx="60">
                  <c:v>71.963880179748998</c:v>
                </c:pt>
                <c:pt idx="61">
                  <c:v>67.34974185999684</c:v>
                </c:pt>
                <c:pt idx="62">
                  <c:v>64.014220183067565</c:v>
                </c:pt>
                <c:pt idx="63">
                  <c:v>58.760773541903966</c:v>
                </c:pt>
                <c:pt idx="64">
                  <c:v>56.759460535746406</c:v>
                </c:pt>
                <c:pt idx="65">
                  <c:v>54.841535571512075</c:v>
                </c:pt>
                <c:pt idx="66">
                  <c:v>50.227397251759918</c:v>
                </c:pt>
                <c:pt idx="67">
                  <c:v>47.781348022011791</c:v>
                </c:pt>
                <c:pt idx="68">
                  <c:v>45.668850959956586</c:v>
                </c:pt>
                <c:pt idx="69">
                  <c:v>42.110961171232027</c:v>
                </c:pt>
                <c:pt idx="70">
                  <c:v>41.416060821871767</c:v>
                </c:pt>
                <c:pt idx="71">
                  <c:v>39.192379703918917</c:v>
                </c:pt>
                <c:pt idx="72">
                  <c:v>35.467713831347901</c:v>
                </c:pt>
                <c:pt idx="73">
                  <c:v>34.967385579808514</c:v>
                </c:pt>
                <c:pt idx="74">
                  <c:v>32.715908447881255</c:v>
                </c:pt>
                <c:pt idx="75">
                  <c:v>31.353903763135136</c:v>
                </c:pt>
                <c:pt idx="76">
                  <c:v>28.018382086205865</c:v>
                </c:pt>
                <c:pt idx="77">
                  <c:v>27.518053834666475</c:v>
                </c:pt>
                <c:pt idx="78">
                  <c:v>26.795357471331801</c:v>
                </c:pt>
                <c:pt idx="79">
                  <c:v>25.127596632867167</c:v>
                </c:pt>
                <c:pt idx="80">
                  <c:v>23.181875654658423</c:v>
                </c:pt>
                <c:pt idx="81">
                  <c:v>22.292403207477285</c:v>
                </c:pt>
                <c:pt idx="82">
                  <c:v>20.318886215294135</c:v>
                </c:pt>
                <c:pt idx="83">
                  <c:v>18.095205097341289</c:v>
                </c:pt>
                <c:pt idx="84">
                  <c:v>15.343399713874641</c:v>
                </c:pt>
                <c:pt idx="85">
                  <c:v>15.537971811695515</c:v>
                </c:pt>
                <c:pt idx="86">
                  <c:v>13.953599015154111</c:v>
                </c:pt>
                <c:pt idx="87">
                  <c:v>12.952942512075332</c:v>
                </c:pt>
                <c:pt idx="88">
                  <c:v>11.118405589764233</c:v>
                </c:pt>
                <c:pt idx="89">
                  <c:v>10.284525170531914</c:v>
                </c:pt>
                <c:pt idx="90">
                  <c:v>9.7008088770692922</c:v>
                </c:pt>
                <c:pt idx="91">
                  <c:v>8.4499882482208175</c:v>
                </c:pt>
                <c:pt idx="92">
                  <c:v>8.3666002062975853</c:v>
                </c:pt>
                <c:pt idx="93">
                  <c:v>7.64390384296291</c:v>
                </c:pt>
                <c:pt idx="94">
                  <c:v>6.6432473398841285</c:v>
                </c:pt>
                <c:pt idx="95">
                  <c:v>6.6154513259097181</c:v>
                </c:pt>
                <c:pt idx="96">
                  <c:v>7.0879835634746984</c:v>
                </c:pt>
                <c:pt idx="97">
                  <c:v>6.0039390184726855</c:v>
                </c:pt>
                <c:pt idx="98">
                  <c:v>5.8093669206518115</c:v>
                </c:pt>
                <c:pt idx="99">
                  <c:v>5.8649589486006324</c:v>
                </c:pt>
                <c:pt idx="100">
                  <c:v>5.4758147529588843</c:v>
                </c:pt>
                <c:pt idx="101">
                  <c:v>4.6419343337265673</c:v>
                </c:pt>
                <c:pt idx="102">
                  <c:v>5.4202227250100634</c:v>
                </c:pt>
                <c:pt idx="103">
                  <c:v>4.6141383197521568</c:v>
                </c:pt>
                <c:pt idx="104">
                  <c:v>4.8365064315474413</c:v>
                </c:pt>
                <c:pt idx="105">
                  <c:v>3.6134818166733758</c:v>
                </c:pt>
                <c:pt idx="106">
                  <c:v>4.4751582498801037</c:v>
                </c:pt>
                <c:pt idx="107">
                  <c:v>3.9470339843663025</c:v>
                </c:pt>
                <c:pt idx="108">
                  <c:v>3.919237970391892</c:v>
                </c:pt>
                <c:pt idx="109">
                  <c:v>3.724665872571018</c:v>
                </c:pt>
                <c:pt idx="110">
                  <c:v>3.3355216769292699</c:v>
                </c:pt>
                <c:pt idx="111">
                  <c:v>3.1687455930828063</c:v>
                </c:pt>
                <c:pt idx="112">
                  <c:v>3.4467057328269122</c:v>
                </c:pt>
                <c:pt idx="113">
                  <c:v>3.1687455930828063</c:v>
                </c:pt>
                <c:pt idx="114">
                  <c:v>2.7240093694922369</c:v>
                </c:pt>
                <c:pt idx="115">
                  <c:v>2.3626611878248993</c:v>
                </c:pt>
                <c:pt idx="116">
                  <c:v>2.5572332856457733</c:v>
                </c:pt>
                <c:pt idx="117">
                  <c:v>2.5850292996201842</c:v>
                </c:pt>
                <c:pt idx="118">
                  <c:v>2.3070691598760784</c:v>
                </c:pt>
                <c:pt idx="119">
                  <c:v>1.7233528664134561</c:v>
                </c:pt>
                <c:pt idx="120">
                  <c:v>2.1958851039784357</c:v>
                </c:pt>
                <c:pt idx="121">
                  <c:v>2.0013130061575617</c:v>
                </c:pt>
                <c:pt idx="122">
                  <c:v>2.0013130061575617</c:v>
                </c:pt>
                <c:pt idx="123">
                  <c:v>1.5565767825669925</c:v>
                </c:pt>
                <c:pt idx="124">
                  <c:v>1.7233528664134561</c:v>
                </c:pt>
                <c:pt idx="125">
                  <c:v>1.6399648244902243</c:v>
                </c:pt>
                <c:pt idx="126">
                  <c:v>1.5009847546181714</c:v>
                </c:pt>
                <c:pt idx="127">
                  <c:v>1.4175967126949396</c:v>
                </c:pt>
                <c:pt idx="128">
                  <c:v>1.4175967126949396</c:v>
                </c:pt>
                <c:pt idx="129">
                  <c:v>1.1674325869252444</c:v>
                </c:pt>
                <c:pt idx="130">
                  <c:v>1.1952286008996551</c:v>
                </c:pt>
                <c:pt idx="131">
                  <c:v>1.4175967126949396</c:v>
                </c:pt>
                <c:pt idx="132">
                  <c:v>1.1118405589764233</c:v>
                </c:pt>
                <c:pt idx="133">
                  <c:v>1.5287807685925821</c:v>
                </c:pt>
                <c:pt idx="134">
                  <c:v>0.86167643320672804</c:v>
                </c:pt>
                <c:pt idx="135">
                  <c:v>1.2508206288484762</c:v>
                </c:pt>
                <c:pt idx="136">
                  <c:v>1.2230246148740656</c:v>
                </c:pt>
                <c:pt idx="137">
                  <c:v>1.3342086707717078</c:v>
                </c:pt>
                <c:pt idx="138">
                  <c:v>1.3064126567972973</c:v>
                </c:pt>
                <c:pt idx="139">
                  <c:v>1.0284525170531915</c:v>
                </c:pt>
                <c:pt idx="140">
                  <c:v>1.2786166428228867</c:v>
                </c:pt>
                <c:pt idx="141">
                  <c:v>1.5287807685925821</c:v>
                </c:pt>
                <c:pt idx="142">
                  <c:v>1.5287807685925821</c:v>
                </c:pt>
                <c:pt idx="143">
                  <c:v>1.2786166428228867</c:v>
                </c:pt>
                <c:pt idx="144">
                  <c:v>1.1396365729508338</c:v>
                </c:pt>
                <c:pt idx="145">
                  <c:v>1.4731887406437607</c:v>
                </c:pt>
                <c:pt idx="146">
                  <c:v>1.6955568524390454</c:v>
                </c:pt>
                <c:pt idx="147">
                  <c:v>1.3342086707717078</c:v>
                </c:pt>
                <c:pt idx="148">
                  <c:v>1.0840445450020126</c:v>
                </c:pt>
                <c:pt idx="149">
                  <c:v>1.4175967126949396</c:v>
                </c:pt>
                <c:pt idx="150">
                  <c:v>1.667760838464635</c:v>
                </c:pt>
                <c:pt idx="151">
                  <c:v>1.5287807685925821</c:v>
                </c:pt>
                <c:pt idx="152">
                  <c:v>1.3898006987205291</c:v>
                </c:pt>
                <c:pt idx="153">
                  <c:v>1.4453927266693503</c:v>
                </c:pt>
                <c:pt idx="154">
                  <c:v>1.4731887406437607</c:v>
                </c:pt>
                <c:pt idx="155">
                  <c:v>1.7789448943622772</c:v>
                </c:pt>
                <c:pt idx="156">
                  <c:v>1.6121688105158136</c:v>
                </c:pt>
                <c:pt idx="157">
                  <c:v>1.3342086707717078</c:v>
                </c:pt>
                <c:pt idx="158">
                  <c:v>1.6121688105158136</c:v>
                </c:pt>
                <c:pt idx="159">
                  <c:v>1.5009847546181714</c:v>
                </c:pt>
                <c:pt idx="160">
                  <c:v>1.6121688105158136</c:v>
                </c:pt>
                <c:pt idx="161">
                  <c:v>1.4731887406437607</c:v>
                </c:pt>
                <c:pt idx="162">
                  <c:v>1.5565767825669925</c:v>
                </c:pt>
                <c:pt idx="163">
                  <c:v>1.3342086707717078</c:v>
                </c:pt>
                <c:pt idx="164">
                  <c:v>1.6955568524390454</c:v>
                </c:pt>
                <c:pt idx="165">
                  <c:v>1.3620046847461185</c:v>
                </c:pt>
                <c:pt idx="166">
                  <c:v>1.6121688105158136</c:v>
                </c:pt>
                <c:pt idx="167">
                  <c:v>1.6399648244902243</c:v>
                </c:pt>
                <c:pt idx="168">
                  <c:v>1.4453927266693503</c:v>
                </c:pt>
                <c:pt idx="169">
                  <c:v>1.4175967126949396</c:v>
                </c:pt>
                <c:pt idx="170">
                  <c:v>2.0291090201319726</c:v>
                </c:pt>
                <c:pt idx="171">
                  <c:v>1.2230246148740656</c:v>
                </c:pt>
                <c:pt idx="172">
                  <c:v>1.6399648244902243</c:v>
                </c:pt>
                <c:pt idx="173">
                  <c:v>2.056905034106383</c:v>
                </c:pt>
                <c:pt idx="174">
                  <c:v>1.667760838464635</c:v>
                </c:pt>
                <c:pt idx="175">
                  <c:v>1.5009847546181714</c:v>
                </c:pt>
                <c:pt idx="176">
                  <c:v>1.5009847546181714</c:v>
                </c:pt>
                <c:pt idx="177">
                  <c:v>1.8067409083366879</c:v>
                </c:pt>
                <c:pt idx="178">
                  <c:v>1.7233528664134561</c:v>
                </c:pt>
                <c:pt idx="179">
                  <c:v>1.5843727965414032</c:v>
                </c:pt>
                <c:pt idx="180">
                  <c:v>1.5009847546181714</c:v>
                </c:pt>
                <c:pt idx="181">
                  <c:v>1.8901289502599194</c:v>
                </c:pt>
                <c:pt idx="182">
                  <c:v>1.9457209782087408</c:v>
                </c:pt>
                <c:pt idx="183">
                  <c:v>1.6955568524390454</c:v>
                </c:pt>
                <c:pt idx="184">
                  <c:v>1.7789448943622772</c:v>
                </c:pt>
                <c:pt idx="185">
                  <c:v>1.4453927266693503</c:v>
                </c:pt>
                <c:pt idx="186">
                  <c:v>2.056905034106383</c:v>
                </c:pt>
                <c:pt idx="187">
                  <c:v>1.8345369223110983</c:v>
                </c:pt>
                <c:pt idx="188">
                  <c:v>1.7789448943622772</c:v>
                </c:pt>
                <c:pt idx="189">
                  <c:v>1.5843727965414032</c:v>
                </c:pt>
                <c:pt idx="190">
                  <c:v>1.8345369223110983</c:v>
                </c:pt>
                <c:pt idx="191">
                  <c:v>1.4731887406437607</c:v>
                </c:pt>
                <c:pt idx="192">
                  <c:v>1.667760838464635</c:v>
                </c:pt>
                <c:pt idx="193">
                  <c:v>1.9735169921831512</c:v>
                </c:pt>
                <c:pt idx="194">
                  <c:v>1.8067409083366879</c:v>
                </c:pt>
                <c:pt idx="195">
                  <c:v>1.6955568524390454</c:v>
                </c:pt>
                <c:pt idx="196">
                  <c:v>1.7511488803878665</c:v>
                </c:pt>
                <c:pt idx="197">
                  <c:v>1.6955568524390454</c:v>
                </c:pt>
                <c:pt idx="198">
                  <c:v>2.0847010480807935</c:v>
                </c:pt>
                <c:pt idx="199">
                  <c:v>1.9179249642343301</c:v>
                </c:pt>
                <c:pt idx="200">
                  <c:v>1.7233528664134561</c:v>
                </c:pt>
                <c:pt idx="201">
                  <c:v>1.5843727965414032</c:v>
                </c:pt>
                <c:pt idx="202">
                  <c:v>1.9735169921831512</c:v>
                </c:pt>
                <c:pt idx="203">
                  <c:v>2.5572332856457733</c:v>
                </c:pt>
                <c:pt idx="204">
                  <c:v>2.1124970620552044</c:v>
                </c:pt>
                <c:pt idx="205">
                  <c:v>2.1124970620552044</c:v>
                </c:pt>
                <c:pt idx="206">
                  <c:v>2.2792731459016675</c:v>
                </c:pt>
                <c:pt idx="207">
                  <c:v>3.1409495791083959</c:v>
                </c:pt>
                <c:pt idx="208">
                  <c:v>3.113153565133985</c:v>
                </c:pt>
                <c:pt idx="209">
                  <c:v>2.8351934253898792</c:v>
                </c:pt>
                <c:pt idx="210">
                  <c:v>3.6134818166733758</c:v>
                </c:pt>
                <c:pt idx="211">
                  <c:v>5.0032825153939049</c:v>
                </c:pt>
                <c:pt idx="212">
                  <c:v>4.4473622359056932</c:v>
                </c:pt>
                <c:pt idx="213">
                  <c:v>4.3917702079568715</c:v>
                </c:pt>
                <c:pt idx="214">
                  <c:v>6.0873270603959178</c:v>
                </c:pt>
                <c:pt idx="215">
                  <c:v>6.1985111162935596</c:v>
                </c:pt>
                <c:pt idx="216">
                  <c:v>6.8934114656538243</c:v>
                </c:pt>
                <c:pt idx="217">
                  <c:v>6.4764712560376658</c:v>
                </c:pt>
                <c:pt idx="218">
                  <c:v>8.8113364298881542</c:v>
                </c:pt>
                <c:pt idx="219">
                  <c:v>9.0337045416834396</c:v>
                </c:pt>
                <c:pt idx="220">
                  <c:v>8.7835404159137429</c:v>
                </c:pt>
                <c:pt idx="221">
                  <c:v>10.562485310276021</c:v>
                </c:pt>
                <c:pt idx="222">
                  <c:v>11.924489995022139</c:v>
                </c:pt>
                <c:pt idx="223">
                  <c:v>12.45261426053594</c:v>
                </c:pt>
                <c:pt idx="224">
                  <c:v>12.508206288484761</c:v>
                </c:pt>
                <c:pt idx="225">
                  <c:v>15.78813593746521</c:v>
                </c:pt>
                <c:pt idx="226">
                  <c:v>16.455240272851064</c:v>
                </c:pt>
                <c:pt idx="227">
                  <c:v>18.373165237085395</c:v>
                </c:pt>
                <c:pt idx="228">
                  <c:v>19.012473558496836</c:v>
                </c:pt>
                <c:pt idx="229">
                  <c:v>20.763622438884703</c:v>
                </c:pt>
                <c:pt idx="230">
                  <c:v>23.543223836325762</c:v>
                </c:pt>
                <c:pt idx="231">
                  <c:v>26.684173415434159</c:v>
                </c:pt>
                <c:pt idx="232">
                  <c:v>28.518710337745258</c:v>
                </c:pt>
                <c:pt idx="233">
                  <c:v>33.633176909036806</c:v>
                </c:pt>
                <c:pt idx="234">
                  <c:v>40.193036206997704</c:v>
                </c:pt>
                <c:pt idx="235">
                  <c:v>48.114900189704713</c:v>
                </c:pt>
                <c:pt idx="236">
                  <c:v>49.310128790604374</c:v>
                </c:pt>
                <c:pt idx="237">
                  <c:v>58.760773541903966</c:v>
                </c:pt>
                <c:pt idx="238">
                  <c:v>69.378850880128809</c:v>
                </c:pt>
                <c:pt idx="239">
                  <c:v>80.219296330148936</c:v>
                </c:pt>
                <c:pt idx="240">
                  <c:v>87.474055977470101</c:v>
                </c:pt>
                <c:pt idx="241">
                  <c:v>103.512356040705</c:v>
                </c:pt>
                <c:pt idx="242">
                  <c:v>118.91134778252847</c:v>
                </c:pt>
                <c:pt idx="243">
                  <c:v>133.42086707717078</c:v>
                </c:pt>
                <c:pt idx="244">
                  <c:v>153.85093734836258</c:v>
                </c:pt>
                <c:pt idx="245">
                  <c:v>178.36702167379269</c:v>
                </c:pt>
                <c:pt idx="246">
                  <c:v>202.13261362191375</c:v>
                </c:pt>
                <c:pt idx="247">
                  <c:v>138.78549777423203</c:v>
                </c:pt>
                <c:pt idx="248">
                  <c:v>166.13677552505206</c:v>
                </c:pt>
                <c:pt idx="249">
                  <c:v>187.40072621547614</c:v>
                </c:pt>
                <c:pt idx="250">
                  <c:v>187.76207439714346</c:v>
                </c:pt>
                <c:pt idx="251">
                  <c:v>167.8323323774911</c:v>
                </c:pt>
                <c:pt idx="252">
                  <c:v>171.41801818019005</c:v>
                </c:pt>
                <c:pt idx="253">
                  <c:v>192.45960075881885</c:v>
                </c:pt>
                <c:pt idx="254">
                  <c:v>191.40335222779126</c:v>
                </c:pt>
                <c:pt idx="255">
                  <c:v>181.45237922495227</c:v>
                </c:pt>
                <c:pt idx="256">
                  <c:v>182.64760782585194</c:v>
                </c:pt>
                <c:pt idx="257">
                  <c:v>193.0989090802303</c:v>
                </c:pt>
                <c:pt idx="258">
                  <c:v>200.24248467165384</c:v>
                </c:pt>
                <c:pt idx="259">
                  <c:v>190.9308199902263</c:v>
                </c:pt>
                <c:pt idx="260">
                  <c:v>193.93278949946261</c:v>
                </c:pt>
                <c:pt idx="261">
                  <c:v>202.54955383152992</c:v>
                </c:pt>
                <c:pt idx="262">
                  <c:v>202.71632991537638</c:v>
                </c:pt>
                <c:pt idx="263">
                  <c:v>245.49439542199426</c:v>
                </c:pt>
                <c:pt idx="264">
                  <c:v>245.13304724032693</c:v>
                </c:pt>
                <c:pt idx="265">
                  <c:v>257.19651730522111</c:v>
                </c:pt>
                <c:pt idx="266">
                  <c:v>198.8248879589589</c:v>
                </c:pt>
                <c:pt idx="267">
                  <c:v>222.95182808874728</c:v>
                </c:pt>
                <c:pt idx="268">
                  <c:v>234.98750213966704</c:v>
                </c:pt>
                <c:pt idx="269">
                  <c:v>227.14902619888326</c:v>
                </c:pt>
                <c:pt idx="270">
                  <c:v>206.74675194166591</c:v>
                </c:pt>
                <c:pt idx="271">
                  <c:v>206.41319977397299</c:v>
                </c:pt>
                <c:pt idx="272">
                  <c:v>216.1973966929655</c:v>
                </c:pt>
                <c:pt idx="273">
                  <c:v>212.83407900206183</c:v>
                </c:pt>
                <c:pt idx="274">
                  <c:v>198.88047998690772</c:v>
                </c:pt>
                <c:pt idx="275">
                  <c:v>195.04463005843905</c:v>
                </c:pt>
                <c:pt idx="276">
                  <c:v>199.60317635024239</c:v>
                </c:pt>
                <c:pt idx="277">
                  <c:v>193.57144131779529</c:v>
                </c:pt>
                <c:pt idx="278">
                  <c:v>191.12539208804716</c:v>
                </c:pt>
                <c:pt idx="279">
                  <c:v>181.09103104328494</c:v>
                </c:pt>
                <c:pt idx="280">
                  <c:v>184.84349292983038</c:v>
                </c:pt>
                <c:pt idx="281">
                  <c:v>181.86931943456844</c:v>
                </c:pt>
                <c:pt idx="282">
                  <c:v>176.47689272353279</c:v>
                </c:pt>
                <c:pt idx="283">
                  <c:v>170.80650587275304</c:v>
                </c:pt>
                <c:pt idx="284">
                  <c:v>172.00173447365268</c:v>
                </c:pt>
                <c:pt idx="285">
                  <c:v>169.13874503428838</c:v>
                </c:pt>
                <c:pt idx="286">
                  <c:v>161.07790098170932</c:v>
                </c:pt>
                <c:pt idx="287">
                  <c:v>162.6066817503019</c:v>
                </c:pt>
                <c:pt idx="288">
                  <c:v>157.79797133272888</c:v>
                </c:pt>
                <c:pt idx="289">
                  <c:v>156.07461846631543</c:v>
                </c:pt>
                <c:pt idx="290">
                  <c:v>149.84831133604743</c:v>
                </c:pt>
                <c:pt idx="291">
                  <c:v>150.65439574130536</c:v>
                </c:pt>
                <c:pt idx="292">
                  <c:v>146.0124614075788</c:v>
                </c:pt>
                <c:pt idx="293">
                  <c:v>159.13218000350057</c:v>
                </c:pt>
                <c:pt idx="294">
                  <c:v>158.85421986375647</c:v>
                </c:pt>
                <c:pt idx="295">
                  <c:v>155.74106629862248</c:v>
                </c:pt>
                <c:pt idx="296">
                  <c:v>155.21294203310867</c:v>
                </c:pt>
                <c:pt idx="297">
                  <c:v>160.5219807022211</c:v>
                </c:pt>
                <c:pt idx="298">
                  <c:v>164.38562664466417</c:v>
                </c:pt>
                <c:pt idx="299">
                  <c:v>161.68941328914636</c:v>
                </c:pt>
                <c:pt idx="300">
                  <c:v>161.24467706555578</c:v>
                </c:pt>
                <c:pt idx="301">
                  <c:v>166.80387986043789</c:v>
                </c:pt>
                <c:pt idx="302">
                  <c:v>168.38825265697929</c:v>
                </c:pt>
                <c:pt idx="303">
                  <c:v>165.41407916171738</c:v>
                </c:pt>
                <c:pt idx="304">
                  <c:v>165.38628314774297</c:v>
                </c:pt>
                <c:pt idx="305">
                  <c:v>172.66883880903853</c:v>
                </c:pt>
                <c:pt idx="306">
                  <c:v>170.55634174698332</c:v>
                </c:pt>
                <c:pt idx="307">
                  <c:v>169.83364538364864</c:v>
                </c:pt>
                <c:pt idx="308">
                  <c:v>168.55502874082578</c:v>
                </c:pt>
                <c:pt idx="309">
                  <c:v>174.72574384314493</c:v>
                </c:pt>
                <c:pt idx="310">
                  <c:v>175.53182824840283</c:v>
                </c:pt>
                <c:pt idx="311">
                  <c:v>174.75353985711934</c:v>
                </c:pt>
                <c:pt idx="312">
                  <c:v>175.61521629032606</c:v>
                </c:pt>
                <c:pt idx="313">
                  <c:v>178.11685754802301</c:v>
                </c:pt>
                <c:pt idx="314">
                  <c:v>176.47689272353279</c:v>
                </c:pt>
                <c:pt idx="315">
                  <c:v>180.00698649828291</c:v>
                </c:pt>
                <c:pt idx="316">
                  <c:v>179.53445426071795</c:v>
                </c:pt>
                <c:pt idx="317">
                  <c:v>182.20287160226135</c:v>
                </c:pt>
                <c:pt idx="318">
                  <c:v>178.11685754802301</c:v>
                </c:pt>
                <c:pt idx="319">
                  <c:v>163.52395021145745</c:v>
                </c:pt>
                <c:pt idx="320">
                  <c:v>164.85815888222916</c:v>
                </c:pt>
                <c:pt idx="321">
                  <c:v>165.02493496607562</c:v>
                </c:pt>
                <c:pt idx="322">
                  <c:v>160.63316475811874</c:v>
                </c:pt>
                <c:pt idx="323">
                  <c:v>159.54912021311674</c:v>
                </c:pt>
                <c:pt idx="324">
                  <c:v>151.40488811861442</c:v>
                </c:pt>
                <c:pt idx="325">
                  <c:v>155.93563839644335</c:v>
                </c:pt>
                <c:pt idx="326">
                  <c:v>147.68022224604343</c:v>
                </c:pt>
                <c:pt idx="327">
                  <c:v>149.12561497271278</c:v>
                </c:pt>
                <c:pt idx="328">
                  <c:v>144.31690455513973</c:v>
                </c:pt>
                <c:pt idx="329">
                  <c:v>141.37052707385223</c:v>
                </c:pt>
                <c:pt idx="330">
                  <c:v>141.23154700398015</c:v>
                </c:pt>
                <c:pt idx="331">
                  <c:v>138.56312966243675</c:v>
                </c:pt>
                <c:pt idx="332">
                  <c:v>135.89471232089332</c:v>
                </c:pt>
                <c:pt idx="333">
                  <c:v>133.64323518896609</c:v>
                </c:pt>
                <c:pt idx="334">
                  <c:v>132.53139462998965</c:v>
                </c:pt>
                <c:pt idx="335">
                  <c:v>130.55787763780651</c:v>
                </c:pt>
                <c:pt idx="336">
                  <c:v>126.24949547177286</c:v>
                </c:pt>
                <c:pt idx="337">
                  <c:v>122.38584952932979</c:v>
                </c:pt>
                <c:pt idx="338">
                  <c:v>121.21841694240455</c:v>
                </c:pt>
                <c:pt idx="339">
                  <c:v>122.49703358522743</c:v>
                </c:pt>
                <c:pt idx="340">
                  <c:v>116.35411449688269</c:v>
                </c:pt>
                <c:pt idx="341">
                  <c:v>114.40839351867395</c:v>
                </c:pt>
                <c:pt idx="342">
                  <c:v>114.18602540687867</c:v>
                </c:pt>
                <c:pt idx="343">
                  <c:v>112.71283666623491</c:v>
                </c:pt>
                <c:pt idx="344">
                  <c:v>108.37665848622686</c:v>
                </c:pt>
                <c:pt idx="345">
                  <c:v>107.79294219276423</c:v>
                </c:pt>
                <c:pt idx="346">
                  <c:v>106.76448967571105</c:v>
                </c:pt>
                <c:pt idx="347">
                  <c:v>101.45545100659862</c:v>
                </c:pt>
                <c:pt idx="348">
                  <c:v>100.12124233582692</c:v>
                </c:pt>
                <c:pt idx="349">
                  <c:v>98.592461567234338</c:v>
                </c:pt>
                <c:pt idx="350">
                  <c:v>110.0722153386659</c:v>
                </c:pt>
                <c:pt idx="351">
                  <c:v>105.15232086519524</c:v>
                </c:pt>
                <c:pt idx="352">
                  <c:v>103.12321184506325</c:v>
                </c:pt>
                <c:pt idx="353">
                  <c:v>100.84393869916158</c:v>
                </c:pt>
                <c:pt idx="354">
                  <c:v>100.17683436377574</c:v>
                </c:pt>
                <c:pt idx="355">
                  <c:v>104.20725639006527</c:v>
                </c:pt>
                <c:pt idx="356">
                  <c:v>100.14903834980133</c:v>
                </c:pt>
                <c:pt idx="357">
                  <c:v>97.147068840564984</c:v>
                </c:pt>
                <c:pt idx="358">
                  <c:v>96.813516672872055</c:v>
                </c:pt>
                <c:pt idx="359">
                  <c:v>96.368780449281488</c:v>
                </c:pt>
                <c:pt idx="360">
                  <c:v>98.481277511336685</c:v>
                </c:pt>
                <c:pt idx="361">
                  <c:v>93.45019898196837</c:v>
                </c:pt>
                <c:pt idx="362">
                  <c:v>95.562696044023582</c:v>
                </c:pt>
                <c:pt idx="363">
                  <c:v>92.366154436966369</c:v>
                </c:pt>
                <c:pt idx="364">
                  <c:v>95.479308002100353</c:v>
                </c:pt>
                <c:pt idx="365">
                  <c:v>90.031289263115866</c:v>
                </c:pt>
                <c:pt idx="366">
                  <c:v>90.309249402859976</c:v>
                </c:pt>
                <c:pt idx="367">
                  <c:v>89.892309193243818</c:v>
                </c:pt>
                <c:pt idx="368">
                  <c:v>89.75332912337177</c:v>
                </c:pt>
                <c:pt idx="369">
                  <c:v>88.11336429888155</c:v>
                </c:pt>
                <c:pt idx="370">
                  <c:v>85.722907097082228</c:v>
                </c:pt>
                <c:pt idx="371">
                  <c:v>88.057772270932716</c:v>
                </c:pt>
                <c:pt idx="372">
                  <c:v>86.918135697981882</c:v>
                </c:pt>
                <c:pt idx="373">
                  <c:v>86.139847306698385</c:v>
                </c:pt>
                <c:pt idx="374">
                  <c:v>82.498569476050605</c:v>
                </c:pt>
                <c:pt idx="375">
                  <c:v>83.193469825410872</c:v>
                </c:pt>
                <c:pt idx="376">
                  <c:v>83.582614021052621</c:v>
                </c:pt>
                <c:pt idx="377">
                  <c:v>81.525708986946242</c:v>
                </c:pt>
                <c:pt idx="378">
                  <c:v>82.303997378229738</c:v>
                </c:pt>
                <c:pt idx="379">
                  <c:v>80.135908288225707</c:v>
                </c:pt>
                <c:pt idx="380">
                  <c:v>77.884431156298447</c:v>
                </c:pt>
                <c:pt idx="381">
                  <c:v>79.802356120532778</c:v>
                </c:pt>
                <c:pt idx="382">
                  <c:v>78.996271715274872</c:v>
                </c:pt>
                <c:pt idx="383">
                  <c:v>59.928206128829217</c:v>
                </c:pt>
                <c:pt idx="384">
                  <c:v>57.593340954978721</c:v>
                </c:pt>
                <c:pt idx="385">
                  <c:v>59.761430044982752</c:v>
                </c:pt>
                <c:pt idx="386">
                  <c:v>54.646963473691201</c:v>
                </c:pt>
                <c:pt idx="387">
                  <c:v>46.502731379188901</c:v>
                </c:pt>
                <c:pt idx="388">
                  <c:v>43.862110051619901</c:v>
                </c:pt>
                <c:pt idx="389">
                  <c:v>43.945498093543129</c:v>
                </c:pt>
                <c:pt idx="390">
                  <c:v>39.386951801739791</c:v>
                </c:pt>
                <c:pt idx="391">
                  <c:v>35.52330585929672</c:v>
                </c:pt>
                <c:pt idx="392">
                  <c:v>33.077256629548593</c:v>
                </c:pt>
                <c:pt idx="393">
                  <c:v>32.326764252239506</c:v>
                </c:pt>
                <c:pt idx="394">
                  <c:v>28.880058519412593</c:v>
                </c:pt>
                <c:pt idx="395">
                  <c:v>27.073317611075908</c:v>
                </c:pt>
                <c:pt idx="396">
                  <c:v>24.821840479148648</c:v>
                </c:pt>
                <c:pt idx="397">
                  <c:v>24.488288311455722</c:v>
                </c:pt>
                <c:pt idx="398">
                  <c:v>21.514114816193789</c:v>
                </c:pt>
                <c:pt idx="399">
                  <c:v>20.152110131447671</c:v>
                </c:pt>
                <c:pt idx="400">
                  <c:v>18.456553279008627</c:v>
                </c:pt>
                <c:pt idx="401">
                  <c:v>18.428757265034214</c:v>
                </c:pt>
                <c:pt idx="402">
                  <c:v>15.28780768592582</c:v>
                </c:pt>
                <c:pt idx="403">
                  <c:v>14.870867476309661</c:v>
                </c:pt>
                <c:pt idx="404">
                  <c:v>14.342743210795859</c:v>
                </c:pt>
                <c:pt idx="405">
                  <c:v>13.42547474964031</c:v>
                </c:pt>
                <c:pt idx="406">
                  <c:v>11.312977687585107</c:v>
                </c:pt>
                <c:pt idx="407">
                  <c:v>11.646529855278034</c:v>
                </c:pt>
                <c:pt idx="408">
                  <c:v>10.479097268352788</c:v>
                </c:pt>
                <c:pt idx="409">
                  <c:v>9.2838686674531345</c:v>
                </c:pt>
                <c:pt idx="410">
                  <c:v>9.1448885975810814</c:v>
                </c:pt>
                <c:pt idx="411">
                  <c:v>8.3388041923231739</c:v>
                </c:pt>
                <c:pt idx="412">
                  <c:v>7.6994958709117309</c:v>
                </c:pt>
                <c:pt idx="413">
                  <c:v>6.8100234237305921</c:v>
                </c:pt>
                <c:pt idx="414">
                  <c:v>6.031735032447096</c:v>
                </c:pt>
                <c:pt idx="415">
                  <c:v>5.3090386691124207</c:v>
                </c:pt>
                <c:pt idx="416">
                  <c:v>5.3646306970612425</c:v>
                </c:pt>
                <c:pt idx="417">
                  <c:v>4.4473622359056932</c:v>
                </c:pt>
                <c:pt idx="418">
                  <c:v>3.9470339843663025</c:v>
                </c:pt>
                <c:pt idx="419">
                  <c:v>3.8358499284686602</c:v>
                </c:pt>
                <c:pt idx="420">
                  <c:v>3.8080539144942498</c:v>
                </c:pt>
                <c:pt idx="421">
                  <c:v>3.1409495791083959</c:v>
                </c:pt>
                <c:pt idx="422">
                  <c:v>2.8073974114154687</c:v>
                </c:pt>
                <c:pt idx="423">
                  <c:v>2.6406213275690051</c:v>
                </c:pt>
                <c:pt idx="424">
                  <c:v>2.8351934253898792</c:v>
                </c:pt>
                <c:pt idx="425">
                  <c:v>2.1958851039784357</c:v>
                </c:pt>
                <c:pt idx="426">
                  <c:v>2.4460492297481311</c:v>
                </c:pt>
                <c:pt idx="427">
                  <c:v>1.9735169921831512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A12-8248-A79E-CA23C1D4C43F}"/>
            </c:ext>
          </c:extLst>
        </c:ser>
        <c:ser>
          <c:idx val="12"/>
          <c:order val="6"/>
          <c:tx>
            <c:strRef>
              <c:f>Hospitalizations!$N$2</c:f>
              <c:strCache>
                <c:ptCount val="1"/>
                <c:pt idx="0">
                  <c:v>IHME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Hospitalizations!$N$3:$N$430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0.73612672768557696</c:v>
                </c:pt>
                <c:pt idx="23">
                  <c:v>1.6186878843619099</c:v>
                </c:pt>
                <c:pt idx="24">
                  <c:v>2.6766815139887399</c:v>
                </c:pt>
                <c:pt idx="25">
                  <c:v>3.94455297461933</c:v>
                </c:pt>
                <c:pt idx="26">
                  <c:v>5.4631225523861398</c:v>
                </c:pt>
                <c:pt idx="27">
                  <c:v>7.2806445979873899</c:v>
                </c:pt>
                <c:pt idx="28">
                  <c:v>23.856742092067801</c:v>
                </c:pt>
                <c:pt idx="29">
                  <c:v>24.447804670996501</c:v>
                </c:pt>
                <c:pt idx="30">
                  <c:v>26.387732134750099</c:v>
                </c:pt>
                <c:pt idx="31">
                  <c:v>29.997939335060501</c:v>
                </c:pt>
                <c:pt idx="32">
                  <c:v>33.569573605153998</c:v>
                </c:pt>
                <c:pt idx="33">
                  <c:v>38.9997566440884</c:v>
                </c:pt>
                <c:pt idx="34">
                  <c:v>44.682216169935799</c:v>
                </c:pt>
                <c:pt idx="35">
                  <c:v>50.950911078377104</c:v>
                </c:pt>
                <c:pt idx="36">
                  <c:v>61.776555356125002</c:v>
                </c:pt>
                <c:pt idx="37">
                  <c:v>71.801096514815299</c:v>
                </c:pt>
                <c:pt idx="38">
                  <c:v>81.5281113771441</c:v>
                </c:pt>
                <c:pt idx="39">
                  <c:v>91.020269638949202</c:v>
                </c:pt>
                <c:pt idx="40">
                  <c:v>101.403263235829</c:v>
                </c:pt>
                <c:pt idx="41">
                  <c:v>111.049516788452</c:v>
                </c:pt>
                <c:pt idx="42">
                  <c:v>123.308243186342</c:v>
                </c:pt>
                <c:pt idx="43">
                  <c:v>130.27887666084101</c:v>
                </c:pt>
                <c:pt idx="44">
                  <c:v>139.24494872202001</c:v>
                </c:pt>
                <c:pt idx="45">
                  <c:v>155.67079773076199</c:v>
                </c:pt>
                <c:pt idx="46">
                  <c:v>175.337729159708</c:v>
                </c:pt>
                <c:pt idx="47">
                  <c:v>195.655358399042</c:v>
                </c:pt>
                <c:pt idx="48">
                  <c:v>216.16920082980701</c:v>
                </c:pt>
                <c:pt idx="49">
                  <c:v>236.357735928832</c:v>
                </c:pt>
                <c:pt idx="50">
                  <c:v>255.663225191077</c:v>
                </c:pt>
                <c:pt idx="51">
                  <c:v>273.52979521143197</c:v>
                </c:pt>
                <c:pt idx="52">
                  <c:v>289.44735732339097</c:v>
                </c:pt>
                <c:pt idx="53">
                  <c:v>302.99094544800897</c:v>
                </c:pt>
                <c:pt idx="54">
                  <c:v>313.84774841124403</c:v>
                </c:pt>
                <c:pt idx="55">
                  <c:v>321.83116765341202</c:v>
                </c:pt>
                <c:pt idx="56">
                  <c:v>326.88059172537697</c:v>
                </c:pt>
                <c:pt idx="57">
                  <c:v>329.05127045304403</c:v>
                </c:pt>
                <c:pt idx="58">
                  <c:v>328.49534389525297</c:v>
                </c:pt>
                <c:pt idx="59">
                  <c:v>325.43789414790803</c:v>
                </c:pt>
                <c:pt idx="60">
                  <c:v>320.15398937458502</c:v>
                </c:pt>
                <c:pt idx="61">
                  <c:v>312.95008299112101</c:v>
                </c:pt>
                <c:pt idx="62">
                  <c:v>304.147314834447</c:v>
                </c:pt>
                <c:pt idx="63">
                  <c:v>294.06672152974102</c:v>
                </c:pt>
                <c:pt idx="64">
                  <c:v>283.01823292671901</c:v>
                </c:pt>
                <c:pt idx="65">
                  <c:v>271.28936726414202</c:v>
                </c:pt>
                <c:pt idx="66">
                  <c:v>259.13704540611599</c:v>
                </c:pt>
                <c:pt idx="67">
                  <c:v>246.77896820222401</c:v>
                </c:pt>
                <c:pt idx="68">
                  <c:v>234.39191126812199</c:v>
                </c:pt>
                <c:pt idx="69">
                  <c:v>222.11462275021501</c:v>
                </c:pt>
                <c:pt idx="70">
                  <c:v>210.05091519134601</c:v>
                </c:pt>
                <c:pt idx="71">
                  <c:v>198.27573753864201</c:v>
                </c:pt>
                <c:pt idx="72">
                  <c:v>186.840377830394</c:v>
                </c:pt>
                <c:pt idx="73">
                  <c:v>175.778218645603</c:v>
                </c:pt>
                <c:pt idx="74">
                  <c:v>165.108817904923</c:v>
                </c:pt>
                <c:pt idx="75">
                  <c:v>154.84067681363999</c:v>
                </c:pt>
                <c:pt idx="76">
                  <c:v>144.97396965661201</c:v>
                </c:pt>
                <c:pt idx="77">
                  <c:v>135.50331009357299</c:v>
                </c:pt>
                <c:pt idx="78">
                  <c:v>126.41971866321001</c:v>
                </c:pt>
                <c:pt idx="79">
                  <c:v>117.712946106068</c:v>
                </c:pt>
                <c:pt idx="80">
                  <c:v>109.37346167256599</c:v>
                </c:pt>
                <c:pt idx="81">
                  <c:v>101.394137545272</c:v>
                </c:pt>
                <c:pt idx="82">
                  <c:v>93.770982437281305</c:v>
                </c:pt>
                <c:pt idx="83">
                  <c:v>86.502946072058606</c:v>
                </c:pt>
                <c:pt idx="84">
                  <c:v>79.591091934098401</c:v>
                </c:pt>
                <c:pt idx="85">
                  <c:v>73.037811704998106</c:v>
                </c:pt>
                <c:pt idx="86">
                  <c:v>66.845708926576904</c:v>
                </c:pt>
                <c:pt idx="87">
                  <c:v>61.016706804276403</c:v>
                </c:pt>
                <c:pt idx="88">
                  <c:v>55.551133632182101</c:v>
                </c:pt>
                <c:pt idx="89">
                  <c:v>50.447133287313598</c:v>
                </c:pt>
                <c:pt idx="90">
                  <c:v>45.700407127630399</c:v>
                </c:pt>
                <c:pt idx="91">
                  <c:v>41.304068029125602</c:v>
                </c:pt>
                <c:pt idx="92">
                  <c:v>37.248822992297796</c:v>
                </c:pt>
                <c:pt idx="93">
                  <c:v>33.523292468715397</c:v>
                </c:pt>
                <c:pt idx="94">
                  <c:v>30.114306417568098</c:v>
                </c:pt>
                <c:pt idx="95">
                  <c:v>27.007196629993199</c:v>
                </c:pt>
                <c:pt idx="96">
                  <c:v>24.186036743597999</c:v>
                </c:pt>
                <c:pt idx="97">
                  <c:v>21.633923360390199</c:v>
                </c:pt>
                <c:pt idx="98">
                  <c:v>19.333283854334599</c:v>
                </c:pt>
                <c:pt idx="99">
                  <c:v>17.266156533107299</c:v>
                </c:pt>
                <c:pt idx="100">
                  <c:v>15.4145110240581</c:v>
                </c:pt>
                <c:pt idx="101">
                  <c:v>13.760562111850801</c:v>
                </c:pt>
                <c:pt idx="102">
                  <c:v>12.2870223035852</c:v>
                </c:pt>
                <c:pt idx="103">
                  <c:v>10.9773023841209</c:v>
                </c:pt>
                <c:pt idx="104">
                  <c:v>9.8156687349351195</c:v>
                </c:pt>
                <c:pt idx="105">
                  <c:v>8.7873596408659207</c:v>
                </c:pt>
                <c:pt idx="106">
                  <c:v>7.8786434133057597</c:v>
                </c:pt>
                <c:pt idx="107">
                  <c:v>7.0768344453618299</c:v>
                </c:pt>
                <c:pt idx="108">
                  <c:v>6.37029271626725</c:v>
                </c:pt>
                <c:pt idx="109">
                  <c:v>5.7484046937947397</c:v>
                </c:pt>
                <c:pt idx="110">
                  <c:v>5.2015621306539401</c:v>
                </c:pt>
                <c:pt idx="111">
                  <c:v>4.7211225555405001</c:v>
                </c:pt>
                <c:pt idx="112">
                  <c:v>4.29934889182302</c:v>
                </c:pt>
                <c:pt idx="113">
                  <c:v>3.9293476775807199</c:v>
                </c:pt>
                <c:pt idx="114">
                  <c:v>3.6050002163127202</c:v>
                </c:pt>
                <c:pt idx="115">
                  <c:v>3.3208943289813502</c:v>
                </c:pt>
                <c:pt idx="116">
                  <c:v>3.0722567046582299</c:v>
                </c:pt>
                <c:pt idx="117">
                  <c:v>2.8548838161929799</c:v>
                </c:pt>
                <c:pt idx="118">
                  <c:v>2.6650880086065398</c:v>
                </c:pt>
                <c:pt idx="119">
                  <c:v>2.4996447018524899</c:v>
                </c:pt>
                <c:pt idx="120">
                  <c:v>2.3557405050843401</c:v>
                </c:pt>
                <c:pt idx="121">
                  <c:v>2.2309265716404001</c:v>
                </c:pt>
                <c:pt idx="122">
                  <c:v>2.1230760682410201</c:v>
                </c:pt>
                <c:pt idx="123">
                  <c:v>2.0303402720102999</c:v>
                </c:pt>
                <c:pt idx="124">
                  <c:v>1.95109944983918</c:v>
                </c:pt>
                <c:pt idx="125">
                  <c:v>1.8839234999716601</c:v>
                </c:pt>
                <c:pt idx="126">
                  <c:v>1.8275472464384099</c:v>
                </c:pt>
                <c:pt idx="127">
                  <c:v>1.7808461565172</c:v>
                </c:pt>
                <c:pt idx="128">
                  <c:v>1.74281153171178</c:v>
                </c:pt>
                <c:pt idx="129">
                  <c:v>1.71253079407794</c:v>
                </c:pt>
                <c:pt idx="130">
                  <c:v>1.68917526301709</c:v>
                </c:pt>
                <c:pt idx="131">
                  <c:v>1.67198898922999</c:v>
                </c:pt>
                <c:pt idx="132">
                  <c:v>1.66027502477582</c:v>
                </c:pt>
                <c:pt idx="133">
                  <c:v>1.6533855883114701</c:v>
                </c:pt>
                <c:pt idx="134">
                  <c:v>1.6507168184949601</c:v>
                </c:pt>
                <c:pt idx="135">
                  <c:v>1.6517093178033899</c:v>
                </c:pt>
                <c:pt idx="136">
                  <c:v>1.65585826519945</c:v>
                </c:pt>
                <c:pt idx="137">
                  <c:v>1.6627368907756199</c:v>
                </c:pt>
                <c:pt idx="138">
                  <c:v>1.6720087676523301</c:v>
                </c:pt>
                <c:pt idx="139">
                  <c:v>1.6834437866112899</c:v>
                </c:pt>
                <c:pt idx="140">
                  <c:v>1.69692578886582</c:v>
                </c:pt>
                <c:pt idx="141">
                  <c:v>1.71245293908392</c:v>
                </c:pt>
                <c:pt idx="142">
                  <c:v>1.73013535421362</c:v>
                </c:pt>
                <c:pt idx="143">
                  <c:v>1.7501929980022499</c:v>
                </c:pt>
                <c:pt idx="144">
                  <c:v>1.77296810238737</c:v>
                </c:pt>
                <c:pt idx="145">
                  <c:v>1.7989313082795699</c:v>
                </c:pt>
                <c:pt idx="146">
                  <c:v>3.9924486260809098</c:v>
                </c:pt>
                <c:pt idx="147">
                  <c:v>4.0750116911966998</c:v>
                </c:pt>
                <c:pt idx="148">
                  <c:v>4.7859597312560096</c:v>
                </c:pt>
                <c:pt idx="149">
                  <c:v>5.6952144952133601</c:v>
                </c:pt>
                <c:pt idx="150">
                  <c:v>5.6769055217592301</c:v>
                </c:pt>
                <c:pt idx="151">
                  <c:v>5.4750468122870002</c:v>
                </c:pt>
                <c:pt idx="152">
                  <c:v>5.5257531842633298</c:v>
                </c:pt>
                <c:pt idx="153">
                  <c:v>5.5217938246404197</c:v>
                </c:pt>
                <c:pt idx="154">
                  <c:v>5.5972646415915897</c:v>
                </c:pt>
                <c:pt idx="155">
                  <c:v>6.0659970979784203</c:v>
                </c:pt>
                <c:pt idx="156">
                  <c:v>5.2967662704458602</c:v>
                </c:pt>
                <c:pt idx="157">
                  <c:v>5.6542416876380202</c:v>
                </c:pt>
                <c:pt idx="158">
                  <c:v>5.6262937484303297</c:v>
                </c:pt>
                <c:pt idx="159">
                  <c:v>5.9541342713059304</c:v>
                </c:pt>
                <c:pt idx="160">
                  <c:v>5.8665979934334098</c:v>
                </c:pt>
                <c:pt idx="161">
                  <c:v>6.2473703158426197</c:v>
                </c:pt>
                <c:pt idx="162">
                  <c:v>6.3014809466721298</c:v>
                </c:pt>
                <c:pt idx="163">
                  <c:v>5.8753358083627303</c:v>
                </c:pt>
                <c:pt idx="164">
                  <c:v>6.0661555871238004</c:v>
                </c:pt>
                <c:pt idx="165">
                  <c:v>6.54078768882541</c:v>
                </c:pt>
                <c:pt idx="166">
                  <c:v>6.9139627592725903</c:v>
                </c:pt>
                <c:pt idx="167">
                  <c:v>7.0374936730086404</c:v>
                </c:pt>
                <c:pt idx="168">
                  <c:v>7.2683247469709897</c:v>
                </c:pt>
                <c:pt idx="169">
                  <c:v>7.2825851065551204</c:v>
                </c:pt>
                <c:pt idx="170">
                  <c:v>8.2827957508248904</c:v>
                </c:pt>
                <c:pt idx="171">
                  <c:v>8.0829490480744095</c:v>
                </c:pt>
                <c:pt idx="172">
                  <c:v>7.4628781980600296</c:v>
                </c:pt>
                <c:pt idx="173">
                  <c:v>7.3760339037774596</c:v>
                </c:pt>
                <c:pt idx="174">
                  <c:v>7.6142197223491204</c:v>
                </c:pt>
                <c:pt idx="175">
                  <c:v>7.1063322014942996</c:v>
                </c:pt>
                <c:pt idx="176">
                  <c:v>7.0231703241486203</c:v>
                </c:pt>
                <c:pt idx="177">
                  <c:v>7.2739538391202601</c:v>
                </c:pt>
                <c:pt idx="178">
                  <c:v>7.3652470093511697</c:v>
                </c:pt>
                <c:pt idx="179">
                  <c:v>6.9279461125202797</c:v>
                </c:pt>
                <c:pt idx="180">
                  <c:v>6.3958659789845296</c:v>
                </c:pt>
                <c:pt idx="181">
                  <c:v>6.5897673337045699</c:v>
                </c:pt>
                <c:pt idx="182">
                  <c:v>6.5454367658531698</c:v>
                </c:pt>
                <c:pt idx="183">
                  <c:v>6.6362179510902202</c:v>
                </c:pt>
                <c:pt idx="184">
                  <c:v>6.6647281349066096</c:v>
                </c:pt>
                <c:pt idx="185">
                  <c:v>6.9567957978805604</c:v>
                </c:pt>
                <c:pt idx="186">
                  <c:v>7.5589240871729997</c:v>
                </c:pt>
                <c:pt idx="187">
                  <c:v>7.5116574708632697</c:v>
                </c:pt>
                <c:pt idx="188">
                  <c:v>7.2122528953547196</c:v>
                </c:pt>
                <c:pt idx="189">
                  <c:v>7.3826275597002198</c:v>
                </c:pt>
                <c:pt idx="190">
                  <c:v>7.0430987858671603</c:v>
                </c:pt>
                <c:pt idx="191">
                  <c:v>6.8455458794626303</c:v>
                </c:pt>
                <c:pt idx="192">
                  <c:v>6.6998887486295899</c:v>
                </c:pt>
                <c:pt idx="193">
                  <c:v>6.68303445271476</c:v>
                </c:pt>
                <c:pt idx="194">
                  <c:v>6.8364931675542504</c:v>
                </c:pt>
                <c:pt idx="195">
                  <c:v>6.5912380756130799</c:v>
                </c:pt>
                <c:pt idx="196">
                  <c:v>6.5996311758263202</c:v>
                </c:pt>
                <c:pt idx="197">
                  <c:v>5.9927750891594096</c:v>
                </c:pt>
                <c:pt idx="198">
                  <c:v>6.01538423505135</c:v>
                </c:pt>
                <c:pt idx="199">
                  <c:v>5.9490103236590501</c:v>
                </c:pt>
                <c:pt idx="200">
                  <c:v>6.1378689451590596</c:v>
                </c:pt>
                <c:pt idx="201">
                  <c:v>6.3809937047881</c:v>
                </c:pt>
                <c:pt idx="202">
                  <c:v>6.6159760740664497</c:v>
                </c:pt>
                <c:pt idx="203">
                  <c:v>7.0276505063642398</c:v>
                </c:pt>
                <c:pt idx="204">
                  <c:v>7.5682825792661399</c:v>
                </c:pt>
                <c:pt idx="205">
                  <c:v>8.1399018797070806</c:v>
                </c:pt>
                <c:pt idx="206">
                  <c:v>8.7349417750533593</c:v>
                </c:pt>
                <c:pt idx="207">
                  <c:v>9.3438045562349608</c:v>
                </c:pt>
                <c:pt idx="208">
                  <c:v>9.9550570580879505</c:v>
                </c:pt>
                <c:pt idx="209">
                  <c:v>10.556087806079599</c:v>
                </c:pt>
                <c:pt idx="210">
                  <c:v>11.1337017491051</c:v>
                </c:pt>
                <c:pt idx="211">
                  <c:v>11.674777085941701</c:v>
                </c:pt>
                <c:pt idx="212">
                  <c:v>12.167025822328601</c:v>
                </c:pt>
                <c:pt idx="213">
                  <c:v>12.5998830459835</c:v>
                </c:pt>
                <c:pt idx="214">
                  <c:v>12.965191246913999</c:v>
                </c:pt>
                <c:pt idx="215">
                  <c:v>13.257366425594901</c:v>
                </c:pt>
                <c:pt idx="216">
                  <c:v>13.4735936208988</c:v>
                </c:pt>
                <c:pt idx="217">
                  <c:v>13.7541020093225</c:v>
                </c:pt>
                <c:pt idx="218">
                  <c:v>14.029617809840801</c:v>
                </c:pt>
                <c:pt idx="219">
                  <c:v>14.423056667746099</c:v>
                </c:pt>
                <c:pt idx="220">
                  <c:v>14.868545929190899</c:v>
                </c:pt>
                <c:pt idx="221">
                  <c:v>15.070867350508401</c:v>
                </c:pt>
                <c:pt idx="222">
                  <c:v>15.1605834663197</c:v>
                </c:pt>
                <c:pt idx="223">
                  <c:v>14.948271199496199</c:v>
                </c:pt>
                <c:pt idx="224">
                  <c:v>14.7427164747908</c:v>
                </c:pt>
                <c:pt idx="225">
                  <c:v>14.168828306493401</c:v>
                </c:pt>
                <c:pt idx="226">
                  <c:v>14.610910379335101</c:v>
                </c:pt>
                <c:pt idx="227">
                  <c:v>15.2530523513405</c:v>
                </c:pt>
                <c:pt idx="228">
                  <c:v>16.2991186008562</c:v>
                </c:pt>
                <c:pt idx="229">
                  <c:v>16.271873912900599</c:v>
                </c:pt>
                <c:pt idx="230">
                  <c:v>16.526303286384302</c:v>
                </c:pt>
                <c:pt idx="231">
                  <c:v>16.6499274925078</c:v>
                </c:pt>
                <c:pt idx="232">
                  <c:v>17.0403678956351</c:v>
                </c:pt>
                <c:pt idx="233">
                  <c:v>17.218849595679998</c:v>
                </c:pt>
                <c:pt idx="234">
                  <c:v>17.144594156136598</c:v>
                </c:pt>
                <c:pt idx="235">
                  <c:v>18.6213097281878</c:v>
                </c:pt>
                <c:pt idx="236">
                  <c:v>19.4325286799459</c:v>
                </c:pt>
                <c:pt idx="237">
                  <c:v>20.712099268026599</c:v>
                </c:pt>
                <c:pt idx="238">
                  <c:v>22.349281941275098</c:v>
                </c:pt>
                <c:pt idx="239">
                  <c:v>24.438288917598499</c:v>
                </c:pt>
                <c:pt idx="240">
                  <c:v>25.716264183966199</c:v>
                </c:pt>
                <c:pt idx="241">
                  <c:v>28.244338946214299</c:v>
                </c:pt>
                <c:pt idx="242">
                  <c:v>29.936538648445001</c:v>
                </c:pt>
                <c:pt idx="243">
                  <c:v>32.797777694345001</c:v>
                </c:pt>
                <c:pt idx="244">
                  <c:v>36.497005908821301</c:v>
                </c:pt>
                <c:pt idx="245">
                  <c:v>40.167523179903903</c:v>
                </c:pt>
                <c:pt idx="246">
                  <c:v>45.804791188718397</c:v>
                </c:pt>
                <c:pt idx="247">
                  <c:v>51.217222143101402</c:v>
                </c:pt>
                <c:pt idx="248">
                  <c:v>59.003163925304797</c:v>
                </c:pt>
                <c:pt idx="249">
                  <c:v>65.933235933630499</c:v>
                </c:pt>
                <c:pt idx="250">
                  <c:v>73.405202844244698</c:v>
                </c:pt>
                <c:pt idx="251">
                  <c:v>80.376648015412201</c:v>
                </c:pt>
                <c:pt idx="252">
                  <c:v>90.049625264957101</c:v>
                </c:pt>
                <c:pt idx="253">
                  <c:v>102.426689847389</c:v>
                </c:pt>
                <c:pt idx="254">
                  <c:v>114.531537495799</c:v>
                </c:pt>
                <c:pt idx="255">
                  <c:v>124.904364821985</c:v>
                </c:pt>
                <c:pt idx="256">
                  <c:v>136.54077123059699</c:v>
                </c:pt>
                <c:pt idx="257">
                  <c:v>148.14949746238801</c:v>
                </c:pt>
                <c:pt idx="258">
                  <c:v>159.00882615244799</c:v>
                </c:pt>
                <c:pt idx="259">
                  <c:v>171.914547053728</c:v>
                </c:pt>
                <c:pt idx="260">
                  <c:v>177.77083370706401</c:v>
                </c:pt>
                <c:pt idx="261">
                  <c:v>196.215248459848</c:v>
                </c:pt>
                <c:pt idx="262">
                  <c:v>220.04659148328599</c:v>
                </c:pt>
                <c:pt idx="263">
                  <c:v>244.827813435954</c:v>
                </c:pt>
                <c:pt idx="264">
                  <c:v>270.22684660515102</c:v>
                </c:pt>
                <c:pt idx="265">
                  <c:v>295.88653210163</c:v>
                </c:pt>
                <c:pt idx="266">
                  <c:v>321.43884124083098</c:v>
                </c:pt>
                <c:pt idx="267">
                  <c:v>346.518477353462</c:v>
                </c:pt>
                <c:pt idx="268">
                  <c:v>370.773720217061</c:v>
                </c:pt>
                <c:pt idx="269">
                  <c:v>393.877906774282</c:v>
                </c:pt>
                <c:pt idx="270">
                  <c:v>415.541378604454</c:v>
                </c:pt>
                <c:pt idx="271">
                  <c:v>435.52086805925501</c:v>
                </c:pt>
                <c:pt idx="272">
                  <c:v>453.62693296538998</c:v>
                </c:pt>
                <c:pt idx="273">
                  <c:v>469.72985600445497</c:v>
                </c:pt>
                <c:pt idx="274">
                  <c:v>483.76076789251601</c:v>
                </c:pt>
                <c:pt idx="275">
                  <c:v>495.708936154539</c:v>
                </c:pt>
                <c:pt idx="276">
                  <c:v>505.61556898631</c:v>
                </c:pt>
                <c:pt idx="277">
                  <c:v>513.56525673095405</c:v>
                </c:pt>
                <c:pt idx="278">
                  <c:v>519.67750466197299</c:v>
                </c:pt>
                <c:pt idx="279">
                  <c:v>524.09788176469203</c:v>
                </c:pt>
                <c:pt idx="280">
                  <c:v>526.99074613365997</c:v>
                </c:pt>
                <c:pt idx="281">
                  <c:v>528.53313069285502</c:v>
                </c:pt>
                <c:pt idx="282">
                  <c:v>528.91048124930296</c:v>
                </c:pt>
                <c:pt idx="283">
                  <c:v>528.31326109176496</c:v>
                </c:pt>
                <c:pt idx="284">
                  <c:v>526.93340137628695</c:v>
                </c:pt>
                <c:pt idx="285">
                  <c:v>524.95924832526396</c:v>
                </c:pt>
                <c:pt idx="286">
                  <c:v>522.57056337835002</c:v>
                </c:pt>
                <c:pt idx="287">
                  <c:v>519.93566086618705</c:v>
                </c:pt>
                <c:pt idx="288">
                  <c:v>517.20815934465804</c:v>
                </c:pt>
                <c:pt idx="289">
                  <c:v>514.52278273644504</c:v>
                </c:pt>
                <c:pt idx="290">
                  <c:v>511.99313964873897</c:v>
                </c:pt>
                <c:pt idx="291">
                  <c:v>509.71304026621198</c:v>
                </c:pt>
                <c:pt idx="292">
                  <c:v>507.75676291273197</c:v>
                </c:pt>
                <c:pt idx="293">
                  <c:v>506.17847628890001</c:v>
                </c:pt>
                <c:pt idx="294">
                  <c:v>505.01319470355099</c:v>
                </c:pt>
                <c:pt idx="295">
                  <c:v>504.27883437493699</c:v>
                </c:pt>
                <c:pt idx="296">
                  <c:v>503.97759360314399</c:v>
                </c:pt>
                <c:pt idx="297">
                  <c:v>504.09643594742602</c:v>
                </c:pt>
                <c:pt idx="298">
                  <c:v>504.60847324052202</c:v>
                </c:pt>
                <c:pt idx="299">
                  <c:v>505.47405926156603</c:v>
                </c:pt>
                <c:pt idx="300">
                  <c:v>506.64074882500103</c:v>
                </c:pt>
                <c:pt idx="301">
                  <c:v>508.04343297933502</c:v>
                </c:pt>
                <c:pt idx="302">
                  <c:v>509.60574368947101</c:v>
                </c:pt>
                <c:pt idx="303">
                  <c:v>511.242255494495</c:v>
                </c:pt>
                <c:pt idx="304">
                  <c:v>512.86039124379897</c:v>
                </c:pt>
                <c:pt idx="305">
                  <c:v>514.36271464568301</c:v>
                </c:pt>
                <c:pt idx="306">
                  <c:v>515.64987915582196</c:v>
                </c:pt>
                <c:pt idx="307">
                  <c:v>516.62298792674505</c:v>
                </c:pt>
                <c:pt idx="308">
                  <c:v>517.18604890280506</c:v>
                </c:pt>
                <c:pt idx="309">
                  <c:v>517.25053415577395</c:v>
                </c:pt>
                <c:pt idx="310">
                  <c:v>516.73919896623499</c:v>
                </c:pt>
                <c:pt idx="311">
                  <c:v>515.58905499895798</c:v>
                </c:pt>
                <c:pt idx="312">
                  <c:v>513.75547599007803</c:v>
                </c:pt>
                <c:pt idx="313">
                  <c:v>511.21453540947402</c:v>
                </c:pt>
                <c:pt idx="314">
                  <c:v>507.96280675143998</c:v>
                </c:pt>
                <c:pt idx="315">
                  <c:v>504.01659467681299</c:v>
                </c:pt>
                <c:pt idx="316">
                  <c:v>499.41108937638597</c:v>
                </c:pt>
                <c:pt idx="317">
                  <c:v>494.197947567683</c:v>
                </c:pt>
                <c:pt idx="318">
                  <c:v>488.44124210467101</c:v>
                </c:pt>
                <c:pt idx="319">
                  <c:v>482.214517192659</c:v>
                </c:pt>
                <c:pt idx="320">
                  <c:v>475.59896715891</c:v>
                </c:pt>
                <c:pt idx="321">
                  <c:v>468.680845247619</c:v>
                </c:pt>
                <c:pt idx="322">
                  <c:v>461.54924372874098</c:v>
                </c:pt>
                <c:pt idx="323">
                  <c:v>454.29182225831801</c:v>
                </c:pt>
                <c:pt idx="324">
                  <c:v>446.99242710776798</c:v>
                </c:pt>
                <c:pt idx="325">
                  <c:v>439.72801872872401</c:v>
                </c:pt>
                <c:pt idx="326">
                  <c:v>432.56270654187199</c:v>
                </c:pt>
                <c:pt idx="327">
                  <c:v>425.54164638918297</c:v>
                </c:pt>
                <c:pt idx="328">
                  <c:v>418.68503140520698</c:v>
                </c:pt>
                <c:pt idx="329">
                  <c:v>411.99648517126502</c:v>
                </c:pt>
                <c:pt idx="330">
                  <c:v>405.47198598467702</c:v>
                </c:pt>
                <c:pt idx="331">
                  <c:v>399.383443387954</c:v>
                </c:pt>
                <c:pt idx="332">
                  <c:v>393.43111301669302</c:v>
                </c:pt>
                <c:pt idx="333">
                  <c:v>387.60578351033303</c:v>
                </c:pt>
                <c:pt idx="334">
                  <c:v>381.91603837059802</c:v>
                </c:pt>
                <c:pt idx="335">
                  <c:v>376.38248530444599</c:v>
                </c:pt>
                <c:pt idx="336">
                  <c:v>371.03367594428698</c:v>
                </c:pt>
                <c:pt idx="337">
                  <c:v>365.69657999274801</c:v>
                </c:pt>
                <c:pt idx="338">
                  <c:v>360.57940632230799</c:v>
                </c:pt>
                <c:pt idx="339">
                  <c:v>355.665078081947</c:v>
                </c:pt>
                <c:pt idx="340">
                  <c:v>350.934310573505</c:v>
                </c:pt>
                <c:pt idx="341">
                  <c:v>346.357504591164</c:v>
                </c:pt>
                <c:pt idx="342">
                  <c:v>341.90171415350301</c:v>
                </c:pt>
                <c:pt idx="343">
                  <c:v>337.549365826572</c:v>
                </c:pt>
                <c:pt idx="344">
                  <c:v>333.29804557929498</c:v>
                </c:pt>
                <c:pt idx="345">
                  <c:v>329.08864369659301</c:v>
                </c:pt>
                <c:pt idx="346">
                  <c:v>325.005653054915</c:v>
                </c:pt>
                <c:pt idx="347">
                  <c:v>321.06265700374001</c:v>
                </c:pt>
                <c:pt idx="348">
                  <c:v>317.25765514304697</c:v>
                </c:pt>
                <c:pt idx="349">
                  <c:v>313.57762895514901</c:v>
                </c:pt>
                <c:pt idx="350">
                  <c:v>310.00608364554398</c:v>
                </c:pt>
                <c:pt idx="351">
                  <c:v>306.51312129284798</c:v>
                </c:pt>
                <c:pt idx="352">
                  <c:v>303.092977123872</c:v>
                </c:pt>
                <c:pt idx="353">
                  <c:v>299.69001958565798</c:v>
                </c:pt>
                <c:pt idx="354">
                  <c:v>296.28613389337698</c:v>
                </c:pt>
                <c:pt idx="355">
                  <c:v>292.89709387698701</c:v>
                </c:pt>
                <c:pt idx="356">
                  <c:v>289.50446254421098</c:v>
                </c:pt>
                <c:pt idx="357">
                  <c:v>286.092135362482</c:v>
                </c:pt>
                <c:pt idx="358">
                  <c:v>282.65906002725899</c:v>
                </c:pt>
                <c:pt idx="359">
                  <c:v>279.25532984249202</c:v>
                </c:pt>
                <c:pt idx="360">
                  <c:v>275.89729098393201</c:v>
                </c:pt>
                <c:pt idx="361">
                  <c:v>272.567701701489</c:v>
                </c:pt>
                <c:pt idx="362">
                  <c:v>269.27486267011301</c:v>
                </c:pt>
                <c:pt idx="363">
                  <c:v>266.02185548315299</c:v>
                </c:pt>
                <c:pt idx="364">
                  <c:v>262.802621708647</c:v>
                </c:pt>
                <c:pt idx="365">
                  <c:v>259.59833550139598</c:v>
                </c:pt>
                <c:pt idx="366">
                  <c:v>256.39794189150302</c:v>
                </c:pt>
                <c:pt idx="367">
                  <c:v>253.209840399092</c:v>
                </c:pt>
                <c:pt idx="368">
                  <c:v>250.03766162615</c:v>
                </c:pt>
                <c:pt idx="369">
                  <c:v>246.87807169674599</c:v>
                </c:pt>
                <c:pt idx="370">
                  <c:v>243.733503636108</c:v>
                </c:pt>
                <c:pt idx="371">
                  <c:v>240.602975951389</c:v>
                </c:pt>
                <c:pt idx="372">
                  <c:v>237.478896156221</c:v>
                </c:pt>
                <c:pt idx="373">
                  <c:v>234.34549072752301</c:v>
                </c:pt>
                <c:pt idx="374">
                  <c:v>231.18323102359099</c:v>
                </c:pt>
                <c:pt idx="375">
                  <c:v>227.97710458352299</c:v>
                </c:pt>
                <c:pt idx="376">
                  <c:v>224.718023910048</c:v>
                </c:pt>
                <c:pt idx="377">
                  <c:v>221.399694882571</c:v>
                </c:pt>
                <c:pt idx="378">
                  <c:v>218.018831035582</c:v>
                </c:pt>
                <c:pt idx="379">
                  <c:v>214.57940695355799</c:v>
                </c:pt>
                <c:pt idx="380">
                  <c:v>211.08854234903799</c:v>
                </c:pt>
                <c:pt idx="381">
                  <c:v>207.55290697892801</c:v>
                </c:pt>
                <c:pt idx="382">
                  <c:v>203.98185371922301</c:v>
                </c:pt>
                <c:pt idx="383">
                  <c:v>200.385623868485</c:v>
                </c:pt>
                <c:pt idx="384">
                  <c:v>196.767479739957</c:v>
                </c:pt>
                <c:pt idx="385">
                  <c:v>193.125422725878</c:v>
                </c:pt>
                <c:pt idx="386">
                  <c:v>189.45883930376701</c:v>
                </c:pt>
                <c:pt idx="387">
                  <c:v>185.76605559337901</c:v>
                </c:pt>
                <c:pt idx="388">
                  <c:v>182.04189934949099</c:v>
                </c:pt>
                <c:pt idx="389">
                  <c:v>178.28327671808799</c:v>
                </c:pt>
                <c:pt idx="390">
                  <c:v>174.49470161152499</c:v>
                </c:pt>
                <c:pt idx="391">
                  <c:v>170.68053941726001</c:v>
                </c:pt>
                <c:pt idx="392">
                  <c:v>166.84355799573601</c:v>
                </c:pt>
                <c:pt idx="393">
                  <c:v>162.98694434209199</c:v>
                </c:pt>
                <c:pt idx="394">
                  <c:v>159.11337738785801</c:v>
                </c:pt>
                <c:pt idx="395">
                  <c:v>155.22114182479399</c:v>
                </c:pt>
                <c:pt idx="396">
                  <c:v>151.30890546468001</c:v>
                </c:pt>
                <c:pt idx="397">
                  <c:v>147.379570372285</c:v>
                </c:pt>
                <c:pt idx="398">
                  <c:v>143.43764072417301</c:v>
                </c:pt>
                <c:pt idx="399">
                  <c:v>139.48789337991499</c:v>
                </c:pt>
                <c:pt idx="400">
                  <c:v>135.53890251533801</c:v>
                </c:pt>
                <c:pt idx="401">
                  <c:v>131.599591612598</c:v>
                </c:pt>
                <c:pt idx="402">
                  <c:v>127.677427984264</c:v>
                </c:pt>
                <c:pt idx="403">
                  <c:v>123.783404278833</c:v>
                </c:pt>
                <c:pt idx="404">
                  <c:v>119.93134813192199</c:v>
                </c:pt>
                <c:pt idx="405">
                  <c:v>116.13175096442301</c:v>
                </c:pt>
                <c:pt idx="406">
                  <c:v>112.391226055426</c:v>
                </c:pt>
                <c:pt idx="407">
                  <c:v>108.71401024061799</c:v>
                </c:pt>
                <c:pt idx="408">
                  <c:v>105.099492498835</c:v>
                </c:pt>
                <c:pt idx="409">
                  <c:v>101.546785649337</c:v>
                </c:pt>
                <c:pt idx="410">
                  <c:v>98.065626674555403</c:v>
                </c:pt>
                <c:pt idx="411">
                  <c:v>94.672577711782793</c:v>
                </c:pt>
                <c:pt idx="412">
                  <c:v>91.385669860199897</c:v>
                </c:pt>
                <c:pt idx="413">
                  <c:v>88.222433028228707</c:v>
                </c:pt>
                <c:pt idx="414">
                  <c:v>85.196036415944505</c:v>
                </c:pt>
                <c:pt idx="415">
                  <c:v>82.304515607835299</c:v>
                </c:pt>
                <c:pt idx="416">
                  <c:v>79.532503666930793</c:v>
                </c:pt>
                <c:pt idx="417">
                  <c:v>76.861892123179601</c:v>
                </c:pt>
                <c:pt idx="418">
                  <c:v>74.276349561261895</c:v>
                </c:pt>
                <c:pt idx="419">
                  <c:v>71.761205752251598</c:v>
                </c:pt>
                <c:pt idx="420">
                  <c:v>69.306123862184705</c:v>
                </c:pt>
                <c:pt idx="421">
                  <c:v>66.910121527632796</c:v>
                </c:pt>
                <c:pt idx="422">
                  <c:v>64.574657900730301</c:v>
                </c:pt>
                <c:pt idx="423">
                  <c:v>62.297271049655102</c:v>
                </c:pt>
                <c:pt idx="424">
                  <c:v>60.072544131068902</c:v>
                </c:pt>
                <c:pt idx="425">
                  <c:v>57.896544947857201</c:v>
                </c:pt>
                <c:pt idx="426">
                  <c:v>55.765285700630002</c:v>
                </c:pt>
                <c:pt idx="427">
                  <c:v>53.674721432401199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A12-8248-A79E-CA23C1D4C43F}"/>
            </c:ext>
          </c:extLst>
        </c:ser>
        <c:ser>
          <c:idx val="10"/>
          <c:order val="7"/>
          <c:tx>
            <c:strRef>
              <c:f>Hospitalizations!$L$2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Hospitalizations!$L$3:$L$430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0.02</c:v>
                </c:pt>
                <c:pt idx="7">
                  <c:v>0.04</c:v>
                </c:pt>
                <c:pt idx="8">
                  <c:v>0.04</c:v>
                </c:pt>
                <c:pt idx="9">
                  <c:v>0.05</c:v>
                </c:pt>
                <c:pt idx="10">
                  <c:v>0.05</c:v>
                </c:pt>
                <c:pt idx="11">
                  <c:v>0.12</c:v>
                </c:pt>
                <c:pt idx="12">
                  <c:v>0.18</c:v>
                </c:pt>
                <c:pt idx="13">
                  <c:v>0.28999999999999998</c:v>
                </c:pt>
                <c:pt idx="14">
                  <c:v>0.39</c:v>
                </c:pt>
                <c:pt idx="15">
                  <c:v>0.42</c:v>
                </c:pt>
                <c:pt idx="16">
                  <c:v>0.61</c:v>
                </c:pt>
                <c:pt idx="17">
                  <c:v>0.99</c:v>
                </c:pt>
                <c:pt idx="18">
                  <c:v>1.27</c:v>
                </c:pt>
                <c:pt idx="19">
                  <c:v>1.67</c:v>
                </c:pt>
                <c:pt idx="20">
                  <c:v>2.4</c:v>
                </c:pt>
                <c:pt idx="21">
                  <c:v>3.33</c:v>
                </c:pt>
                <c:pt idx="22">
                  <c:v>4.29</c:v>
                </c:pt>
                <c:pt idx="23">
                  <c:v>5.76</c:v>
                </c:pt>
                <c:pt idx="24">
                  <c:v>7.93</c:v>
                </c:pt>
                <c:pt idx="25">
                  <c:v>10.25</c:v>
                </c:pt>
                <c:pt idx="26">
                  <c:v>13.16</c:v>
                </c:pt>
                <c:pt idx="27">
                  <c:v>17.02</c:v>
                </c:pt>
                <c:pt idx="28">
                  <c:v>22.66</c:v>
                </c:pt>
                <c:pt idx="29">
                  <c:v>29.41</c:v>
                </c:pt>
                <c:pt idx="30">
                  <c:v>38.340000000000003</c:v>
                </c:pt>
                <c:pt idx="31">
                  <c:v>50.9</c:v>
                </c:pt>
                <c:pt idx="32">
                  <c:v>66.58</c:v>
                </c:pt>
                <c:pt idx="33">
                  <c:v>87.89</c:v>
                </c:pt>
                <c:pt idx="34">
                  <c:v>117.28</c:v>
                </c:pt>
                <c:pt idx="35">
                  <c:v>152.22</c:v>
                </c:pt>
                <c:pt idx="36">
                  <c:v>200.05</c:v>
                </c:pt>
                <c:pt idx="37">
                  <c:v>265.01</c:v>
                </c:pt>
                <c:pt idx="38">
                  <c:v>347.21</c:v>
                </c:pt>
                <c:pt idx="39">
                  <c:v>453.55</c:v>
                </c:pt>
                <c:pt idx="40">
                  <c:v>589.34</c:v>
                </c:pt>
                <c:pt idx="41">
                  <c:v>752.37</c:v>
                </c:pt>
                <c:pt idx="42">
                  <c:v>940.55</c:v>
                </c:pt>
                <c:pt idx="43">
                  <c:v>1149.6300000000001</c:v>
                </c:pt>
                <c:pt idx="44">
                  <c:v>1367.74</c:v>
                </c:pt>
                <c:pt idx="45">
                  <c:v>1584.9</c:v>
                </c:pt>
                <c:pt idx="46">
                  <c:v>1788.33</c:v>
                </c:pt>
                <c:pt idx="47">
                  <c:v>1967.47</c:v>
                </c:pt>
                <c:pt idx="48">
                  <c:v>2116.1</c:v>
                </c:pt>
                <c:pt idx="49">
                  <c:v>2226.7800000000002</c:v>
                </c:pt>
                <c:pt idx="50">
                  <c:v>2310.23</c:v>
                </c:pt>
                <c:pt idx="51">
                  <c:v>2365.5500000000002</c:v>
                </c:pt>
                <c:pt idx="52">
                  <c:v>2388.66</c:v>
                </c:pt>
                <c:pt idx="53">
                  <c:v>2385.5100000000002</c:v>
                </c:pt>
                <c:pt idx="54">
                  <c:v>2368.77</c:v>
                </c:pt>
                <c:pt idx="55">
                  <c:v>2327.91</c:v>
                </c:pt>
                <c:pt idx="56">
                  <c:v>2269.77</c:v>
                </c:pt>
                <c:pt idx="57">
                  <c:v>2199.3200000000002</c:v>
                </c:pt>
                <c:pt idx="58">
                  <c:v>2123.92</c:v>
                </c:pt>
                <c:pt idx="59">
                  <c:v>2039.16</c:v>
                </c:pt>
                <c:pt idx="60">
                  <c:v>1949.31</c:v>
                </c:pt>
                <c:pt idx="61">
                  <c:v>1861.72</c:v>
                </c:pt>
                <c:pt idx="62">
                  <c:v>1772.84</c:v>
                </c:pt>
                <c:pt idx="63">
                  <c:v>1683.01</c:v>
                </c:pt>
                <c:pt idx="64">
                  <c:v>1598.54</c:v>
                </c:pt>
                <c:pt idx="65">
                  <c:v>1519.4</c:v>
                </c:pt>
                <c:pt idx="66">
                  <c:v>1444.28</c:v>
                </c:pt>
                <c:pt idx="67">
                  <c:v>1370.46</c:v>
                </c:pt>
                <c:pt idx="68">
                  <c:v>1296.8900000000001</c:v>
                </c:pt>
                <c:pt idx="69">
                  <c:v>1226.27</c:v>
                </c:pt>
                <c:pt idx="70">
                  <c:v>1158.67</c:v>
                </c:pt>
                <c:pt idx="71">
                  <c:v>1095.94</c:v>
                </c:pt>
                <c:pt idx="72">
                  <c:v>1035.43</c:v>
                </c:pt>
                <c:pt idx="73">
                  <c:v>975.32</c:v>
                </c:pt>
                <c:pt idx="74">
                  <c:v>916.42</c:v>
                </c:pt>
                <c:pt idx="75">
                  <c:v>859.65</c:v>
                </c:pt>
                <c:pt idx="76">
                  <c:v>807.52</c:v>
                </c:pt>
                <c:pt idx="77">
                  <c:v>754.56</c:v>
                </c:pt>
                <c:pt idx="78">
                  <c:v>707.1</c:v>
                </c:pt>
                <c:pt idx="79">
                  <c:v>662.43</c:v>
                </c:pt>
                <c:pt idx="80">
                  <c:v>614</c:v>
                </c:pt>
                <c:pt idx="81">
                  <c:v>570.74</c:v>
                </c:pt>
                <c:pt idx="82">
                  <c:v>530.95000000000005</c:v>
                </c:pt>
                <c:pt idx="83">
                  <c:v>494.38</c:v>
                </c:pt>
                <c:pt idx="84">
                  <c:v>459.34</c:v>
                </c:pt>
                <c:pt idx="85">
                  <c:v>426.56</c:v>
                </c:pt>
                <c:pt idx="86">
                  <c:v>398.73</c:v>
                </c:pt>
                <c:pt idx="87">
                  <c:v>369.39</c:v>
                </c:pt>
                <c:pt idx="88">
                  <c:v>344.36</c:v>
                </c:pt>
                <c:pt idx="89">
                  <c:v>320.33</c:v>
                </c:pt>
                <c:pt idx="90">
                  <c:v>298.52999999999997</c:v>
                </c:pt>
                <c:pt idx="91">
                  <c:v>274.99</c:v>
                </c:pt>
                <c:pt idx="92">
                  <c:v>254.54</c:v>
                </c:pt>
                <c:pt idx="93">
                  <c:v>237.03</c:v>
                </c:pt>
                <c:pt idx="94">
                  <c:v>220.69</c:v>
                </c:pt>
                <c:pt idx="95">
                  <c:v>203.6</c:v>
                </c:pt>
                <c:pt idx="96">
                  <c:v>190.59</c:v>
                </c:pt>
                <c:pt idx="97">
                  <c:v>177.61</c:v>
                </c:pt>
                <c:pt idx="98">
                  <c:v>164.76</c:v>
                </c:pt>
                <c:pt idx="99">
                  <c:v>154.19999999999999</c:v>
                </c:pt>
                <c:pt idx="100">
                  <c:v>144.38999999999999</c:v>
                </c:pt>
                <c:pt idx="101">
                  <c:v>133.44999999999999</c:v>
                </c:pt>
                <c:pt idx="102">
                  <c:v>124.59</c:v>
                </c:pt>
                <c:pt idx="103">
                  <c:v>116.85</c:v>
                </c:pt>
                <c:pt idx="104">
                  <c:v>109.46</c:v>
                </c:pt>
                <c:pt idx="105">
                  <c:v>102.62</c:v>
                </c:pt>
                <c:pt idx="106">
                  <c:v>97.77</c:v>
                </c:pt>
                <c:pt idx="107">
                  <c:v>92.26</c:v>
                </c:pt>
                <c:pt idx="108">
                  <c:v>87.56</c:v>
                </c:pt>
                <c:pt idx="109">
                  <c:v>82.12</c:v>
                </c:pt>
                <c:pt idx="110">
                  <c:v>76.930000000000007</c:v>
                </c:pt>
                <c:pt idx="111">
                  <c:v>72.64</c:v>
                </c:pt>
                <c:pt idx="112">
                  <c:v>69.489999999999995</c:v>
                </c:pt>
                <c:pt idx="113">
                  <c:v>66.97</c:v>
                </c:pt>
                <c:pt idx="114">
                  <c:v>64.430000000000007</c:v>
                </c:pt>
                <c:pt idx="115">
                  <c:v>61.39</c:v>
                </c:pt>
                <c:pt idx="116">
                  <c:v>59.53</c:v>
                </c:pt>
                <c:pt idx="117">
                  <c:v>57.28</c:v>
                </c:pt>
                <c:pt idx="118">
                  <c:v>56.1</c:v>
                </c:pt>
                <c:pt idx="119">
                  <c:v>54.3</c:v>
                </c:pt>
                <c:pt idx="120">
                  <c:v>52.85</c:v>
                </c:pt>
                <c:pt idx="121">
                  <c:v>50.98</c:v>
                </c:pt>
                <c:pt idx="122">
                  <c:v>49.35</c:v>
                </c:pt>
                <c:pt idx="123">
                  <c:v>47.1</c:v>
                </c:pt>
                <c:pt idx="124">
                  <c:v>45.51</c:v>
                </c:pt>
                <c:pt idx="125">
                  <c:v>43.92</c:v>
                </c:pt>
                <c:pt idx="126">
                  <c:v>42.4</c:v>
                </c:pt>
                <c:pt idx="127">
                  <c:v>41.77</c:v>
                </c:pt>
                <c:pt idx="128">
                  <c:v>41.15</c:v>
                </c:pt>
                <c:pt idx="129">
                  <c:v>39.99</c:v>
                </c:pt>
                <c:pt idx="130">
                  <c:v>37.64</c:v>
                </c:pt>
                <c:pt idx="131">
                  <c:v>36.18</c:v>
                </c:pt>
                <c:pt idx="132">
                  <c:v>35.32</c:v>
                </c:pt>
                <c:pt idx="133">
                  <c:v>34.76</c:v>
                </c:pt>
                <c:pt idx="134">
                  <c:v>34.29</c:v>
                </c:pt>
                <c:pt idx="135">
                  <c:v>33.659999999999997</c:v>
                </c:pt>
                <c:pt idx="136">
                  <c:v>32.46</c:v>
                </c:pt>
                <c:pt idx="137">
                  <c:v>31.46</c:v>
                </c:pt>
                <c:pt idx="138">
                  <c:v>30.03</c:v>
                </c:pt>
                <c:pt idx="139">
                  <c:v>29.71</c:v>
                </c:pt>
                <c:pt idx="140">
                  <c:v>28.61</c:v>
                </c:pt>
                <c:pt idx="141">
                  <c:v>28.32</c:v>
                </c:pt>
                <c:pt idx="142">
                  <c:v>28.18</c:v>
                </c:pt>
                <c:pt idx="143">
                  <c:v>27.7</c:v>
                </c:pt>
                <c:pt idx="144">
                  <c:v>27.21</c:v>
                </c:pt>
                <c:pt idx="145">
                  <c:v>26.12</c:v>
                </c:pt>
                <c:pt idx="146">
                  <c:v>26.19</c:v>
                </c:pt>
                <c:pt idx="147">
                  <c:v>26.42</c:v>
                </c:pt>
                <c:pt idx="148">
                  <c:v>26.18</c:v>
                </c:pt>
                <c:pt idx="149">
                  <c:v>25.63</c:v>
                </c:pt>
                <c:pt idx="150">
                  <c:v>26.2</c:v>
                </c:pt>
                <c:pt idx="151">
                  <c:v>25.53</c:v>
                </c:pt>
                <c:pt idx="152">
                  <c:v>25.35</c:v>
                </c:pt>
                <c:pt idx="153">
                  <c:v>25.36</c:v>
                </c:pt>
                <c:pt idx="154">
                  <c:v>25.56</c:v>
                </c:pt>
                <c:pt idx="155">
                  <c:v>25.03</c:v>
                </c:pt>
                <c:pt idx="156">
                  <c:v>25.32</c:v>
                </c:pt>
                <c:pt idx="157">
                  <c:v>25.46</c:v>
                </c:pt>
                <c:pt idx="158">
                  <c:v>25.61</c:v>
                </c:pt>
                <c:pt idx="159">
                  <c:v>25.81</c:v>
                </c:pt>
                <c:pt idx="160">
                  <c:v>25.6</c:v>
                </c:pt>
                <c:pt idx="161">
                  <c:v>25.26</c:v>
                </c:pt>
                <c:pt idx="162">
                  <c:v>25.68</c:v>
                </c:pt>
                <c:pt idx="163">
                  <c:v>26.42</c:v>
                </c:pt>
                <c:pt idx="164">
                  <c:v>26.24</c:v>
                </c:pt>
                <c:pt idx="165">
                  <c:v>26.2</c:v>
                </c:pt>
                <c:pt idx="166">
                  <c:v>26.9</c:v>
                </c:pt>
                <c:pt idx="167">
                  <c:v>26.35</c:v>
                </c:pt>
                <c:pt idx="168">
                  <c:v>26.18</c:v>
                </c:pt>
                <c:pt idx="169">
                  <c:v>26.63</c:v>
                </c:pt>
                <c:pt idx="170">
                  <c:v>26.74</c:v>
                </c:pt>
                <c:pt idx="171">
                  <c:v>26.8</c:v>
                </c:pt>
                <c:pt idx="172">
                  <c:v>27.24</c:v>
                </c:pt>
                <c:pt idx="173">
                  <c:v>27.3</c:v>
                </c:pt>
                <c:pt idx="174">
                  <c:v>27.41</c:v>
                </c:pt>
                <c:pt idx="175">
                  <c:v>27.45</c:v>
                </c:pt>
                <c:pt idx="176">
                  <c:v>28.03</c:v>
                </c:pt>
                <c:pt idx="177">
                  <c:v>28.95</c:v>
                </c:pt>
                <c:pt idx="178">
                  <c:v>29.37</c:v>
                </c:pt>
                <c:pt idx="179">
                  <c:v>30.18</c:v>
                </c:pt>
                <c:pt idx="180">
                  <c:v>29.97</c:v>
                </c:pt>
                <c:pt idx="181">
                  <c:v>30.26</c:v>
                </c:pt>
                <c:pt idx="182">
                  <c:v>30.26</c:v>
                </c:pt>
                <c:pt idx="183">
                  <c:v>30.63</c:v>
                </c:pt>
                <c:pt idx="184">
                  <c:v>31.09</c:v>
                </c:pt>
                <c:pt idx="185">
                  <c:v>31</c:v>
                </c:pt>
                <c:pt idx="186">
                  <c:v>30.92</c:v>
                </c:pt>
                <c:pt idx="187">
                  <c:v>31.32</c:v>
                </c:pt>
                <c:pt idx="188">
                  <c:v>32.119999999999997</c:v>
                </c:pt>
                <c:pt idx="189">
                  <c:v>32.69</c:v>
                </c:pt>
                <c:pt idx="190">
                  <c:v>33.520000000000003</c:v>
                </c:pt>
                <c:pt idx="191">
                  <c:v>34.380000000000003</c:v>
                </c:pt>
                <c:pt idx="192">
                  <c:v>35.58</c:v>
                </c:pt>
                <c:pt idx="193">
                  <c:v>35.92</c:v>
                </c:pt>
                <c:pt idx="194">
                  <c:v>36.42</c:v>
                </c:pt>
                <c:pt idx="195">
                  <c:v>36.51</c:v>
                </c:pt>
                <c:pt idx="196">
                  <c:v>36.65</c:v>
                </c:pt>
                <c:pt idx="197">
                  <c:v>38.06</c:v>
                </c:pt>
                <c:pt idx="198">
                  <c:v>38.6</c:v>
                </c:pt>
                <c:pt idx="199">
                  <c:v>39.5</c:v>
                </c:pt>
                <c:pt idx="200">
                  <c:v>40.19</c:v>
                </c:pt>
                <c:pt idx="201">
                  <c:v>41.24</c:v>
                </c:pt>
                <c:pt idx="202">
                  <c:v>43.23</c:v>
                </c:pt>
                <c:pt idx="203">
                  <c:v>44.05</c:v>
                </c:pt>
                <c:pt idx="204">
                  <c:v>45.1</c:v>
                </c:pt>
                <c:pt idx="205">
                  <c:v>46.84</c:v>
                </c:pt>
                <c:pt idx="206">
                  <c:v>48.08</c:v>
                </c:pt>
                <c:pt idx="207">
                  <c:v>48.77</c:v>
                </c:pt>
                <c:pt idx="208">
                  <c:v>50.61</c:v>
                </c:pt>
                <c:pt idx="209">
                  <c:v>51.85</c:v>
                </c:pt>
                <c:pt idx="210">
                  <c:v>53.08</c:v>
                </c:pt>
                <c:pt idx="211">
                  <c:v>54.83</c:v>
                </c:pt>
                <c:pt idx="212">
                  <c:v>56.15</c:v>
                </c:pt>
                <c:pt idx="213">
                  <c:v>57.02</c:v>
                </c:pt>
                <c:pt idx="214">
                  <c:v>58.19</c:v>
                </c:pt>
                <c:pt idx="215">
                  <c:v>59.76</c:v>
                </c:pt>
                <c:pt idx="216">
                  <c:v>61.55</c:v>
                </c:pt>
                <c:pt idx="217">
                  <c:v>63.5</c:v>
                </c:pt>
                <c:pt idx="218">
                  <c:v>65.27</c:v>
                </c:pt>
                <c:pt idx="219">
                  <c:v>67</c:v>
                </c:pt>
                <c:pt idx="220">
                  <c:v>68.150000000000006</c:v>
                </c:pt>
                <c:pt idx="221">
                  <c:v>70.239999999999995</c:v>
                </c:pt>
                <c:pt idx="222">
                  <c:v>70.739999999999995</c:v>
                </c:pt>
                <c:pt idx="223">
                  <c:v>71.78</c:v>
                </c:pt>
                <c:pt idx="224">
                  <c:v>73.61</c:v>
                </c:pt>
                <c:pt idx="225">
                  <c:v>76.209999999999994</c:v>
                </c:pt>
                <c:pt idx="226">
                  <c:v>78.92</c:v>
                </c:pt>
                <c:pt idx="227">
                  <c:v>81.38</c:v>
                </c:pt>
                <c:pt idx="228">
                  <c:v>83.51</c:v>
                </c:pt>
                <c:pt idx="229">
                  <c:v>86.13</c:v>
                </c:pt>
                <c:pt idx="230">
                  <c:v>89.6</c:v>
                </c:pt>
                <c:pt idx="231">
                  <c:v>93.66</c:v>
                </c:pt>
                <c:pt idx="232">
                  <c:v>98.45</c:v>
                </c:pt>
                <c:pt idx="233">
                  <c:v>103.73</c:v>
                </c:pt>
                <c:pt idx="234">
                  <c:v>108.57</c:v>
                </c:pt>
                <c:pt idx="235">
                  <c:v>113.53</c:v>
                </c:pt>
                <c:pt idx="236">
                  <c:v>118.02</c:v>
                </c:pt>
                <c:pt idx="237">
                  <c:v>124.32</c:v>
                </c:pt>
                <c:pt idx="238">
                  <c:v>130.38</c:v>
                </c:pt>
                <c:pt idx="239">
                  <c:v>136.38</c:v>
                </c:pt>
                <c:pt idx="240">
                  <c:v>144.93</c:v>
                </c:pt>
                <c:pt idx="241">
                  <c:v>154.53</c:v>
                </c:pt>
                <c:pt idx="242">
                  <c:v>164.85</c:v>
                </c:pt>
                <c:pt idx="243">
                  <c:v>177.32</c:v>
                </c:pt>
                <c:pt idx="244">
                  <c:v>189.94</c:v>
                </c:pt>
                <c:pt idx="245">
                  <c:v>206.02</c:v>
                </c:pt>
                <c:pt idx="246">
                  <c:v>223.82</c:v>
                </c:pt>
                <c:pt idx="247">
                  <c:v>242.83</c:v>
                </c:pt>
                <c:pt idx="248">
                  <c:v>264</c:v>
                </c:pt>
                <c:pt idx="249">
                  <c:v>286.02999999999997</c:v>
                </c:pt>
                <c:pt idx="250">
                  <c:v>313.05</c:v>
                </c:pt>
                <c:pt idx="251">
                  <c:v>341.18</c:v>
                </c:pt>
                <c:pt idx="252">
                  <c:v>372.68</c:v>
                </c:pt>
                <c:pt idx="253">
                  <c:v>408.72</c:v>
                </c:pt>
                <c:pt idx="254">
                  <c:v>448.91</c:v>
                </c:pt>
                <c:pt idx="255">
                  <c:v>493.84</c:v>
                </c:pt>
                <c:pt idx="256">
                  <c:v>542.30999999999995</c:v>
                </c:pt>
                <c:pt idx="257">
                  <c:v>597.17999999999995</c:v>
                </c:pt>
                <c:pt idx="258">
                  <c:v>655.88</c:v>
                </c:pt>
                <c:pt idx="259">
                  <c:v>720.74</c:v>
                </c:pt>
                <c:pt idx="260">
                  <c:v>792.4</c:v>
                </c:pt>
                <c:pt idx="261">
                  <c:v>879.08</c:v>
                </c:pt>
                <c:pt idx="262">
                  <c:v>968.58</c:v>
                </c:pt>
                <c:pt idx="263">
                  <c:v>1069.82</c:v>
                </c:pt>
                <c:pt idx="264">
                  <c:v>1184.3599999999999</c:v>
                </c:pt>
                <c:pt idx="265">
                  <c:v>1305.5899999999999</c:v>
                </c:pt>
                <c:pt idx="266">
                  <c:v>1433.87</c:v>
                </c:pt>
                <c:pt idx="267">
                  <c:v>1570.27</c:v>
                </c:pt>
                <c:pt idx="268">
                  <c:v>1717.51</c:v>
                </c:pt>
                <c:pt idx="269">
                  <c:v>1862.83</c:v>
                </c:pt>
                <c:pt idx="270">
                  <c:v>2007.73</c:v>
                </c:pt>
                <c:pt idx="271">
                  <c:v>2153.25</c:v>
                </c:pt>
                <c:pt idx="272">
                  <c:v>2297.04</c:v>
                </c:pt>
                <c:pt idx="273">
                  <c:v>2436.29</c:v>
                </c:pt>
                <c:pt idx="274">
                  <c:v>2571.13</c:v>
                </c:pt>
                <c:pt idx="275">
                  <c:v>2702.9</c:v>
                </c:pt>
                <c:pt idx="276">
                  <c:v>2821.06</c:v>
                </c:pt>
                <c:pt idx="277">
                  <c:v>2940.16</c:v>
                </c:pt>
                <c:pt idx="278">
                  <c:v>3052.78</c:v>
                </c:pt>
                <c:pt idx="279">
                  <c:v>3165.87</c:v>
                </c:pt>
                <c:pt idx="280">
                  <c:v>3269.56</c:v>
                </c:pt>
                <c:pt idx="281">
                  <c:v>3366.67</c:v>
                </c:pt>
                <c:pt idx="282">
                  <c:v>3452.54</c:v>
                </c:pt>
                <c:pt idx="283">
                  <c:v>3526.6</c:v>
                </c:pt>
                <c:pt idx="284">
                  <c:v>3588.16</c:v>
                </c:pt>
                <c:pt idx="285">
                  <c:v>3649.32</c:v>
                </c:pt>
                <c:pt idx="286">
                  <c:v>3695.85</c:v>
                </c:pt>
                <c:pt idx="287">
                  <c:v>3734.65</c:v>
                </c:pt>
                <c:pt idx="288">
                  <c:v>3761.35</c:v>
                </c:pt>
                <c:pt idx="289">
                  <c:v>3780.62</c:v>
                </c:pt>
                <c:pt idx="290">
                  <c:v>3788.33</c:v>
                </c:pt>
                <c:pt idx="291">
                  <c:v>3783.83</c:v>
                </c:pt>
                <c:pt idx="292">
                  <c:v>3774.1</c:v>
                </c:pt>
                <c:pt idx="293">
                  <c:v>3757.99</c:v>
                </c:pt>
                <c:pt idx="294">
                  <c:v>3736.71</c:v>
                </c:pt>
                <c:pt idx="295">
                  <c:v>3707.97</c:v>
                </c:pt>
                <c:pt idx="296">
                  <c:v>3679.1</c:v>
                </c:pt>
                <c:pt idx="297">
                  <c:v>3642.28</c:v>
                </c:pt>
                <c:pt idx="298">
                  <c:v>3608.59</c:v>
                </c:pt>
                <c:pt idx="299">
                  <c:v>3577.07</c:v>
                </c:pt>
                <c:pt idx="300">
                  <c:v>3541.23</c:v>
                </c:pt>
                <c:pt idx="301">
                  <c:v>3503.41</c:v>
                </c:pt>
                <c:pt idx="302">
                  <c:v>3469.49</c:v>
                </c:pt>
                <c:pt idx="303">
                  <c:v>3436.36</c:v>
                </c:pt>
                <c:pt idx="304">
                  <c:v>3404.71</c:v>
                </c:pt>
                <c:pt idx="305">
                  <c:v>3364.21</c:v>
                </c:pt>
                <c:pt idx="306">
                  <c:v>3319.43</c:v>
                </c:pt>
                <c:pt idx="307">
                  <c:v>3276.05</c:v>
                </c:pt>
                <c:pt idx="308">
                  <c:v>3232.21</c:v>
                </c:pt>
                <c:pt idx="309">
                  <c:v>3181.77</c:v>
                </c:pt>
                <c:pt idx="310">
                  <c:v>3138.5</c:v>
                </c:pt>
                <c:pt idx="311">
                  <c:v>3091.98</c:v>
                </c:pt>
                <c:pt idx="312">
                  <c:v>3044.7</c:v>
                </c:pt>
                <c:pt idx="313">
                  <c:v>2997.55</c:v>
                </c:pt>
                <c:pt idx="314">
                  <c:v>2948.19</c:v>
                </c:pt>
                <c:pt idx="315">
                  <c:v>2899.34</c:v>
                </c:pt>
                <c:pt idx="316">
                  <c:v>2846.09</c:v>
                </c:pt>
                <c:pt idx="317">
                  <c:v>2794.46</c:v>
                </c:pt>
                <c:pt idx="318">
                  <c:v>2747.07</c:v>
                </c:pt>
                <c:pt idx="319">
                  <c:v>2699.15</c:v>
                </c:pt>
                <c:pt idx="320">
                  <c:v>2655.12</c:v>
                </c:pt>
                <c:pt idx="321">
                  <c:v>2611.0300000000002</c:v>
                </c:pt>
                <c:pt idx="322">
                  <c:v>2570.4</c:v>
                </c:pt>
                <c:pt idx="323">
                  <c:v>2536.34</c:v>
                </c:pt>
                <c:pt idx="324">
                  <c:v>2504.4</c:v>
                </c:pt>
                <c:pt idx="325">
                  <c:v>2481.8000000000002</c:v>
                </c:pt>
                <c:pt idx="326">
                  <c:v>2458.27</c:v>
                </c:pt>
                <c:pt idx="327">
                  <c:v>2436.94</c:v>
                </c:pt>
                <c:pt idx="328">
                  <c:v>2411.9</c:v>
                </c:pt>
                <c:pt idx="329">
                  <c:v>2387.13</c:v>
                </c:pt>
                <c:pt idx="330">
                  <c:v>2368.4</c:v>
                </c:pt>
                <c:pt idx="331">
                  <c:v>2354.1</c:v>
                </c:pt>
                <c:pt idx="332">
                  <c:v>2334.8000000000002</c:v>
                </c:pt>
                <c:pt idx="333">
                  <c:v>2316.35</c:v>
                </c:pt>
                <c:pt idx="334">
                  <c:v>2294.9</c:v>
                </c:pt>
                <c:pt idx="335">
                  <c:v>2275.81</c:v>
                </c:pt>
                <c:pt idx="336">
                  <c:v>2255.3200000000002</c:v>
                </c:pt>
                <c:pt idx="337">
                  <c:v>2236.29</c:v>
                </c:pt>
                <c:pt idx="338">
                  <c:v>2223.85</c:v>
                </c:pt>
                <c:pt idx="339">
                  <c:v>2215.65</c:v>
                </c:pt>
                <c:pt idx="340">
                  <c:v>2211.89</c:v>
                </c:pt>
                <c:pt idx="341">
                  <c:v>2210.2399999999998</c:v>
                </c:pt>
                <c:pt idx="342">
                  <c:v>2207.14</c:v>
                </c:pt>
                <c:pt idx="343">
                  <c:v>2208.12</c:v>
                </c:pt>
                <c:pt idx="344">
                  <c:v>2208.8200000000002</c:v>
                </c:pt>
                <c:pt idx="345">
                  <c:v>2208.09</c:v>
                </c:pt>
                <c:pt idx="346">
                  <c:v>2207.71</c:v>
                </c:pt>
                <c:pt idx="347">
                  <c:v>2206.4499999999998</c:v>
                </c:pt>
                <c:pt idx="348">
                  <c:v>2200.8000000000002</c:v>
                </c:pt>
                <c:pt idx="349">
                  <c:v>2192.9</c:v>
                </c:pt>
                <c:pt idx="350">
                  <c:v>2186.44</c:v>
                </c:pt>
                <c:pt idx="351">
                  <c:v>2180.8000000000002</c:v>
                </c:pt>
                <c:pt idx="352">
                  <c:v>2175.29</c:v>
                </c:pt>
                <c:pt idx="353">
                  <c:v>2168.08</c:v>
                </c:pt>
                <c:pt idx="354">
                  <c:v>2154.9499999999998</c:v>
                </c:pt>
                <c:pt idx="355">
                  <c:v>2141.13</c:v>
                </c:pt>
                <c:pt idx="356">
                  <c:v>2131.13</c:v>
                </c:pt>
                <c:pt idx="357">
                  <c:v>2118</c:v>
                </c:pt>
                <c:pt idx="358">
                  <c:v>2105.29</c:v>
                </c:pt>
                <c:pt idx="359">
                  <c:v>2093.2800000000002</c:v>
                </c:pt>
                <c:pt idx="360">
                  <c:v>2075.9</c:v>
                </c:pt>
                <c:pt idx="361">
                  <c:v>2057.34</c:v>
                </c:pt>
                <c:pt idx="362">
                  <c:v>2042.4</c:v>
                </c:pt>
                <c:pt idx="363">
                  <c:v>2023.58</c:v>
                </c:pt>
                <c:pt idx="364">
                  <c:v>2011.45</c:v>
                </c:pt>
                <c:pt idx="365">
                  <c:v>1991.25</c:v>
                </c:pt>
                <c:pt idx="366">
                  <c:v>1971.93</c:v>
                </c:pt>
                <c:pt idx="367">
                  <c:v>1953.24</c:v>
                </c:pt>
                <c:pt idx="368">
                  <c:v>1935.15</c:v>
                </c:pt>
                <c:pt idx="369">
                  <c:v>1916.06</c:v>
                </c:pt>
                <c:pt idx="370">
                  <c:v>1896.99</c:v>
                </c:pt>
                <c:pt idx="371">
                  <c:v>1876.19</c:v>
                </c:pt>
                <c:pt idx="372">
                  <c:v>1855.18</c:v>
                </c:pt>
                <c:pt idx="373">
                  <c:v>1832.48</c:v>
                </c:pt>
                <c:pt idx="374">
                  <c:v>1810.05</c:v>
                </c:pt>
                <c:pt idx="375">
                  <c:v>1783.34</c:v>
                </c:pt>
                <c:pt idx="376">
                  <c:v>1759.15</c:v>
                </c:pt>
                <c:pt idx="377">
                  <c:v>1738.72</c:v>
                </c:pt>
                <c:pt idx="378">
                  <c:v>1715.77</c:v>
                </c:pt>
                <c:pt idx="379">
                  <c:v>1690.5</c:v>
                </c:pt>
                <c:pt idx="380">
                  <c:v>1664.89</c:v>
                </c:pt>
                <c:pt idx="381">
                  <c:v>1640.12</c:v>
                </c:pt>
                <c:pt idx="382">
                  <c:v>1617.11</c:v>
                </c:pt>
                <c:pt idx="383">
                  <c:v>1590.07</c:v>
                </c:pt>
                <c:pt idx="384">
                  <c:v>1566.83</c:v>
                </c:pt>
                <c:pt idx="385">
                  <c:v>1541.45</c:v>
                </c:pt>
                <c:pt idx="386">
                  <c:v>1515.33</c:v>
                </c:pt>
                <c:pt idx="387">
                  <c:v>1490.59</c:v>
                </c:pt>
                <c:pt idx="388">
                  <c:v>1464.5</c:v>
                </c:pt>
                <c:pt idx="389">
                  <c:v>1440.42</c:v>
                </c:pt>
                <c:pt idx="390">
                  <c:v>1411.04</c:v>
                </c:pt>
                <c:pt idx="391">
                  <c:v>1386.07</c:v>
                </c:pt>
                <c:pt idx="392">
                  <c:v>1360.49</c:v>
                </c:pt>
                <c:pt idx="393">
                  <c:v>1332.15</c:v>
                </c:pt>
                <c:pt idx="394">
                  <c:v>1307.5999999999999</c:v>
                </c:pt>
                <c:pt idx="395">
                  <c:v>1283.94</c:v>
                </c:pt>
                <c:pt idx="396">
                  <c:v>1257.6400000000001</c:v>
                </c:pt>
                <c:pt idx="397">
                  <c:v>1232.4000000000001</c:v>
                </c:pt>
                <c:pt idx="398">
                  <c:v>1207.98</c:v>
                </c:pt>
                <c:pt idx="399">
                  <c:v>1184.3900000000001</c:v>
                </c:pt>
                <c:pt idx="400">
                  <c:v>1161.44</c:v>
                </c:pt>
                <c:pt idx="401">
                  <c:v>1136.1600000000001</c:v>
                </c:pt>
                <c:pt idx="402">
                  <c:v>1111.3900000000001</c:v>
                </c:pt>
                <c:pt idx="403">
                  <c:v>1086.93</c:v>
                </c:pt>
                <c:pt idx="404">
                  <c:v>1062.8399999999999</c:v>
                </c:pt>
                <c:pt idx="405">
                  <c:v>1038.48</c:v>
                </c:pt>
                <c:pt idx="406">
                  <c:v>1013.58</c:v>
                </c:pt>
                <c:pt idx="407">
                  <c:v>990</c:v>
                </c:pt>
                <c:pt idx="408">
                  <c:v>966.55</c:v>
                </c:pt>
                <c:pt idx="409">
                  <c:v>943.85</c:v>
                </c:pt>
                <c:pt idx="410">
                  <c:v>920.62</c:v>
                </c:pt>
                <c:pt idx="411">
                  <c:v>899.25</c:v>
                </c:pt>
                <c:pt idx="412">
                  <c:v>876.89</c:v>
                </c:pt>
                <c:pt idx="413">
                  <c:v>855.16</c:v>
                </c:pt>
                <c:pt idx="414">
                  <c:v>832.81</c:v>
                </c:pt>
                <c:pt idx="415">
                  <c:v>812.69</c:v>
                </c:pt>
                <c:pt idx="416">
                  <c:v>790.1</c:v>
                </c:pt>
                <c:pt idx="417">
                  <c:v>769.49</c:v>
                </c:pt>
                <c:pt idx="418">
                  <c:v>752.34</c:v>
                </c:pt>
                <c:pt idx="419">
                  <c:v>734.04</c:v>
                </c:pt>
                <c:pt idx="420">
                  <c:v>714.59</c:v>
                </c:pt>
                <c:pt idx="421">
                  <c:v>696.35</c:v>
                </c:pt>
                <c:pt idx="422">
                  <c:v>679.51</c:v>
                </c:pt>
                <c:pt idx="423">
                  <c:v>663.07</c:v>
                </c:pt>
                <c:pt idx="424">
                  <c:v>643.98</c:v>
                </c:pt>
                <c:pt idx="425">
                  <c:v>625.86</c:v>
                </c:pt>
                <c:pt idx="426">
                  <c:v>608.37</c:v>
                </c:pt>
                <c:pt idx="427">
                  <c:v>593.17999999999995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A12-8248-A79E-CA23C1D4C43F}"/>
            </c:ext>
          </c:extLst>
        </c:ser>
        <c:ser>
          <c:idx val="5"/>
          <c:order val="8"/>
          <c:tx>
            <c:strRef>
              <c:f>Hospitalizations!$K$2</c:f>
              <c:strCache>
                <c:ptCount val="1"/>
                <c:pt idx="0">
                  <c:v>ICL+50%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Hospitalizations!$K$3:$K$430</c:f>
              <c:numCache>
                <c:formatCode>General</c:formatCode>
                <c:ptCount val="428"/>
                <c:pt idx="340">
                  <c:v>2207.67</c:v>
                </c:pt>
                <c:pt idx="341">
                  <c:v>2203.23</c:v>
                </c:pt>
                <c:pt idx="342">
                  <c:v>2197.2600000000002</c:v>
                </c:pt>
                <c:pt idx="343">
                  <c:v>2181.79</c:v>
                </c:pt>
                <c:pt idx="344">
                  <c:v>2159.64</c:v>
                </c:pt>
                <c:pt idx="345">
                  <c:v>2123.27</c:v>
                </c:pt>
                <c:pt idx="346">
                  <c:v>2073.7600000000002</c:v>
                </c:pt>
                <c:pt idx="347">
                  <c:v>2017.76</c:v>
                </c:pt>
                <c:pt idx="348">
                  <c:v>1953.47</c:v>
                </c:pt>
                <c:pt idx="349">
                  <c:v>1879.39</c:v>
                </c:pt>
                <c:pt idx="350">
                  <c:v>1799.89</c:v>
                </c:pt>
                <c:pt idx="351">
                  <c:v>1717.48</c:v>
                </c:pt>
                <c:pt idx="352">
                  <c:v>1630.16</c:v>
                </c:pt>
                <c:pt idx="353">
                  <c:v>1541.98</c:v>
                </c:pt>
                <c:pt idx="354">
                  <c:v>1450.53</c:v>
                </c:pt>
                <c:pt idx="355">
                  <c:v>1361.86</c:v>
                </c:pt>
                <c:pt idx="356">
                  <c:v>1278.06</c:v>
                </c:pt>
                <c:pt idx="357">
                  <c:v>1195.52</c:v>
                </c:pt>
                <c:pt idx="358">
                  <c:v>1115.3599999999999</c:v>
                </c:pt>
                <c:pt idx="359">
                  <c:v>1037.3800000000001</c:v>
                </c:pt>
                <c:pt idx="360">
                  <c:v>962.82</c:v>
                </c:pt>
                <c:pt idx="361">
                  <c:v>892.85</c:v>
                </c:pt>
                <c:pt idx="362">
                  <c:v>824.01</c:v>
                </c:pt>
                <c:pt idx="363">
                  <c:v>759.75</c:v>
                </c:pt>
                <c:pt idx="364">
                  <c:v>701.28</c:v>
                </c:pt>
                <c:pt idx="365">
                  <c:v>646.77</c:v>
                </c:pt>
                <c:pt idx="366">
                  <c:v>593.80999999999995</c:v>
                </c:pt>
                <c:pt idx="367">
                  <c:v>546.52</c:v>
                </c:pt>
                <c:pt idx="368">
                  <c:v>500.4</c:v>
                </c:pt>
                <c:pt idx="369">
                  <c:v>460.14</c:v>
                </c:pt>
                <c:pt idx="370">
                  <c:v>423.12</c:v>
                </c:pt>
                <c:pt idx="371">
                  <c:v>388.96</c:v>
                </c:pt>
                <c:pt idx="372">
                  <c:v>356.07</c:v>
                </c:pt>
                <c:pt idx="373">
                  <c:v>325.25</c:v>
                </c:pt>
                <c:pt idx="374">
                  <c:v>298.52999999999997</c:v>
                </c:pt>
                <c:pt idx="375">
                  <c:v>272.99</c:v>
                </c:pt>
                <c:pt idx="376">
                  <c:v>250.31</c:v>
                </c:pt>
                <c:pt idx="377">
                  <c:v>228.37</c:v>
                </c:pt>
                <c:pt idx="378">
                  <c:v>209.04</c:v>
                </c:pt>
                <c:pt idx="379">
                  <c:v>190.75</c:v>
                </c:pt>
                <c:pt idx="380">
                  <c:v>173.6</c:v>
                </c:pt>
                <c:pt idx="381">
                  <c:v>158.99</c:v>
                </c:pt>
                <c:pt idx="382">
                  <c:v>145.5</c:v>
                </c:pt>
                <c:pt idx="383">
                  <c:v>132.35</c:v>
                </c:pt>
                <c:pt idx="384">
                  <c:v>119.67</c:v>
                </c:pt>
                <c:pt idx="385">
                  <c:v>109.11</c:v>
                </c:pt>
                <c:pt idx="386">
                  <c:v>99.86</c:v>
                </c:pt>
                <c:pt idx="387">
                  <c:v>90.67</c:v>
                </c:pt>
                <c:pt idx="388">
                  <c:v>81.849999999999994</c:v>
                </c:pt>
                <c:pt idx="389">
                  <c:v>74.42</c:v>
                </c:pt>
                <c:pt idx="390">
                  <c:v>68.38</c:v>
                </c:pt>
                <c:pt idx="391">
                  <c:v>62.62</c:v>
                </c:pt>
                <c:pt idx="392">
                  <c:v>57.23</c:v>
                </c:pt>
                <c:pt idx="393">
                  <c:v>52.33</c:v>
                </c:pt>
                <c:pt idx="394">
                  <c:v>47.08</c:v>
                </c:pt>
                <c:pt idx="395">
                  <c:v>42.75</c:v>
                </c:pt>
                <c:pt idx="396">
                  <c:v>38.89</c:v>
                </c:pt>
                <c:pt idx="397">
                  <c:v>35.619999999999997</c:v>
                </c:pt>
                <c:pt idx="398">
                  <c:v>32.58</c:v>
                </c:pt>
                <c:pt idx="399">
                  <c:v>29.71</c:v>
                </c:pt>
                <c:pt idx="400">
                  <c:v>26.77</c:v>
                </c:pt>
                <c:pt idx="401">
                  <c:v>23.98</c:v>
                </c:pt>
                <c:pt idx="402">
                  <c:v>22.03</c:v>
                </c:pt>
                <c:pt idx="403">
                  <c:v>20.29</c:v>
                </c:pt>
                <c:pt idx="404">
                  <c:v>18.03</c:v>
                </c:pt>
                <c:pt idx="405">
                  <c:v>16.5</c:v>
                </c:pt>
                <c:pt idx="406">
                  <c:v>15.33</c:v>
                </c:pt>
                <c:pt idx="407">
                  <c:v>13.88</c:v>
                </c:pt>
                <c:pt idx="408">
                  <c:v>12.56</c:v>
                </c:pt>
                <c:pt idx="409">
                  <c:v>11.61</c:v>
                </c:pt>
                <c:pt idx="410">
                  <c:v>10.73</c:v>
                </c:pt>
                <c:pt idx="411">
                  <c:v>9.84</c:v>
                </c:pt>
                <c:pt idx="412">
                  <c:v>9</c:v>
                </c:pt>
                <c:pt idx="413">
                  <c:v>8.19</c:v>
                </c:pt>
                <c:pt idx="414">
                  <c:v>7.69</c:v>
                </c:pt>
                <c:pt idx="415">
                  <c:v>6.91</c:v>
                </c:pt>
                <c:pt idx="416">
                  <c:v>6.03</c:v>
                </c:pt>
                <c:pt idx="417">
                  <c:v>5.57</c:v>
                </c:pt>
                <c:pt idx="418">
                  <c:v>5.07</c:v>
                </c:pt>
                <c:pt idx="419">
                  <c:v>4.6399999999999997</c:v>
                </c:pt>
                <c:pt idx="420">
                  <c:v>4.28</c:v>
                </c:pt>
                <c:pt idx="421">
                  <c:v>3.77</c:v>
                </c:pt>
                <c:pt idx="422">
                  <c:v>3.35</c:v>
                </c:pt>
                <c:pt idx="423">
                  <c:v>2.92</c:v>
                </c:pt>
                <c:pt idx="424">
                  <c:v>2.69</c:v>
                </c:pt>
                <c:pt idx="425">
                  <c:v>2.62</c:v>
                </c:pt>
                <c:pt idx="426">
                  <c:v>2.4500000000000002</c:v>
                </c:pt>
                <c:pt idx="427">
                  <c:v>2.2799999999999998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A12-8248-A79E-CA23C1D4C43F}"/>
            </c:ext>
          </c:extLst>
        </c:ser>
        <c:ser>
          <c:idx val="11"/>
          <c:order val="9"/>
          <c:tx>
            <c:strRef>
              <c:f>Hospitalizations!$M$2</c:f>
              <c:strCache>
                <c:ptCount val="1"/>
                <c:pt idx="0">
                  <c:v>ICL-50%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Hospitalizations!$A$3:$A$430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Hospitalizations!$M$3:$M$430</c:f>
              <c:numCache>
                <c:formatCode>General</c:formatCode>
                <c:ptCount val="428"/>
                <c:pt idx="340">
                  <c:v>2209.66</c:v>
                </c:pt>
                <c:pt idx="341">
                  <c:v>2209.59</c:v>
                </c:pt>
                <c:pt idx="342">
                  <c:v>2217.0700000000002</c:v>
                </c:pt>
                <c:pt idx="343">
                  <c:v>2235.25</c:v>
                </c:pt>
                <c:pt idx="344">
                  <c:v>2260.4499999999998</c:v>
                </c:pt>
                <c:pt idx="345">
                  <c:v>2295.4699999999998</c:v>
                </c:pt>
                <c:pt idx="346">
                  <c:v>2342.77</c:v>
                </c:pt>
                <c:pt idx="347">
                  <c:v>2401.4699999999998</c:v>
                </c:pt>
                <c:pt idx="348">
                  <c:v>2471.9499999999998</c:v>
                </c:pt>
                <c:pt idx="349">
                  <c:v>2558.8200000000002</c:v>
                </c:pt>
                <c:pt idx="350">
                  <c:v>2655.61</c:v>
                </c:pt>
                <c:pt idx="351">
                  <c:v>2762.72</c:v>
                </c:pt>
                <c:pt idx="352">
                  <c:v>2884.2</c:v>
                </c:pt>
                <c:pt idx="353">
                  <c:v>3012.26</c:v>
                </c:pt>
                <c:pt idx="354">
                  <c:v>3151.56</c:v>
                </c:pt>
                <c:pt idx="355">
                  <c:v>3302.56</c:v>
                </c:pt>
                <c:pt idx="356">
                  <c:v>3461.62</c:v>
                </c:pt>
                <c:pt idx="357">
                  <c:v>3633.1</c:v>
                </c:pt>
                <c:pt idx="358">
                  <c:v>3807.67</c:v>
                </c:pt>
                <c:pt idx="359">
                  <c:v>3986.02</c:v>
                </c:pt>
                <c:pt idx="360">
                  <c:v>4170.09</c:v>
                </c:pt>
                <c:pt idx="361">
                  <c:v>4364.07</c:v>
                </c:pt>
                <c:pt idx="362">
                  <c:v>4564.84</c:v>
                </c:pt>
                <c:pt idx="363">
                  <c:v>4771.17</c:v>
                </c:pt>
                <c:pt idx="364">
                  <c:v>4984.25</c:v>
                </c:pt>
                <c:pt idx="365">
                  <c:v>5191.8100000000004</c:v>
                </c:pt>
                <c:pt idx="366">
                  <c:v>5402.01</c:v>
                </c:pt>
                <c:pt idx="367">
                  <c:v>5617.62</c:v>
                </c:pt>
                <c:pt idx="368">
                  <c:v>5839.87</c:v>
                </c:pt>
                <c:pt idx="369">
                  <c:v>6055.1</c:v>
                </c:pt>
                <c:pt idx="370">
                  <c:v>6274.71</c:v>
                </c:pt>
                <c:pt idx="371">
                  <c:v>6480.72</c:v>
                </c:pt>
                <c:pt idx="372">
                  <c:v>6686.67</c:v>
                </c:pt>
                <c:pt idx="373">
                  <c:v>6888.65</c:v>
                </c:pt>
                <c:pt idx="374">
                  <c:v>7086.76</c:v>
                </c:pt>
                <c:pt idx="375">
                  <c:v>7271.87</c:v>
                </c:pt>
                <c:pt idx="376">
                  <c:v>7456.11</c:v>
                </c:pt>
                <c:pt idx="377">
                  <c:v>7630.52</c:v>
                </c:pt>
                <c:pt idx="378">
                  <c:v>7786.32</c:v>
                </c:pt>
                <c:pt idx="379">
                  <c:v>7940.59</c:v>
                </c:pt>
                <c:pt idx="380">
                  <c:v>8078.49</c:v>
                </c:pt>
                <c:pt idx="381">
                  <c:v>8198.66</c:v>
                </c:pt>
                <c:pt idx="382">
                  <c:v>8316</c:v>
                </c:pt>
                <c:pt idx="383">
                  <c:v>8407.64</c:v>
                </c:pt>
                <c:pt idx="384">
                  <c:v>8490.42</c:v>
                </c:pt>
                <c:pt idx="385">
                  <c:v>8565.2000000000007</c:v>
                </c:pt>
                <c:pt idx="386">
                  <c:v>8618.9599999999991</c:v>
                </c:pt>
                <c:pt idx="387">
                  <c:v>8655.07</c:v>
                </c:pt>
                <c:pt idx="388">
                  <c:v>8677.86</c:v>
                </c:pt>
                <c:pt idx="389">
                  <c:v>8687.7099999999991</c:v>
                </c:pt>
                <c:pt idx="390">
                  <c:v>8676.0499999999993</c:v>
                </c:pt>
                <c:pt idx="391">
                  <c:v>8660.7199999999993</c:v>
                </c:pt>
                <c:pt idx="392">
                  <c:v>8633.42</c:v>
                </c:pt>
                <c:pt idx="393">
                  <c:v>8591.89</c:v>
                </c:pt>
                <c:pt idx="394">
                  <c:v>8535.94</c:v>
                </c:pt>
                <c:pt idx="395">
                  <c:v>8475.36</c:v>
                </c:pt>
                <c:pt idx="396">
                  <c:v>8393.67</c:v>
                </c:pt>
                <c:pt idx="397">
                  <c:v>8301.6299999999992</c:v>
                </c:pt>
                <c:pt idx="398">
                  <c:v>8206.57</c:v>
                </c:pt>
                <c:pt idx="399">
                  <c:v>8098.93</c:v>
                </c:pt>
                <c:pt idx="400">
                  <c:v>7980.97</c:v>
                </c:pt>
                <c:pt idx="401">
                  <c:v>7858.03</c:v>
                </c:pt>
                <c:pt idx="402">
                  <c:v>7731.91</c:v>
                </c:pt>
                <c:pt idx="403">
                  <c:v>7600.51</c:v>
                </c:pt>
                <c:pt idx="404">
                  <c:v>7457.21</c:v>
                </c:pt>
                <c:pt idx="405">
                  <c:v>7309.89</c:v>
                </c:pt>
                <c:pt idx="406">
                  <c:v>7165.21</c:v>
                </c:pt>
                <c:pt idx="407">
                  <c:v>7011.9</c:v>
                </c:pt>
                <c:pt idx="408">
                  <c:v>6863.87</c:v>
                </c:pt>
                <c:pt idx="409">
                  <c:v>6709.37</c:v>
                </c:pt>
                <c:pt idx="410">
                  <c:v>6543.12</c:v>
                </c:pt>
                <c:pt idx="411">
                  <c:v>6382.76</c:v>
                </c:pt>
                <c:pt idx="412">
                  <c:v>6218.4</c:v>
                </c:pt>
                <c:pt idx="413">
                  <c:v>6058.31</c:v>
                </c:pt>
                <c:pt idx="414">
                  <c:v>5900.3</c:v>
                </c:pt>
                <c:pt idx="415">
                  <c:v>5740.24</c:v>
                </c:pt>
                <c:pt idx="416">
                  <c:v>5580.21</c:v>
                </c:pt>
                <c:pt idx="417">
                  <c:v>5425.98</c:v>
                </c:pt>
                <c:pt idx="418">
                  <c:v>5267.05</c:v>
                </c:pt>
                <c:pt idx="419">
                  <c:v>5106.58</c:v>
                </c:pt>
                <c:pt idx="420">
                  <c:v>4951.6099999999997</c:v>
                </c:pt>
                <c:pt idx="421">
                  <c:v>4803.47</c:v>
                </c:pt>
                <c:pt idx="422">
                  <c:v>4651.3100000000004</c:v>
                </c:pt>
                <c:pt idx="423">
                  <c:v>4501.04</c:v>
                </c:pt>
                <c:pt idx="424">
                  <c:v>4353.78</c:v>
                </c:pt>
                <c:pt idx="425">
                  <c:v>4212.93</c:v>
                </c:pt>
                <c:pt idx="426">
                  <c:v>4069.38</c:v>
                </c:pt>
                <c:pt idx="427">
                  <c:v>3933.08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A12-8248-A79E-CA23C1D4C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916479"/>
        <c:axId val="1229322799"/>
      </c:lineChart>
      <c:dateAx>
        <c:axId val="1288916479"/>
        <c:scaling>
          <c:orientation val="minMax"/>
          <c:max val="43971"/>
          <c:min val="43881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322799"/>
        <c:crosses val="autoZero"/>
        <c:auto val="1"/>
        <c:lblOffset val="100"/>
        <c:baseTimeUnit val="days"/>
        <c:majorUnit val="1"/>
        <c:majorTimeUnit val="months"/>
      </c:dateAx>
      <c:valAx>
        <c:axId val="1229322799"/>
        <c:scaling>
          <c:orientation val="minMax"/>
          <c:max val="3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916479"/>
        <c:crossesAt val="43881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40398467878914363"/>
          <c:y val="1.0068229865634326E-2"/>
          <c:w val="0.48875656016791219"/>
          <c:h val="0.27927549474851909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1490550581892"/>
          <c:y val="2.21497894158579E-2"/>
          <c:w val="0.75543252003545203"/>
          <c:h val="0.87078771421297807"/>
        </c:manualLayout>
      </c:layout>
      <c:lineChart>
        <c:grouping val="standard"/>
        <c:varyColors val="0"/>
        <c:ser>
          <c:idx val="0"/>
          <c:order val="0"/>
          <c:tx>
            <c:strRef>
              <c:f>Death!$B$2</c:f>
              <c:strCache>
                <c:ptCount val="1"/>
                <c:pt idx="0">
                  <c:v>Observed Excess Deaths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Death!$B$3:$B$430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1.4285714285714448</c:v>
                </c:pt>
                <c:pt idx="33">
                  <c:v>1.4285714285714448</c:v>
                </c:pt>
                <c:pt idx="34">
                  <c:v>1.4285714285714448</c:v>
                </c:pt>
                <c:pt idx="35">
                  <c:v>1.4285714285714448</c:v>
                </c:pt>
                <c:pt idx="36">
                  <c:v>1.4285714285714448</c:v>
                </c:pt>
                <c:pt idx="37">
                  <c:v>1.4285714285714448</c:v>
                </c:pt>
                <c:pt idx="38">
                  <c:v>1.4285714285714448</c:v>
                </c:pt>
                <c:pt idx="39">
                  <c:v>28.400000000000006</c:v>
                </c:pt>
                <c:pt idx="40">
                  <c:v>28.400000000000006</c:v>
                </c:pt>
                <c:pt idx="41">
                  <c:v>28.400000000000006</c:v>
                </c:pt>
                <c:pt idx="42">
                  <c:v>28.400000000000006</c:v>
                </c:pt>
                <c:pt idx="43">
                  <c:v>28.400000000000006</c:v>
                </c:pt>
                <c:pt idx="44">
                  <c:v>28.400000000000006</c:v>
                </c:pt>
                <c:pt idx="45">
                  <c:v>28.400000000000006</c:v>
                </c:pt>
                <c:pt idx="46">
                  <c:v>47.314285714285688</c:v>
                </c:pt>
                <c:pt idx="47">
                  <c:v>47.314285714285688</c:v>
                </c:pt>
                <c:pt idx="48">
                  <c:v>47.314285714285688</c:v>
                </c:pt>
                <c:pt idx="49">
                  <c:v>47.314285714285688</c:v>
                </c:pt>
                <c:pt idx="50">
                  <c:v>47.314285714285688</c:v>
                </c:pt>
                <c:pt idx="51">
                  <c:v>47.314285714285688</c:v>
                </c:pt>
                <c:pt idx="52">
                  <c:v>47.314285714285688</c:v>
                </c:pt>
                <c:pt idx="53">
                  <c:v>84.542857142857173</c:v>
                </c:pt>
                <c:pt idx="54">
                  <c:v>84.542857142857173</c:v>
                </c:pt>
                <c:pt idx="55">
                  <c:v>84.542857142857173</c:v>
                </c:pt>
                <c:pt idx="56">
                  <c:v>84.542857142857173</c:v>
                </c:pt>
                <c:pt idx="57">
                  <c:v>84.542857142857173</c:v>
                </c:pt>
                <c:pt idx="58">
                  <c:v>84.542857142857173</c:v>
                </c:pt>
                <c:pt idx="59">
                  <c:v>84.542857142857173</c:v>
                </c:pt>
                <c:pt idx="60">
                  <c:v>62.285714285714278</c:v>
                </c:pt>
                <c:pt idx="61">
                  <c:v>62.285714285714278</c:v>
                </c:pt>
                <c:pt idx="62">
                  <c:v>62.285714285714278</c:v>
                </c:pt>
                <c:pt idx="63">
                  <c:v>62.285714285714278</c:v>
                </c:pt>
                <c:pt idx="64">
                  <c:v>62.285714285714278</c:v>
                </c:pt>
                <c:pt idx="65">
                  <c:v>62.285714285714278</c:v>
                </c:pt>
                <c:pt idx="66">
                  <c:v>62.285714285714278</c:v>
                </c:pt>
                <c:pt idx="67">
                  <c:v>46.514285714285677</c:v>
                </c:pt>
                <c:pt idx="68">
                  <c:v>46.514285714285677</c:v>
                </c:pt>
                <c:pt idx="69">
                  <c:v>46.514285714285677</c:v>
                </c:pt>
                <c:pt idx="70">
                  <c:v>46.514285714285677</c:v>
                </c:pt>
                <c:pt idx="71">
                  <c:v>46.514285714285677</c:v>
                </c:pt>
                <c:pt idx="72">
                  <c:v>46.514285714285677</c:v>
                </c:pt>
                <c:pt idx="73">
                  <c:v>46.514285714285677</c:v>
                </c:pt>
                <c:pt idx="74">
                  <c:v>26.542857142857144</c:v>
                </c:pt>
                <c:pt idx="75">
                  <c:v>26.542857142857144</c:v>
                </c:pt>
                <c:pt idx="76">
                  <c:v>26.542857142857144</c:v>
                </c:pt>
                <c:pt idx="77">
                  <c:v>26.542857142857144</c:v>
                </c:pt>
                <c:pt idx="78">
                  <c:v>26.542857142857144</c:v>
                </c:pt>
                <c:pt idx="79">
                  <c:v>26.542857142857144</c:v>
                </c:pt>
                <c:pt idx="80">
                  <c:v>26.542857142857144</c:v>
                </c:pt>
                <c:pt idx="81">
                  <c:v>4.5428571428571161</c:v>
                </c:pt>
                <c:pt idx="82">
                  <c:v>4.5428571428571161</c:v>
                </c:pt>
                <c:pt idx="83">
                  <c:v>4.5428571428571161</c:v>
                </c:pt>
                <c:pt idx="84">
                  <c:v>4.5428571428571161</c:v>
                </c:pt>
                <c:pt idx="85">
                  <c:v>4.5428571428571161</c:v>
                </c:pt>
                <c:pt idx="86">
                  <c:v>4.5428571428571161</c:v>
                </c:pt>
                <c:pt idx="87">
                  <c:v>4.5428571428571161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2.6571428571428726</c:v>
                </c:pt>
                <c:pt idx="103">
                  <c:v>2.6571428571428726</c:v>
                </c:pt>
                <c:pt idx="104">
                  <c:v>2.6571428571428726</c:v>
                </c:pt>
                <c:pt idx="105">
                  <c:v>2.6571428571428726</c:v>
                </c:pt>
                <c:pt idx="106">
                  <c:v>2.6571428571428726</c:v>
                </c:pt>
                <c:pt idx="107">
                  <c:v>2.6571428571428726</c:v>
                </c:pt>
                <c:pt idx="108">
                  <c:v>2.6571428571428726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1.0571428571428498</c:v>
                </c:pt>
                <c:pt idx="117">
                  <c:v>1.0571428571428498</c:v>
                </c:pt>
                <c:pt idx="118">
                  <c:v>1.0571428571428498</c:v>
                </c:pt>
                <c:pt idx="119">
                  <c:v>1.0571428571428498</c:v>
                </c:pt>
                <c:pt idx="120">
                  <c:v>1.0571428571428498</c:v>
                </c:pt>
                <c:pt idx="121">
                  <c:v>1.0571428571428498</c:v>
                </c:pt>
                <c:pt idx="122">
                  <c:v>1.0571428571428498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0.62857142857143344</c:v>
                </c:pt>
                <c:pt idx="131">
                  <c:v>0.62857142857143344</c:v>
                </c:pt>
                <c:pt idx="132">
                  <c:v>0.62857142857143344</c:v>
                </c:pt>
                <c:pt idx="133">
                  <c:v>0.62857142857143344</c:v>
                </c:pt>
                <c:pt idx="134">
                  <c:v>0.62857142857143344</c:v>
                </c:pt>
                <c:pt idx="135">
                  <c:v>0.62857142857143344</c:v>
                </c:pt>
                <c:pt idx="136">
                  <c:v>0.62857142857143344</c:v>
                </c:pt>
                <c:pt idx="137">
                  <c:v>0.17142857142857792</c:v>
                </c:pt>
                <c:pt idx="138">
                  <c:v>0.17142857142857792</c:v>
                </c:pt>
                <c:pt idx="139">
                  <c:v>0.17142857142857792</c:v>
                </c:pt>
                <c:pt idx="140">
                  <c:v>0.17142857142857792</c:v>
                </c:pt>
                <c:pt idx="141">
                  <c:v>0.17142857142857792</c:v>
                </c:pt>
                <c:pt idx="142">
                  <c:v>0.17142857142857792</c:v>
                </c:pt>
                <c:pt idx="143">
                  <c:v>0.17142857142857792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14.94285714285715</c:v>
                </c:pt>
                <c:pt idx="173">
                  <c:v>14.94285714285715</c:v>
                </c:pt>
                <c:pt idx="174">
                  <c:v>14.94285714285715</c:v>
                </c:pt>
                <c:pt idx="175">
                  <c:v>14.94285714285715</c:v>
                </c:pt>
                <c:pt idx="176">
                  <c:v>14.94285714285715</c:v>
                </c:pt>
                <c:pt idx="177">
                  <c:v>14.94285714285715</c:v>
                </c:pt>
                <c:pt idx="178">
                  <c:v>14.94285714285715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9.4857142857143231</c:v>
                </c:pt>
                <c:pt idx="187">
                  <c:v>9.4857142857143231</c:v>
                </c:pt>
                <c:pt idx="188">
                  <c:v>9.4857142857143231</c:v>
                </c:pt>
                <c:pt idx="189">
                  <c:v>9.4857142857143231</c:v>
                </c:pt>
                <c:pt idx="190">
                  <c:v>9.4857142857143231</c:v>
                </c:pt>
                <c:pt idx="191">
                  <c:v>9.4857142857143231</c:v>
                </c:pt>
                <c:pt idx="192">
                  <c:v>9.4857142857143231</c:v>
                </c:pt>
                <c:pt idx="193">
                  <c:v>5.8571428571428612</c:v>
                </c:pt>
                <c:pt idx="194">
                  <c:v>5.8571428571428612</c:v>
                </c:pt>
                <c:pt idx="195">
                  <c:v>5.8571428571428612</c:v>
                </c:pt>
                <c:pt idx="196">
                  <c:v>5.8571428571428612</c:v>
                </c:pt>
                <c:pt idx="197">
                  <c:v>5.8571428571428612</c:v>
                </c:pt>
                <c:pt idx="198">
                  <c:v>5.8571428571428612</c:v>
                </c:pt>
                <c:pt idx="199">
                  <c:v>5.8571428571428612</c:v>
                </c:pt>
                <c:pt idx="200">
                  <c:v>0.91428571428571104</c:v>
                </c:pt>
                <c:pt idx="201">
                  <c:v>0.91428571428571104</c:v>
                </c:pt>
                <c:pt idx="202">
                  <c:v>0.91428571428571104</c:v>
                </c:pt>
                <c:pt idx="203">
                  <c:v>0.91428571428571104</c:v>
                </c:pt>
                <c:pt idx="204">
                  <c:v>0.91428571428571104</c:v>
                </c:pt>
                <c:pt idx="205">
                  <c:v>0.91428571428571104</c:v>
                </c:pt>
                <c:pt idx="206">
                  <c:v>0.91428571428571104</c:v>
                </c:pt>
                <c:pt idx="207">
                  <c:v>0.57142857142855519</c:v>
                </c:pt>
                <c:pt idx="208">
                  <c:v>0.57142857142855519</c:v>
                </c:pt>
                <c:pt idx="209">
                  <c:v>0.57142857142855519</c:v>
                </c:pt>
                <c:pt idx="210">
                  <c:v>0.57142857142855519</c:v>
                </c:pt>
                <c:pt idx="211">
                  <c:v>0.57142857142855519</c:v>
                </c:pt>
                <c:pt idx="212">
                  <c:v>0.57142857142855519</c:v>
                </c:pt>
                <c:pt idx="213">
                  <c:v>0.57142857142855519</c:v>
                </c:pt>
                <c:pt idx="214">
                  <c:v>5.5142857142857054</c:v>
                </c:pt>
                <c:pt idx="215">
                  <c:v>5.5142857142857054</c:v>
                </c:pt>
                <c:pt idx="216">
                  <c:v>5.5142857142857054</c:v>
                </c:pt>
                <c:pt idx="217">
                  <c:v>5.5142857142857054</c:v>
                </c:pt>
                <c:pt idx="218">
                  <c:v>5.5142857142857054</c:v>
                </c:pt>
                <c:pt idx="219">
                  <c:v>5.5142857142857054</c:v>
                </c:pt>
                <c:pt idx="220">
                  <c:v>5.5142857142857054</c:v>
                </c:pt>
                <c:pt idx="221">
                  <c:v>3.9714285714285325</c:v>
                </c:pt>
                <c:pt idx="222">
                  <c:v>3.9714285714285325</c:v>
                </c:pt>
                <c:pt idx="223">
                  <c:v>3.9714285714285325</c:v>
                </c:pt>
                <c:pt idx="224">
                  <c:v>3.9714285714285325</c:v>
                </c:pt>
                <c:pt idx="225">
                  <c:v>3.9714285714285325</c:v>
                </c:pt>
                <c:pt idx="226">
                  <c:v>3.9714285714285325</c:v>
                </c:pt>
                <c:pt idx="227">
                  <c:v>3.9714285714285325</c:v>
                </c:pt>
                <c:pt idx="228">
                  <c:v>1.8857142857142719</c:v>
                </c:pt>
                <c:pt idx="229">
                  <c:v>1.8857142857142719</c:v>
                </c:pt>
                <c:pt idx="230">
                  <c:v>1.8857142857142719</c:v>
                </c:pt>
                <c:pt idx="231">
                  <c:v>1.8857142857142719</c:v>
                </c:pt>
                <c:pt idx="232">
                  <c:v>1.8857142857142719</c:v>
                </c:pt>
                <c:pt idx="233">
                  <c:v>1.8857142857142719</c:v>
                </c:pt>
                <c:pt idx="234">
                  <c:v>1.8857142857142719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13.028571428571411</c:v>
                </c:pt>
                <c:pt idx="243">
                  <c:v>13.028571428571411</c:v>
                </c:pt>
                <c:pt idx="244">
                  <c:v>13.028571428571411</c:v>
                </c:pt>
                <c:pt idx="245">
                  <c:v>13.028571428571411</c:v>
                </c:pt>
                <c:pt idx="246">
                  <c:v>13.028571428571411</c:v>
                </c:pt>
                <c:pt idx="247">
                  <c:v>13.028571428571411</c:v>
                </c:pt>
                <c:pt idx="248">
                  <c:v>13.028571428571411</c:v>
                </c:pt>
                <c:pt idx="249">
                  <c:v>4.4857142857142662</c:v>
                </c:pt>
                <c:pt idx="250">
                  <c:v>4.4857142857142662</c:v>
                </c:pt>
                <c:pt idx="251">
                  <c:v>4.4857142857142662</c:v>
                </c:pt>
                <c:pt idx="252">
                  <c:v>4.4857142857142662</c:v>
                </c:pt>
                <c:pt idx="253">
                  <c:v>4.4857142857142662</c:v>
                </c:pt>
                <c:pt idx="254">
                  <c:v>4.4857142857142662</c:v>
                </c:pt>
                <c:pt idx="255">
                  <c:v>4.4857142857142662</c:v>
                </c:pt>
                <c:pt idx="256">
                  <c:v>34.399999999999977</c:v>
                </c:pt>
                <c:pt idx="257">
                  <c:v>34.399999999999977</c:v>
                </c:pt>
                <c:pt idx="258">
                  <c:v>34.399999999999977</c:v>
                </c:pt>
                <c:pt idx="259">
                  <c:v>34.399999999999977</c:v>
                </c:pt>
                <c:pt idx="260">
                  <c:v>34.399999999999977</c:v>
                </c:pt>
                <c:pt idx="261">
                  <c:v>34.399999999999977</c:v>
                </c:pt>
                <c:pt idx="262">
                  <c:v>34.399999999999977</c:v>
                </c:pt>
                <c:pt idx="263">
                  <c:v>57.228571428571399</c:v>
                </c:pt>
                <c:pt idx="264">
                  <c:v>57.228571428571399</c:v>
                </c:pt>
                <c:pt idx="265">
                  <c:v>57.228571428571399</c:v>
                </c:pt>
                <c:pt idx="266">
                  <c:v>57.228571428571399</c:v>
                </c:pt>
                <c:pt idx="267">
                  <c:v>57.228571428571399</c:v>
                </c:pt>
                <c:pt idx="268">
                  <c:v>57.228571428571399</c:v>
                </c:pt>
                <c:pt idx="269">
                  <c:v>57.228571428571399</c:v>
                </c:pt>
                <c:pt idx="270">
                  <c:v>111.48571428571432</c:v>
                </c:pt>
                <c:pt idx="271">
                  <c:v>111.48571428571432</c:v>
                </c:pt>
                <c:pt idx="272">
                  <c:v>111.48571428571432</c:v>
                </c:pt>
                <c:pt idx="273">
                  <c:v>111.48571428571432</c:v>
                </c:pt>
                <c:pt idx="274">
                  <c:v>111.48571428571432</c:v>
                </c:pt>
                <c:pt idx="275">
                  <c:v>111.48571428571432</c:v>
                </c:pt>
                <c:pt idx="276">
                  <c:v>111.48571428571432</c:v>
                </c:pt>
                <c:pt idx="277">
                  <c:v>118.80000000000001</c:v>
                </c:pt>
                <c:pt idx="278">
                  <c:v>118.80000000000001</c:v>
                </c:pt>
                <c:pt idx="279">
                  <c:v>118.80000000000001</c:v>
                </c:pt>
                <c:pt idx="280">
                  <c:v>118.80000000000001</c:v>
                </c:pt>
                <c:pt idx="281">
                  <c:v>118.80000000000001</c:v>
                </c:pt>
                <c:pt idx="282">
                  <c:v>118.80000000000001</c:v>
                </c:pt>
                <c:pt idx="283">
                  <c:v>118.80000000000001</c:v>
                </c:pt>
                <c:pt idx="284">
                  <c:v>114.97142857142856</c:v>
                </c:pt>
                <c:pt idx="285">
                  <c:v>114.97142857142856</c:v>
                </c:pt>
                <c:pt idx="286">
                  <c:v>114.97142857142856</c:v>
                </c:pt>
                <c:pt idx="287">
                  <c:v>114.97142857142856</c:v>
                </c:pt>
                <c:pt idx="288">
                  <c:v>114.97142857142856</c:v>
                </c:pt>
                <c:pt idx="289">
                  <c:v>114.97142857142856</c:v>
                </c:pt>
                <c:pt idx="290">
                  <c:v>114.97142857142856</c:v>
                </c:pt>
                <c:pt idx="291">
                  <c:v>108.49999999999994</c:v>
                </c:pt>
                <c:pt idx="292">
                  <c:v>108.49999999999994</c:v>
                </c:pt>
                <c:pt idx="293">
                  <c:v>108.49999999999994</c:v>
                </c:pt>
                <c:pt idx="294">
                  <c:v>108.49999999999994</c:v>
                </c:pt>
                <c:pt idx="295">
                  <c:v>108.49999999999994</c:v>
                </c:pt>
                <c:pt idx="296">
                  <c:v>108.49999999999994</c:v>
                </c:pt>
                <c:pt idx="297">
                  <c:v>108.49999999999994</c:v>
                </c:pt>
                <c:pt idx="298">
                  <c:v>123.55714285714282</c:v>
                </c:pt>
                <c:pt idx="299">
                  <c:v>123.55714285714282</c:v>
                </c:pt>
                <c:pt idx="300">
                  <c:v>123.55714285714282</c:v>
                </c:pt>
                <c:pt idx="301">
                  <c:v>123.55714285714282</c:v>
                </c:pt>
                <c:pt idx="302">
                  <c:v>123.55714285714282</c:v>
                </c:pt>
                <c:pt idx="303">
                  <c:v>123.55714285714282</c:v>
                </c:pt>
                <c:pt idx="304">
                  <c:v>123.55714285714282</c:v>
                </c:pt>
                <c:pt idx="305">
                  <c:v>110.34285714285718</c:v>
                </c:pt>
                <c:pt idx="306">
                  <c:v>110.34285714285718</c:v>
                </c:pt>
                <c:pt idx="307">
                  <c:v>110.34285714285718</c:v>
                </c:pt>
                <c:pt idx="308">
                  <c:v>110.34285714285718</c:v>
                </c:pt>
                <c:pt idx="309">
                  <c:v>110.34285714285718</c:v>
                </c:pt>
                <c:pt idx="310">
                  <c:v>110.34285714285718</c:v>
                </c:pt>
                <c:pt idx="311">
                  <c:v>110.34285714285718</c:v>
                </c:pt>
                <c:pt idx="312">
                  <c:v>94.614285714285728</c:v>
                </c:pt>
                <c:pt idx="313">
                  <c:v>94.614285714285728</c:v>
                </c:pt>
                <c:pt idx="314">
                  <c:v>94.614285714285728</c:v>
                </c:pt>
                <c:pt idx="315">
                  <c:v>94.614285714285728</c:v>
                </c:pt>
                <c:pt idx="316">
                  <c:v>94.614285714285728</c:v>
                </c:pt>
                <c:pt idx="317">
                  <c:v>94.614285714285728</c:v>
                </c:pt>
                <c:pt idx="318">
                  <c:v>94.614285714285728</c:v>
                </c:pt>
                <c:pt idx="319">
                  <c:v>127.39999999999998</c:v>
                </c:pt>
                <c:pt idx="320">
                  <c:v>127.39999999999998</c:v>
                </c:pt>
                <c:pt idx="321">
                  <c:v>127.39999999999998</c:v>
                </c:pt>
                <c:pt idx="322">
                  <c:v>127.39999999999998</c:v>
                </c:pt>
                <c:pt idx="323">
                  <c:v>127.39999999999998</c:v>
                </c:pt>
                <c:pt idx="324">
                  <c:v>127.39999999999998</c:v>
                </c:pt>
                <c:pt idx="325">
                  <c:v>127.39999999999998</c:v>
                </c:pt>
                <c:pt idx="326">
                  <c:v>118</c:v>
                </c:pt>
                <c:pt idx="327">
                  <c:v>133</c:v>
                </c:pt>
                <c:pt idx="328">
                  <c:v>112</c:v>
                </c:pt>
                <c:pt idx="329">
                  <c:v>102</c:v>
                </c:pt>
                <c:pt idx="330">
                  <c:v>137</c:v>
                </c:pt>
                <c:pt idx="331">
                  <c:v>98</c:v>
                </c:pt>
                <c:pt idx="332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60-3F44-B654-2F7205CC1AAC}"/>
            </c:ext>
          </c:extLst>
        </c:ser>
        <c:ser>
          <c:idx val="7"/>
          <c:order val="1"/>
          <c:tx>
            <c:strRef>
              <c:f>Death!$E$2</c:f>
              <c:strCache>
                <c:ptCount val="1"/>
                <c:pt idx="0">
                  <c:v>CRW_50%_M(t)=0.7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Death!$E$3:$E$430</c:f>
              <c:numCache>
                <c:formatCode>General</c:formatCode>
                <c:ptCount val="428"/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0.43680901599515065</c:v>
                </c:pt>
                <c:pt idx="24">
                  <c:v>0.30030619849666607</c:v>
                </c:pt>
                <c:pt idx="25">
                  <c:v>0.51871070649424145</c:v>
                </c:pt>
                <c:pt idx="26">
                  <c:v>0.43680901599515065</c:v>
                </c:pt>
                <c:pt idx="27">
                  <c:v>1.4742304289836334</c:v>
                </c:pt>
                <c:pt idx="28">
                  <c:v>1.8018371909799964</c:v>
                </c:pt>
                <c:pt idx="29">
                  <c:v>2.1840450799757534</c:v>
                </c:pt>
                <c:pt idx="30">
                  <c:v>2.2113456434754504</c:v>
                </c:pt>
                <c:pt idx="31">
                  <c:v>5.4874132634390804</c:v>
                </c:pt>
                <c:pt idx="32">
                  <c:v>6.0607250969327149</c:v>
                </c:pt>
                <c:pt idx="33">
                  <c:v>7.6987589069145299</c:v>
                </c:pt>
                <c:pt idx="34">
                  <c:v>11.739242304869673</c:v>
                </c:pt>
                <c:pt idx="35">
                  <c:v>16.762545988813905</c:v>
                </c:pt>
                <c:pt idx="36">
                  <c:v>14.715003726336638</c:v>
                </c:pt>
                <c:pt idx="37">
                  <c:v>18.810088251291177</c:v>
                </c:pt>
                <c:pt idx="38">
                  <c:v>25.089217856221467</c:v>
                </c:pt>
                <c:pt idx="39">
                  <c:v>32.351167747140842</c:v>
                </c:pt>
                <c:pt idx="40">
                  <c:v>31.450249151650848</c:v>
                </c:pt>
                <c:pt idx="41">
                  <c:v>38.657597915570832</c:v>
                </c:pt>
                <c:pt idx="42">
                  <c:v>52.144076284421111</c:v>
                </c:pt>
                <c:pt idx="43">
                  <c:v>61.453568437817758</c:v>
                </c:pt>
                <c:pt idx="44">
                  <c:v>65.739756907270177</c:v>
                </c:pt>
                <c:pt idx="45">
                  <c:v>82.693406840581957</c:v>
                </c:pt>
                <c:pt idx="46">
                  <c:v>106.25379314082039</c:v>
                </c:pt>
                <c:pt idx="47">
                  <c:v>118.45714502518491</c:v>
                </c:pt>
                <c:pt idx="48">
                  <c:v>139.17827272145487</c:v>
                </c:pt>
                <c:pt idx="49">
                  <c:v>170.62852187310571</c:v>
                </c:pt>
                <c:pt idx="50">
                  <c:v>207.32047921669837</c:v>
                </c:pt>
                <c:pt idx="51">
                  <c:v>240.27225936083255</c:v>
                </c:pt>
                <c:pt idx="52">
                  <c:v>285.07248406383519</c:v>
                </c:pt>
                <c:pt idx="53">
                  <c:v>339.26410261073357</c:v>
                </c:pt>
                <c:pt idx="54">
                  <c:v>192.30516929186507</c:v>
                </c:pt>
                <c:pt idx="55">
                  <c:v>218.89591814056988</c:v>
                </c:pt>
                <c:pt idx="56">
                  <c:v>261.32099381909887</c:v>
                </c:pt>
                <c:pt idx="57">
                  <c:v>269.48386230550824</c:v>
                </c:pt>
                <c:pt idx="58">
                  <c:v>217.03947982259049</c:v>
                </c:pt>
                <c:pt idx="59">
                  <c:v>204.89072906522534</c:v>
                </c:pt>
                <c:pt idx="60">
                  <c:v>232.51889932691864</c:v>
                </c:pt>
                <c:pt idx="61">
                  <c:v>234.26613539089922</c:v>
                </c:pt>
                <c:pt idx="62">
                  <c:v>205.35483864472019</c:v>
                </c:pt>
                <c:pt idx="63">
                  <c:v>196.86436339631445</c:v>
                </c:pt>
                <c:pt idx="64">
                  <c:v>205.08183300972323</c:v>
                </c:pt>
                <c:pt idx="65">
                  <c:v>207.29317865319868</c:v>
                </c:pt>
                <c:pt idx="66">
                  <c:v>193.09688563335629</c:v>
                </c:pt>
                <c:pt idx="67">
                  <c:v>180.53862642349571</c:v>
                </c:pt>
                <c:pt idx="68">
                  <c:v>162.54755507719543</c:v>
                </c:pt>
                <c:pt idx="69">
                  <c:v>162.43835282319665</c:v>
                </c:pt>
                <c:pt idx="70">
                  <c:v>153.04695897930091</c:v>
                </c:pt>
                <c:pt idx="71">
                  <c:v>142.3997392144191</c:v>
                </c:pt>
                <c:pt idx="72">
                  <c:v>131.91632283053551</c:v>
                </c:pt>
                <c:pt idx="73">
                  <c:v>126.62001351159429</c:v>
                </c:pt>
                <c:pt idx="74">
                  <c:v>119.49456643817339</c:v>
                </c:pt>
                <c:pt idx="75">
                  <c:v>114.08905486523341</c:v>
                </c:pt>
                <c:pt idx="76">
                  <c:v>103.57833791785009</c:v>
                </c:pt>
                <c:pt idx="77">
                  <c:v>101.17588832987677</c:v>
                </c:pt>
                <c:pt idx="78">
                  <c:v>90.037258422000434</c:v>
                </c:pt>
                <c:pt idx="79">
                  <c:v>88.508426866017402</c:v>
                </c:pt>
                <c:pt idx="80">
                  <c:v>80.099853308110752</c:v>
                </c:pt>
                <c:pt idx="81">
                  <c:v>76.386976672151974</c:v>
                </c:pt>
                <c:pt idx="82">
                  <c:v>69.507234670228343</c:v>
                </c:pt>
                <c:pt idx="83">
                  <c:v>66.968282264756539</c:v>
                </c:pt>
                <c:pt idx="84">
                  <c:v>62.982399993800783</c:v>
                </c:pt>
                <c:pt idx="85">
                  <c:v>55.911554047379283</c:v>
                </c:pt>
                <c:pt idx="86">
                  <c:v>53.372601641907472</c:v>
                </c:pt>
                <c:pt idx="87">
                  <c:v>50.314938529941415</c:v>
                </c:pt>
                <c:pt idx="88">
                  <c:v>50.287637966441721</c:v>
                </c:pt>
                <c:pt idx="89">
                  <c:v>42.998387512022646</c:v>
                </c:pt>
                <c:pt idx="90">
                  <c:v>39.8042215825581</c:v>
                </c:pt>
                <c:pt idx="91">
                  <c:v>37.647477066082047</c:v>
                </c:pt>
                <c:pt idx="92">
                  <c:v>39.995325527055982</c:v>
                </c:pt>
                <c:pt idx="93">
                  <c:v>32.569572255138418</c:v>
                </c:pt>
                <c:pt idx="94">
                  <c:v>31.013440135655696</c:v>
                </c:pt>
                <c:pt idx="95">
                  <c:v>29.812215341669031</c:v>
                </c:pt>
                <c:pt idx="96">
                  <c:v>28.911296746179033</c:v>
                </c:pt>
                <c:pt idx="97">
                  <c:v>25.771731943713888</c:v>
                </c:pt>
                <c:pt idx="98">
                  <c:v>20.366220370773899</c:v>
                </c:pt>
                <c:pt idx="99">
                  <c:v>19.001192195789052</c:v>
                </c:pt>
                <c:pt idx="100">
                  <c:v>18.646284870292995</c:v>
                </c:pt>
                <c:pt idx="101">
                  <c:v>16.271135845819362</c:v>
                </c:pt>
                <c:pt idx="102">
                  <c:v>14.551200345338456</c:v>
                </c:pt>
                <c:pt idx="103">
                  <c:v>12.203351884364521</c:v>
                </c:pt>
                <c:pt idx="104">
                  <c:v>12.612860336859976</c:v>
                </c:pt>
                <c:pt idx="105">
                  <c:v>10.920225399878767</c:v>
                </c:pt>
                <c:pt idx="106">
                  <c:v>8.7634808834027105</c:v>
                </c:pt>
                <c:pt idx="107">
                  <c:v>8.4631746849060434</c:v>
                </c:pt>
                <c:pt idx="108">
                  <c:v>8.0809667959102871</c:v>
                </c:pt>
                <c:pt idx="109">
                  <c:v>7.1254470734208946</c:v>
                </c:pt>
                <c:pt idx="110">
                  <c:v>7.1800482004202886</c:v>
                </c:pt>
                <c:pt idx="111">
                  <c:v>6.9889442559224104</c:v>
                </c:pt>
                <c:pt idx="112">
                  <c:v>6.6067363669266532</c:v>
                </c:pt>
                <c:pt idx="113">
                  <c:v>6.2518290414305939</c:v>
                </c:pt>
                <c:pt idx="114">
                  <c:v>5.8423205889351397</c:v>
                </c:pt>
                <c:pt idx="115">
                  <c:v>5.2690087554415044</c:v>
                </c:pt>
                <c:pt idx="116">
                  <c:v>5.3509104459405954</c:v>
                </c:pt>
                <c:pt idx="117">
                  <c:v>5.4601126999393834</c:v>
                </c:pt>
                <c:pt idx="118">
                  <c:v>4.6683963584481729</c:v>
                </c:pt>
                <c:pt idx="119">
                  <c:v>4.6410957949484759</c:v>
                </c:pt>
                <c:pt idx="120">
                  <c:v>4.750298048947263</c:v>
                </c:pt>
                <c:pt idx="121">
                  <c:v>4.1223850884542346</c:v>
                </c:pt>
                <c:pt idx="122">
                  <c:v>4.0404833979551436</c:v>
                </c:pt>
                <c:pt idx="123">
                  <c:v>3.5490732549605992</c:v>
                </c:pt>
                <c:pt idx="124">
                  <c:v>3.6309749454596898</c:v>
                </c:pt>
                <c:pt idx="125">
                  <c:v>3.876680016956962</c:v>
                </c:pt>
                <c:pt idx="126">
                  <c:v>3.3579693104627206</c:v>
                </c:pt>
                <c:pt idx="127">
                  <c:v>3.0030619849666609</c:v>
                </c:pt>
                <c:pt idx="128">
                  <c:v>2.0748428259769658</c:v>
                </c:pt>
                <c:pt idx="129">
                  <c:v>3.1395648024651455</c:v>
                </c:pt>
                <c:pt idx="130">
                  <c:v>2.7027557864699947</c:v>
                </c:pt>
                <c:pt idx="131">
                  <c:v>2.2113456434754504</c:v>
                </c:pt>
                <c:pt idx="132">
                  <c:v>2.0475422624772688</c:v>
                </c:pt>
                <c:pt idx="133">
                  <c:v>1.9110394449787842</c:v>
                </c:pt>
                <c:pt idx="134">
                  <c:v>2.1567445164760564</c:v>
                </c:pt>
                <c:pt idx="135">
                  <c:v>1.6926349369812088</c:v>
                </c:pt>
                <c:pt idx="136">
                  <c:v>1.7472360639806026</c:v>
                </c:pt>
                <c:pt idx="137">
                  <c:v>1.610733246482118</c:v>
                </c:pt>
                <c:pt idx="138">
                  <c:v>1.638033809981815</c:v>
                </c:pt>
                <c:pt idx="139">
                  <c:v>1.610733246482118</c:v>
                </c:pt>
                <c:pt idx="140">
                  <c:v>1.4469298654839364</c:v>
                </c:pt>
                <c:pt idx="141">
                  <c:v>1.4469298654839364</c:v>
                </c:pt>
                <c:pt idx="142">
                  <c:v>1.1739242304869675</c:v>
                </c:pt>
                <c:pt idx="143">
                  <c:v>1.3104270479854518</c:v>
                </c:pt>
                <c:pt idx="144">
                  <c:v>1.2285253574863613</c:v>
                </c:pt>
                <c:pt idx="145">
                  <c:v>1.2558259209860581</c:v>
                </c:pt>
                <c:pt idx="146">
                  <c:v>1.2285253574863613</c:v>
                </c:pt>
                <c:pt idx="147">
                  <c:v>1.1739242304869675</c:v>
                </c:pt>
                <c:pt idx="148">
                  <c:v>1.2285253574863613</c:v>
                </c:pt>
                <c:pt idx="149">
                  <c:v>1.0647219764881797</c:v>
                </c:pt>
                <c:pt idx="150">
                  <c:v>1.0647219764881797</c:v>
                </c:pt>
                <c:pt idx="151">
                  <c:v>1.1193231034875735</c:v>
                </c:pt>
                <c:pt idx="152">
                  <c:v>1.3650281749848459</c:v>
                </c:pt>
                <c:pt idx="153">
                  <c:v>1.2831264844857551</c:v>
                </c:pt>
                <c:pt idx="154">
                  <c:v>0.9009185954899982</c:v>
                </c:pt>
                <c:pt idx="155">
                  <c:v>1.7199355004809056</c:v>
                </c:pt>
                <c:pt idx="156">
                  <c:v>0.8736180319903013</c:v>
                </c:pt>
                <c:pt idx="157">
                  <c:v>1.638033809981815</c:v>
                </c:pt>
                <c:pt idx="158">
                  <c:v>1.4196293019842396</c:v>
                </c:pt>
                <c:pt idx="159">
                  <c:v>1.3650281749848459</c:v>
                </c:pt>
                <c:pt idx="160">
                  <c:v>1.0920225399878767</c:v>
                </c:pt>
                <c:pt idx="161">
                  <c:v>1.2558259209860581</c:v>
                </c:pt>
                <c:pt idx="162">
                  <c:v>1.8291377544796934</c:v>
                </c:pt>
                <c:pt idx="163">
                  <c:v>1.1739242304869675</c:v>
                </c:pt>
                <c:pt idx="164">
                  <c:v>1.2012247939866643</c:v>
                </c:pt>
                <c:pt idx="165">
                  <c:v>1.5288315559830272</c:v>
                </c:pt>
                <c:pt idx="166">
                  <c:v>1.0920225399878767</c:v>
                </c:pt>
                <c:pt idx="167">
                  <c:v>1.4196293019842396</c:v>
                </c:pt>
                <c:pt idx="168">
                  <c:v>1.5288315559830272</c:v>
                </c:pt>
                <c:pt idx="169">
                  <c:v>1.6653343734815118</c:v>
                </c:pt>
                <c:pt idx="170">
                  <c:v>1.1739242304869675</c:v>
                </c:pt>
                <c:pt idx="171">
                  <c:v>1.3650281749848459</c:v>
                </c:pt>
                <c:pt idx="172">
                  <c:v>1.6926349369812088</c:v>
                </c:pt>
                <c:pt idx="173">
                  <c:v>1.5015309924833304</c:v>
                </c:pt>
                <c:pt idx="174">
                  <c:v>1.3650281749848459</c:v>
                </c:pt>
                <c:pt idx="175">
                  <c:v>1.4742304289836334</c:v>
                </c:pt>
                <c:pt idx="176">
                  <c:v>1.6653343734815118</c:v>
                </c:pt>
                <c:pt idx="177">
                  <c:v>1.5015309924833304</c:v>
                </c:pt>
                <c:pt idx="178">
                  <c:v>1.5015309924833304</c:v>
                </c:pt>
                <c:pt idx="179">
                  <c:v>1.0374214129884829</c:v>
                </c:pt>
                <c:pt idx="180">
                  <c:v>1.938340008478481</c:v>
                </c:pt>
                <c:pt idx="181">
                  <c:v>1.3104270479854518</c:v>
                </c:pt>
                <c:pt idx="182">
                  <c:v>1.3650281749848459</c:v>
                </c:pt>
                <c:pt idx="183">
                  <c:v>1.3377276114851488</c:v>
                </c:pt>
                <c:pt idx="184">
                  <c:v>1.638033809981815</c:v>
                </c:pt>
                <c:pt idx="185">
                  <c:v>1.1466236669872705</c:v>
                </c:pt>
                <c:pt idx="186">
                  <c:v>1.2831264844857551</c:v>
                </c:pt>
                <c:pt idx="187">
                  <c:v>1.4469298654839364</c:v>
                </c:pt>
                <c:pt idx="188">
                  <c:v>1.7199355004809056</c:v>
                </c:pt>
                <c:pt idx="189">
                  <c:v>1.4742304289836334</c:v>
                </c:pt>
                <c:pt idx="190">
                  <c:v>1.5015309924833304</c:v>
                </c:pt>
                <c:pt idx="191">
                  <c:v>1.7472360639806026</c:v>
                </c:pt>
                <c:pt idx="192">
                  <c:v>1.1193231034875735</c:v>
                </c:pt>
                <c:pt idx="193">
                  <c:v>1.965640571978178</c:v>
                </c:pt>
                <c:pt idx="194">
                  <c:v>1.4742304289836334</c:v>
                </c:pt>
                <c:pt idx="195">
                  <c:v>1.3923287384845426</c:v>
                </c:pt>
                <c:pt idx="196">
                  <c:v>1.3650281749848459</c:v>
                </c:pt>
                <c:pt idx="197">
                  <c:v>1.610733246482118</c:v>
                </c:pt>
                <c:pt idx="198">
                  <c:v>1.610733246482118</c:v>
                </c:pt>
                <c:pt idx="199">
                  <c:v>1.3377276114851488</c:v>
                </c:pt>
                <c:pt idx="200">
                  <c:v>1.1739242304869675</c:v>
                </c:pt>
                <c:pt idx="201">
                  <c:v>1.7199355004809056</c:v>
                </c:pt>
                <c:pt idx="202">
                  <c:v>1.610733246482118</c:v>
                </c:pt>
                <c:pt idx="203">
                  <c:v>1.8291377544796934</c:v>
                </c:pt>
                <c:pt idx="204">
                  <c:v>0.79171634149121051</c:v>
                </c:pt>
                <c:pt idx="205">
                  <c:v>1.3650281749848459</c:v>
                </c:pt>
                <c:pt idx="206">
                  <c:v>1.638033809981815</c:v>
                </c:pt>
                <c:pt idx="207">
                  <c:v>1.8018371909799964</c:v>
                </c:pt>
                <c:pt idx="208">
                  <c:v>0.70981465099211982</c:v>
                </c:pt>
                <c:pt idx="209">
                  <c:v>1.5561321194827242</c:v>
                </c:pt>
                <c:pt idx="210">
                  <c:v>1.583432682982421</c:v>
                </c:pt>
                <c:pt idx="211">
                  <c:v>1.7199355004809056</c:v>
                </c:pt>
                <c:pt idx="212">
                  <c:v>1.2012247939866643</c:v>
                </c:pt>
                <c:pt idx="213">
                  <c:v>1.8018371909799964</c:v>
                </c:pt>
                <c:pt idx="214">
                  <c:v>1.8564383179793902</c:v>
                </c:pt>
                <c:pt idx="215">
                  <c:v>1.9929411354778748</c:v>
                </c:pt>
                <c:pt idx="216">
                  <c:v>1.965640571978178</c:v>
                </c:pt>
                <c:pt idx="217">
                  <c:v>2.3751490244736315</c:v>
                </c:pt>
                <c:pt idx="218">
                  <c:v>2.2932473339745409</c:v>
                </c:pt>
                <c:pt idx="219">
                  <c:v>2.7846574769690853</c:v>
                </c:pt>
                <c:pt idx="220">
                  <c:v>3.6582755089593868</c:v>
                </c:pt>
                <c:pt idx="221">
                  <c:v>2.9757614214669639</c:v>
                </c:pt>
                <c:pt idx="222">
                  <c:v>3.7401771994584774</c:v>
                </c:pt>
                <c:pt idx="223">
                  <c:v>4.0677839614548406</c:v>
                </c:pt>
                <c:pt idx="224">
                  <c:v>4.722997485447566</c:v>
                </c:pt>
                <c:pt idx="225">
                  <c:v>4.6956969219478699</c:v>
                </c:pt>
                <c:pt idx="226">
                  <c:v>5.2963093189412014</c:v>
                </c:pt>
                <c:pt idx="227">
                  <c:v>6.4975341129278661</c:v>
                </c:pt>
                <c:pt idx="228">
                  <c:v>6.1699273509315029</c:v>
                </c:pt>
                <c:pt idx="229">
                  <c:v>6.4156324224287751</c:v>
                </c:pt>
                <c:pt idx="230">
                  <c:v>8.1082673594099841</c:v>
                </c:pt>
                <c:pt idx="231">
                  <c:v>9.5824977883936171</c:v>
                </c:pt>
                <c:pt idx="232">
                  <c:v>9.0910876453990728</c:v>
                </c:pt>
                <c:pt idx="233">
                  <c:v>9.5005960978945261</c:v>
                </c:pt>
                <c:pt idx="234">
                  <c:v>10.920225399878767</c:v>
                </c:pt>
                <c:pt idx="235">
                  <c:v>12.694762027359065</c:v>
                </c:pt>
                <c:pt idx="236">
                  <c:v>12.203351884364521</c:v>
                </c:pt>
                <c:pt idx="237">
                  <c:v>12.913166535356641</c:v>
                </c:pt>
                <c:pt idx="238">
                  <c:v>15.697824012325727</c:v>
                </c:pt>
                <c:pt idx="239">
                  <c:v>17.881869092301478</c:v>
                </c:pt>
                <c:pt idx="240">
                  <c:v>17.608863457304512</c:v>
                </c:pt>
                <c:pt idx="241">
                  <c:v>19.492602338783598</c:v>
                </c:pt>
                <c:pt idx="242">
                  <c:v>20.093214735776929</c:v>
                </c:pt>
                <c:pt idx="243">
                  <c:v>24.24290038773086</c:v>
                </c:pt>
                <c:pt idx="244">
                  <c:v>25.38952405471813</c:v>
                </c:pt>
                <c:pt idx="245">
                  <c:v>26.153939832709646</c:v>
                </c:pt>
                <c:pt idx="246">
                  <c:v>30.330926048163274</c:v>
                </c:pt>
                <c:pt idx="247">
                  <c:v>32.706075072636906</c:v>
                </c:pt>
                <c:pt idx="248">
                  <c:v>44.718323012503546</c:v>
                </c:pt>
                <c:pt idx="249">
                  <c:v>43.817404417013549</c:v>
                </c:pt>
                <c:pt idx="250">
                  <c:v>51.488862760428383</c:v>
                </c:pt>
                <c:pt idx="251">
                  <c:v>59.706332373837157</c:v>
                </c:pt>
                <c:pt idx="252">
                  <c:v>55.829652356880196</c:v>
                </c:pt>
                <c:pt idx="253">
                  <c:v>58.887315468846246</c:v>
                </c:pt>
                <c:pt idx="254">
                  <c:v>67.678096915748654</c:v>
                </c:pt>
                <c:pt idx="255">
                  <c:v>73.329313560185909</c:v>
                </c:pt>
                <c:pt idx="256">
                  <c:v>74.912746243168343</c:v>
                </c:pt>
                <c:pt idx="257">
                  <c:v>79.526541474617119</c:v>
                </c:pt>
                <c:pt idx="258">
                  <c:v>87.52560658002831</c:v>
                </c:pt>
                <c:pt idx="259">
                  <c:v>91.92099730347951</c:v>
                </c:pt>
                <c:pt idx="260">
                  <c:v>98.309329162408588</c:v>
                </c:pt>
                <c:pt idx="261">
                  <c:v>105.89888581532433</c:v>
                </c:pt>
                <c:pt idx="262">
                  <c:v>113.07893401574462</c:v>
                </c:pt>
                <c:pt idx="263">
                  <c:v>120.23168165266522</c:v>
                </c:pt>
                <c:pt idx="264">
                  <c:v>128.47645182957368</c:v>
                </c:pt>
                <c:pt idx="265">
                  <c:v>135.87490453799154</c:v>
                </c:pt>
                <c:pt idx="266">
                  <c:v>147.58684627936154</c:v>
                </c:pt>
                <c:pt idx="267">
                  <c:v>153.94787757479091</c:v>
                </c:pt>
                <c:pt idx="268">
                  <c:v>169.07238975362299</c:v>
                </c:pt>
                <c:pt idx="269">
                  <c:v>174.88740977905843</c:v>
                </c:pt>
                <c:pt idx="270">
                  <c:v>189.68431519589416</c:v>
                </c:pt>
                <c:pt idx="271">
                  <c:v>198.12018931730051</c:v>
                </c:pt>
                <c:pt idx="272">
                  <c:v>217.72199391008292</c:v>
                </c:pt>
                <c:pt idx="273">
                  <c:v>226.43087366648621</c:v>
                </c:pt>
                <c:pt idx="274">
                  <c:v>241.30968077382104</c:v>
                </c:pt>
                <c:pt idx="275">
                  <c:v>256.73449915114981</c:v>
                </c:pt>
                <c:pt idx="276">
                  <c:v>276.39090487093159</c:v>
                </c:pt>
                <c:pt idx="277">
                  <c:v>293.37185536774308</c:v>
                </c:pt>
                <c:pt idx="278">
                  <c:v>380.43335236827653</c:v>
                </c:pt>
                <c:pt idx="279">
                  <c:v>399.29804174656709</c:v>
                </c:pt>
                <c:pt idx="280">
                  <c:v>432.71393147019609</c:v>
                </c:pt>
                <c:pt idx="281">
                  <c:v>308.27796303857758</c:v>
                </c:pt>
                <c:pt idx="282">
                  <c:v>359.93062918000413</c:v>
                </c:pt>
                <c:pt idx="283">
                  <c:v>398.23331977007894</c:v>
                </c:pt>
                <c:pt idx="284">
                  <c:v>392.19989523664589</c:v>
                </c:pt>
                <c:pt idx="285">
                  <c:v>342.81317586569418</c:v>
                </c:pt>
                <c:pt idx="286">
                  <c:v>354.41591535306537</c:v>
                </c:pt>
                <c:pt idx="287">
                  <c:v>377.94900108980409</c:v>
                </c:pt>
                <c:pt idx="288">
                  <c:v>375.05514135883624</c:v>
                </c:pt>
                <c:pt idx="289">
                  <c:v>355.91744634554868</c:v>
                </c:pt>
                <c:pt idx="290">
                  <c:v>349.58371561361901</c:v>
                </c:pt>
                <c:pt idx="291">
                  <c:v>362.76988778397259</c:v>
                </c:pt>
                <c:pt idx="292">
                  <c:v>362.87909003797142</c:v>
                </c:pt>
                <c:pt idx="293">
                  <c:v>350.18432801061232</c:v>
                </c:pt>
                <c:pt idx="294">
                  <c:v>343.44108882618718</c:v>
                </c:pt>
                <c:pt idx="295">
                  <c:v>348.87390096262686</c:v>
                </c:pt>
                <c:pt idx="296">
                  <c:v>347.37236997014355</c:v>
                </c:pt>
                <c:pt idx="297">
                  <c:v>338.69079077723995</c:v>
                </c:pt>
                <c:pt idx="298">
                  <c:v>311.39022727754303</c:v>
                </c:pt>
                <c:pt idx="299">
                  <c:v>322.20125042342301</c:v>
                </c:pt>
                <c:pt idx="300">
                  <c:v>308.30526360207728</c:v>
                </c:pt>
                <c:pt idx="301">
                  <c:v>306.83103317309366</c:v>
                </c:pt>
                <c:pt idx="302">
                  <c:v>287.63873703280672</c:v>
                </c:pt>
                <c:pt idx="303">
                  <c:v>286.05530434982427</c:v>
                </c:pt>
                <c:pt idx="304">
                  <c:v>278.49304826040822</c:v>
                </c:pt>
                <c:pt idx="305">
                  <c:v>269.72956737700554</c:v>
                </c:pt>
                <c:pt idx="306">
                  <c:v>263.91454735157009</c:v>
                </c:pt>
                <c:pt idx="307">
                  <c:v>253.84063942018193</c:v>
                </c:pt>
                <c:pt idx="308">
                  <c:v>272.10471640147915</c:v>
                </c:pt>
                <c:pt idx="309">
                  <c:v>261.29369325559918</c:v>
                </c:pt>
                <c:pt idx="310">
                  <c:v>252.69401575319466</c:v>
                </c:pt>
                <c:pt idx="311">
                  <c:v>252.93972082469193</c:v>
                </c:pt>
                <c:pt idx="312">
                  <c:v>258.56363690562949</c:v>
                </c:pt>
                <c:pt idx="313">
                  <c:v>248.92653799023648</c:v>
                </c:pt>
                <c:pt idx="314">
                  <c:v>246.0599788227683</c:v>
                </c:pt>
                <c:pt idx="315">
                  <c:v>245.13175966377861</c:v>
                </c:pt>
                <c:pt idx="316">
                  <c:v>243.11151796480104</c:v>
                </c:pt>
                <c:pt idx="317">
                  <c:v>240.65446724982831</c:v>
                </c:pt>
                <c:pt idx="318">
                  <c:v>236.34097821687621</c:v>
                </c:pt>
                <c:pt idx="319">
                  <c:v>237.07809343136802</c:v>
                </c:pt>
                <c:pt idx="320">
                  <c:v>231.29037396943227</c:v>
                </c:pt>
                <c:pt idx="321">
                  <c:v>229.48853677845227</c:v>
                </c:pt>
                <c:pt idx="322">
                  <c:v>225.12044661850078</c:v>
                </c:pt>
                <c:pt idx="323">
                  <c:v>228.04160691296835</c:v>
                </c:pt>
                <c:pt idx="324">
                  <c:v>215.67445164760562</c:v>
                </c:pt>
                <c:pt idx="325">
                  <c:v>218.81401645007077</c:v>
                </c:pt>
                <c:pt idx="326">
                  <c:v>217.31248545758746</c:v>
                </c:pt>
                <c:pt idx="327">
                  <c:v>208.49440344718533</c:v>
                </c:pt>
                <c:pt idx="328">
                  <c:v>209.12231640767837</c:v>
                </c:pt>
                <c:pt idx="329">
                  <c:v>203.41649863624173</c:v>
                </c:pt>
                <c:pt idx="330">
                  <c:v>207.26587808969899</c:v>
                </c:pt>
                <c:pt idx="331">
                  <c:v>198.88460509529205</c:v>
                </c:pt>
                <c:pt idx="332">
                  <c:v>195.03522564183476</c:v>
                </c:pt>
                <c:pt idx="333">
                  <c:v>194.81682113383718</c:v>
                </c:pt>
                <c:pt idx="334">
                  <c:v>193.53369464935145</c:v>
                </c:pt>
                <c:pt idx="335">
                  <c:v>187.44566898891901</c:v>
                </c:pt>
                <c:pt idx="336">
                  <c:v>184.60641038495055</c:v>
                </c:pt>
                <c:pt idx="337">
                  <c:v>186.76315490142659</c:v>
                </c:pt>
                <c:pt idx="338">
                  <c:v>182.96837657496872</c:v>
                </c:pt>
                <c:pt idx="339">
                  <c:v>183.73279235296025</c:v>
                </c:pt>
                <c:pt idx="340">
                  <c:v>177.61746612902814</c:v>
                </c:pt>
                <c:pt idx="341">
                  <c:v>176.279738517543</c:v>
                </c:pt>
                <c:pt idx="342">
                  <c:v>175.92483119204692</c:v>
                </c:pt>
                <c:pt idx="343">
                  <c:v>176.17053626354419</c:v>
                </c:pt>
                <c:pt idx="344">
                  <c:v>167.02484749114572</c:v>
                </c:pt>
                <c:pt idx="345">
                  <c:v>170.9015275081027</c:v>
                </c:pt>
                <c:pt idx="346">
                  <c:v>168.2260722851324</c:v>
                </c:pt>
                <c:pt idx="347">
                  <c:v>168.30797397563148</c:v>
                </c:pt>
                <c:pt idx="348">
                  <c:v>161.61933591820573</c:v>
                </c:pt>
                <c:pt idx="349">
                  <c:v>161.48283310070727</c:v>
                </c:pt>
                <c:pt idx="350">
                  <c:v>161.23712802921</c:v>
                </c:pt>
                <c:pt idx="351">
                  <c:v>157.5515519567509</c:v>
                </c:pt>
                <c:pt idx="352">
                  <c:v>155.47670913077394</c:v>
                </c:pt>
                <c:pt idx="353">
                  <c:v>153.04695897930091</c:v>
                </c:pt>
                <c:pt idx="354">
                  <c:v>152.03683812981211</c:v>
                </c:pt>
                <c:pt idx="355">
                  <c:v>153.37456574129726</c:v>
                </c:pt>
                <c:pt idx="356">
                  <c:v>145.70310739788243</c:v>
                </c:pt>
                <c:pt idx="357">
                  <c:v>147.53224515236212</c:v>
                </c:pt>
                <c:pt idx="358">
                  <c:v>142.09943301592244</c:v>
                </c:pt>
                <c:pt idx="359">
                  <c:v>144.01047246090124</c:v>
                </c:pt>
                <c:pt idx="360">
                  <c:v>139.58778117395033</c:v>
                </c:pt>
                <c:pt idx="361">
                  <c:v>137.185331585977</c:v>
                </c:pt>
                <c:pt idx="362">
                  <c:v>135.00128650600124</c:v>
                </c:pt>
                <c:pt idx="363">
                  <c:v>135.73840172049307</c:v>
                </c:pt>
                <c:pt idx="364">
                  <c:v>131.39761212404125</c:v>
                </c:pt>
                <c:pt idx="365">
                  <c:v>134.59177805350581</c:v>
                </c:pt>
                <c:pt idx="366">
                  <c:v>132.95374424352397</c:v>
                </c:pt>
                <c:pt idx="367">
                  <c:v>132.89914311652458</c:v>
                </c:pt>
                <c:pt idx="368">
                  <c:v>122.55222955013946</c:v>
                </c:pt>
                <c:pt idx="369">
                  <c:v>123.83535603462521</c:v>
                </c:pt>
                <c:pt idx="370">
                  <c:v>122.93443743913521</c:v>
                </c:pt>
                <c:pt idx="371">
                  <c:v>118.73015066018189</c:v>
                </c:pt>
                <c:pt idx="372">
                  <c:v>114.1163554287331</c:v>
                </c:pt>
                <c:pt idx="373">
                  <c:v>113.46114190474039</c:v>
                </c:pt>
                <c:pt idx="374">
                  <c:v>113.2700379602425</c:v>
                </c:pt>
                <c:pt idx="375">
                  <c:v>109.74826526878159</c:v>
                </c:pt>
                <c:pt idx="376">
                  <c:v>105.59857961682766</c:v>
                </c:pt>
                <c:pt idx="377">
                  <c:v>103.98784637034555</c:v>
                </c:pt>
                <c:pt idx="378">
                  <c:v>103.6056384813498</c:v>
                </c:pt>
                <c:pt idx="379">
                  <c:v>101.39429283787435</c:v>
                </c:pt>
                <c:pt idx="380">
                  <c:v>97.490312257417685</c:v>
                </c:pt>
                <c:pt idx="381">
                  <c:v>95.606573375938595</c:v>
                </c:pt>
                <c:pt idx="382">
                  <c:v>93.668233367460118</c:v>
                </c:pt>
                <c:pt idx="383">
                  <c:v>92.22130350197618</c:v>
                </c:pt>
                <c:pt idx="384">
                  <c:v>91.374986033485584</c:v>
                </c:pt>
                <c:pt idx="385">
                  <c:v>88.91793531851286</c:v>
                </c:pt>
                <c:pt idx="386">
                  <c:v>87.580207707027711</c:v>
                </c:pt>
                <c:pt idx="387">
                  <c:v>82.038193316589229</c:v>
                </c:pt>
                <c:pt idx="388">
                  <c:v>84.276839523564377</c:v>
                </c:pt>
                <c:pt idx="389">
                  <c:v>81.847089372091347</c:v>
                </c:pt>
                <c:pt idx="390">
                  <c:v>80.290957252608635</c:v>
                </c:pt>
                <c:pt idx="391">
                  <c:v>77.39709752164076</c:v>
                </c:pt>
                <c:pt idx="392">
                  <c:v>77.205993577142877</c:v>
                </c:pt>
                <c:pt idx="393">
                  <c:v>74.858145116168942</c:v>
                </c:pt>
                <c:pt idx="394">
                  <c:v>74.585139481171979</c:v>
                </c:pt>
                <c:pt idx="395">
                  <c:v>68.797420019236228</c:v>
                </c:pt>
                <c:pt idx="396">
                  <c:v>69.589136360727437</c:v>
                </c:pt>
                <c:pt idx="397">
                  <c:v>67.869200860246536</c:v>
                </c:pt>
                <c:pt idx="398">
                  <c:v>55.310941650385949</c:v>
                </c:pt>
                <c:pt idx="399">
                  <c:v>53.290699951408378</c:v>
                </c:pt>
                <c:pt idx="400">
                  <c:v>51.925671776423535</c:v>
                </c:pt>
                <c:pt idx="401">
                  <c:v>50.014632331444751</c:v>
                </c:pt>
                <c:pt idx="402">
                  <c:v>43.872005544012943</c:v>
                </c:pt>
                <c:pt idx="403">
                  <c:v>40.241030598553252</c:v>
                </c:pt>
                <c:pt idx="404">
                  <c:v>39.749620455558713</c:v>
                </c:pt>
                <c:pt idx="405">
                  <c:v>37.265269177086289</c:v>
                </c:pt>
                <c:pt idx="406">
                  <c:v>33.497791414128116</c:v>
                </c:pt>
                <c:pt idx="407">
                  <c:v>31.177243516653878</c:v>
                </c:pt>
                <c:pt idx="408">
                  <c:v>30.112521540165698</c:v>
                </c:pt>
                <c:pt idx="409">
                  <c:v>28.747493365180851</c:v>
                </c:pt>
                <c:pt idx="410">
                  <c:v>25.498726308716918</c:v>
                </c:pt>
                <c:pt idx="411">
                  <c:v>24.406703768729042</c:v>
                </c:pt>
                <c:pt idx="412">
                  <c:v>22.905172776245713</c:v>
                </c:pt>
                <c:pt idx="413">
                  <c:v>21.649346855259655</c:v>
                </c:pt>
                <c:pt idx="414">
                  <c:v>19.492602338783598</c:v>
                </c:pt>
                <c:pt idx="415">
                  <c:v>18.728186560792086</c:v>
                </c:pt>
                <c:pt idx="416">
                  <c:v>17.390458949306936</c:v>
                </c:pt>
                <c:pt idx="417">
                  <c:v>17.062852187310572</c:v>
                </c:pt>
                <c:pt idx="418">
                  <c:v>15.206413869331183</c:v>
                </c:pt>
                <c:pt idx="419">
                  <c:v>14.005189075344518</c:v>
                </c:pt>
                <c:pt idx="420">
                  <c:v>13.076969916354823</c:v>
                </c:pt>
                <c:pt idx="421">
                  <c:v>13.076969916354823</c:v>
                </c:pt>
                <c:pt idx="422">
                  <c:v>12.066849066866038</c:v>
                </c:pt>
                <c:pt idx="423">
                  <c:v>11.138629907876341</c:v>
                </c:pt>
                <c:pt idx="424">
                  <c:v>9.7190006058921021</c:v>
                </c:pt>
                <c:pt idx="425">
                  <c:v>10.183110185386949</c:v>
                </c:pt>
                <c:pt idx="426">
                  <c:v>10.128509058387555</c:v>
                </c:pt>
                <c:pt idx="427">
                  <c:v>8.3539724309072554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60-3F44-B654-2F7205CC1AAC}"/>
            </c:ext>
          </c:extLst>
        </c:ser>
        <c:ser>
          <c:idx val="6"/>
          <c:order val="2"/>
          <c:tx>
            <c:strRef>
              <c:f>Death!$F$2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Death!$F$3:$F$430</c:f>
              <c:numCache>
                <c:formatCode>General</c:formatCode>
                <c:ptCount val="428"/>
                <c:pt idx="364">
                  <c:v>125.7736960431037</c:v>
                </c:pt>
                <c:pt idx="365">
                  <c:v>276.74581219642761</c:v>
                </c:pt>
                <c:pt idx="366">
                  <c:v>281.87831813437066</c:v>
                </c:pt>
                <c:pt idx="367">
                  <c:v>272.29582034597706</c:v>
                </c:pt>
                <c:pt idx="368">
                  <c:v>319.14358731145694</c:v>
                </c:pt>
                <c:pt idx="369">
                  <c:v>480.98132773766025</c:v>
                </c:pt>
                <c:pt idx="370">
                  <c:v>546.83028689892922</c:v>
                </c:pt>
                <c:pt idx="371">
                  <c:v>557.77781286230766</c:v>
                </c:pt>
                <c:pt idx="372">
                  <c:v>678.41900296746837</c:v>
                </c:pt>
                <c:pt idx="373">
                  <c:v>899.88117407700975</c:v>
                </c:pt>
                <c:pt idx="374">
                  <c:v>1040.2606715924512</c:v>
                </c:pt>
                <c:pt idx="375">
                  <c:v>1126.1482443624977</c:v>
                </c:pt>
                <c:pt idx="376">
                  <c:v>1357.1383121334334</c:v>
                </c:pt>
                <c:pt idx="377">
                  <c:v>1674.5346633809097</c:v>
                </c:pt>
                <c:pt idx="378">
                  <c:v>1942.6261969479335</c:v>
                </c:pt>
                <c:pt idx="379">
                  <c:v>2160.7030981835123</c:v>
                </c:pt>
                <c:pt idx="380">
                  <c:v>2535.2122282723549</c:v>
                </c:pt>
                <c:pt idx="381">
                  <c:v>3032.8195991813304</c:v>
                </c:pt>
                <c:pt idx="382">
                  <c:v>3443.3654730897724</c:v>
                </c:pt>
                <c:pt idx="383">
                  <c:v>3854.4846588317087</c:v>
                </c:pt>
                <c:pt idx="384">
                  <c:v>4372.8131574369545</c:v>
                </c:pt>
                <c:pt idx="385">
                  <c:v>4990.9525161970914</c:v>
                </c:pt>
                <c:pt idx="386">
                  <c:v>5542.068991565473</c:v>
                </c:pt>
                <c:pt idx="387">
                  <c:v>6038.1475309184661</c:v>
                </c:pt>
                <c:pt idx="388">
                  <c:v>6525.4352888245558</c:v>
                </c:pt>
                <c:pt idx="389">
                  <c:v>7077.2342782804299</c:v>
                </c:pt>
                <c:pt idx="390">
                  <c:v>7472.8194433910385</c:v>
                </c:pt>
                <c:pt idx="391">
                  <c:v>7686.8285606651625</c:v>
                </c:pt>
                <c:pt idx="392">
                  <c:v>7832.477066936046</c:v>
                </c:pt>
                <c:pt idx="393">
                  <c:v>7885.1398539269612</c:v>
                </c:pt>
                <c:pt idx="394">
                  <c:v>7743.6137327445322</c:v>
                </c:pt>
                <c:pt idx="395">
                  <c:v>7421.4670834481085</c:v>
                </c:pt>
                <c:pt idx="396">
                  <c:v>7010.8120072856673</c:v>
                </c:pt>
                <c:pt idx="397">
                  <c:v>6495.7049751733866</c:v>
                </c:pt>
                <c:pt idx="398">
                  <c:v>2321.4488160697279</c:v>
                </c:pt>
                <c:pt idx="399">
                  <c:v>2186.9389397067212</c:v>
                </c:pt>
                <c:pt idx="400">
                  <c:v>1987.2899188334377</c:v>
                </c:pt>
                <c:pt idx="401">
                  <c:v>1571.2293310980565</c:v>
                </c:pt>
                <c:pt idx="402">
                  <c:v>894.22995743257252</c:v>
                </c:pt>
                <c:pt idx="403">
                  <c:v>600.53049530283306</c:v>
                </c:pt>
                <c:pt idx="404">
                  <c:v>525.9999569486605</c:v>
                </c:pt>
                <c:pt idx="405">
                  <c:v>406.91489896298253</c:v>
                </c:pt>
                <c:pt idx="406">
                  <c:v>261.89430565259249</c:v>
                </c:pt>
                <c:pt idx="407">
                  <c:v>172.45765962758543</c:v>
                </c:pt>
                <c:pt idx="408">
                  <c:v>136.74852256998184</c:v>
                </c:pt>
                <c:pt idx="409">
                  <c:v>107.59152075230554</c:v>
                </c:pt>
                <c:pt idx="410">
                  <c:v>74.148330465176826</c:v>
                </c:pt>
                <c:pt idx="411">
                  <c:v>48.868008664457477</c:v>
                </c:pt>
                <c:pt idx="412">
                  <c:v>37.401771994584777</c:v>
                </c:pt>
                <c:pt idx="413">
                  <c:v>28.474487730183885</c:v>
                </c:pt>
                <c:pt idx="414">
                  <c:v>20.830329950268748</c:v>
                </c:pt>
                <c:pt idx="415">
                  <c:v>14.278194710341486</c:v>
                </c:pt>
                <c:pt idx="416">
                  <c:v>10.346913566385131</c:v>
                </c:pt>
                <c:pt idx="417">
                  <c:v>7.9444639784118021</c:v>
                </c:pt>
                <c:pt idx="418">
                  <c:v>5.7604188984360496</c:v>
                </c:pt>
                <c:pt idx="419">
                  <c:v>3.4944721279612052</c:v>
                </c:pt>
                <c:pt idx="420">
                  <c:v>2.9484608579672669</c:v>
                </c:pt>
                <c:pt idx="421">
                  <c:v>2.0748428259769658</c:v>
                </c:pt>
                <c:pt idx="422">
                  <c:v>1.610733246482118</c:v>
                </c:pt>
                <c:pt idx="423">
                  <c:v>1.2012247939866643</c:v>
                </c:pt>
                <c:pt idx="424">
                  <c:v>0.79171634149121051</c:v>
                </c:pt>
                <c:pt idx="425">
                  <c:v>0.4914101429945445</c:v>
                </c:pt>
                <c:pt idx="426">
                  <c:v>0.43680901599515065</c:v>
                </c:pt>
                <c:pt idx="427">
                  <c:v>0.51871070649424145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60-3F44-B654-2F7205CC1AAC}"/>
            </c:ext>
          </c:extLst>
        </c:ser>
        <c:ser>
          <c:idx val="10"/>
          <c:order val="3"/>
          <c:tx>
            <c:strRef>
              <c:f>Death!$I$2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Death!$I$3:$I$430</c:f>
              <c:numCache>
                <c:formatCode>General</c:formatCode>
                <c:ptCount val="428"/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0.38247439205893868</c:v>
                </c:pt>
                <c:pt idx="24">
                  <c:v>0.12169639747329866</c:v>
                </c:pt>
                <c:pt idx="25">
                  <c:v>0.19123719602946934</c:v>
                </c:pt>
                <c:pt idx="26">
                  <c:v>0.64325238664457862</c:v>
                </c:pt>
                <c:pt idx="27">
                  <c:v>0.95618598014734668</c:v>
                </c:pt>
                <c:pt idx="28">
                  <c:v>0.95618598014734668</c:v>
                </c:pt>
                <c:pt idx="29">
                  <c:v>1.1126527768987307</c:v>
                </c:pt>
                <c:pt idx="30">
                  <c:v>2.9554839386372533</c:v>
                </c:pt>
                <c:pt idx="31">
                  <c:v>2.9033283397201255</c:v>
                </c:pt>
                <c:pt idx="32">
                  <c:v>3.5291955267256614</c:v>
                </c:pt>
                <c:pt idx="33">
                  <c:v>6.5368350642800426</c:v>
                </c:pt>
                <c:pt idx="34">
                  <c:v>9.3532374058049541</c:v>
                </c:pt>
                <c:pt idx="35">
                  <c:v>10.604971779816026</c:v>
                </c:pt>
                <c:pt idx="36">
                  <c:v>10.100800990283789</c:v>
                </c:pt>
                <c:pt idx="37">
                  <c:v>15.038197687771907</c:v>
                </c:pt>
                <c:pt idx="38">
                  <c:v>18.393541218107142</c:v>
                </c:pt>
                <c:pt idx="39">
                  <c:v>20.618846771904604</c:v>
                </c:pt>
                <c:pt idx="40">
                  <c:v>21.870581145915676</c:v>
                </c:pt>
                <c:pt idx="41">
                  <c:v>31.745374540891909</c:v>
                </c:pt>
                <c:pt idx="42">
                  <c:v>35.326725666534699</c:v>
                </c:pt>
                <c:pt idx="43">
                  <c:v>41.55062713731197</c:v>
                </c:pt>
                <c:pt idx="44">
                  <c:v>47.096505822166584</c:v>
                </c:pt>
                <c:pt idx="45">
                  <c:v>60.639576340980824</c:v>
                </c:pt>
                <c:pt idx="46">
                  <c:v>74.843284446078684</c:v>
                </c:pt>
                <c:pt idx="47">
                  <c:v>80.58040032696276</c:v>
                </c:pt>
                <c:pt idx="48">
                  <c:v>98.27853355950819</c:v>
                </c:pt>
                <c:pt idx="49">
                  <c:v>123.31322103972964</c:v>
                </c:pt>
                <c:pt idx="50">
                  <c:v>144.10591980802465</c:v>
                </c:pt>
                <c:pt idx="51">
                  <c:v>169.00152569113376</c:v>
                </c:pt>
                <c:pt idx="52">
                  <c:v>198.73021707389671</c:v>
                </c:pt>
                <c:pt idx="53">
                  <c:v>244.2794401281885</c:v>
                </c:pt>
                <c:pt idx="54">
                  <c:v>152.36388963656992</c:v>
                </c:pt>
                <c:pt idx="55">
                  <c:v>178.40691869585584</c:v>
                </c:pt>
                <c:pt idx="56">
                  <c:v>206.50140131254878</c:v>
                </c:pt>
                <c:pt idx="57">
                  <c:v>223.8170601530353</c:v>
                </c:pt>
                <c:pt idx="58">
                  <c:v>183.69201938612483</c:v>
                </c:pt>
                <c:pt idx="59">
                  <c:v>187.29075571140663</c:v>
                </c:pt>
                <c:pt idx="60">
                  <c:v>209.14395165768329</c:v>
                </c:pt>
                <c:pt idx="61">
                  <c:v>218.39287786565399</c:v>
                </c:pt>
                <c:pt idx="62">
                  <c:v>202.27679780026142</c:v>
                </c:pt>
                <c:pt idx="63">
                  <c:v>196.57445231865543</c:v>
                </c:pt>
                <c:pt idx="64">
                  <c:v>211.21279041472937</c:v>
                </c:pt>
                <c:pt idx="65">
                  <c:v>216.21972791077366</c:v>
                </c:pt>
                <c:pt idx="66">
                  <c:v>211.43879801003692</c:v>
                </c:pt>
                <c:pt idx="67">
                  <c:v>205.12797054106443</c:v>
                </c:pt>
                <c:pt idx="68">
                  <c:v>186.31718453162026</c:v>
                </c:pt>
                <c:pt idx="69">
                  <c:v>193.13218279012497</c:v>
                </c:pt>
                <c:pt idx="70">
                  <c:v>187.41245210887993</c:v>
                </c:pt>
                <c:pt idx="71">
                  <c:v>180.64960944929234</c:v>
                </c:pt>
                <c:pt idx="72">
                  <c:v>169.81863007416877</c:v>
                </c:pt>
                <c:pt idx="73">
                  <c:v>167.40208732434184</c:v>
                </c:pt>
                <c:pt idx="74">
                  <c:v>167.76717651676174</c:v>
                </c:pt>
                <c:pt idx="75">
                  <c:v>158.06623511817591</c:v>
                </c:pt>
                <c:pt idx="76">
                  <c:v>151.02522926436365</c:v>
                </c:pt>
                <c:pt idx="77">
                  <c:v>149.75610969071352</c:v>
                </c:pt>
                <c:pt idx="78">
                  <c:v>128.37231413469104</c:v>
                </c:pt>
                <c:pt idx="79">
                  <c:v>124.30417741915507</c:v>
                </c:pt>
                <c:pt idx="80">
                  <c:v>117.90642395198736</c:v>
                </c:pt>
                <c:pt idx="81">
                  <c:v>112.0128412743519</c:v>
                </c:pt>
                <c:pt idx="82">
                  <c:v>103.42455265266483</c:v>
                </c:pt>
                <c:pt idx="83">
                  <c:v>95.809835210764135</c:v>
                </c:pt>
                <c:pt idx="84">
                  <c:v>91.759083694867201</c:v>
                </c:pt>
                <c:pt idx="85">
                  <c:v>85.343945028060446</c:v>
                </c:pt>
                <c:pt idx="86">
                  <c:v>81.223652713607336</c:v>
                </c:pt>
                <c:pt idx="87">
                  <c:v>75.208373638498571</c:v>
                </c:pt>
                <c:pt idx="88">
                  <c:v>70.705606931986523</c:v>
                </c:pt>
                <c:pt idx="89">
                  <c:v>65.559587838829898</c:v>
                </c:pt>
                <c:pt idx="90">
                  <c:v>63.073504290446792</c:v>
                </c:pt>
                <c:pt idx="91">
                  <c:v>58.901056377076557</c:v>
                </c:pt>
                <c:pt idx="92">
                  <c:v>53.494259289334288</c:v>
                </c:pt>
                <c:pt idx="93">
                  <c:v>51.581887329039589</c:v>
                </c:pt>
                <c:pt idx="94">
                  <c:v>49.495663372354471</c:v>
                </c:pt>
                <c:pt idx="95">
                  <c:v>45.079822664037636</c:v>
                </c:pt>
                <c:pt idx="96">
                  <c:v>41.98525712828804</c:v>
                </c:pt>
                <c:pt idx="97">
                  <c:v>39.099313988206958</c:v>
                </c:pt>
                <c:pt idx="98">
                  <c:v>33.327427708044794</c:v>
                </c:pt>
                <c:pt idx="99">
                  <c:v>29.207135393591681</c:v>
                </c:pt>
                <c:pt idx="100">
                  <c:v>27.590311827160711</c:v>
                </c:pt>
                <c:pt idx="101">
                  <c:v>25.956103061090701</c:v>
                </c:pt>
                <c:pt idx="102">
                  <c:v>22.287825937252698</c:v>
                </c:pt>
                <c:pt idx="103">
                  <c:v>19.62789039247917</c:v>
                </c:pt>
                <c:pt idx="104">
                  <c:v>17.80244443037969</c:v>
                </c:pt>
                <c:pt idx="105">
                  <c:v>16.585480455646703</c:v>
                </c:pt>
                <c:pt idx="106">
                  <c:v>15.229434883801376</c:v>
                </c:pt>
                <c:pt idx="107">
                  <c:v>13.282292524228597</c:v>
                </c:pt>
                <c:pt idx="108">
                  <c:v>12.030558150217525</c:v>
                </c:pt>
                <c:pt idx="109">
                  <c:v>11.056986970431137</c:v>
                </c:pt>
                <c:pt idx="110">
                  <c:v>11.21345376718252</c:v>
                </c:pt>
                <c:pt idx="111">
                  <c:v>10.657127378733154</c:v>
                </c:pt>
                <c:pt idx="112">
                  <c:v>9.3880078050830402</c:v>
                </c:pt>
                <c:pt idx="113">
                  <c:v>8.9707630137460157</c:v>
                </c:pt>
                <c:pt idx="114">
                  <c:v>8.7447554184384604</c:v>
                </c:pt>
                <c:pt idx="115">
                  <c:v>8.1710438303500528</c:v>
                </c:pt>
                <c:pt idx="116">
                  <c:v>7.579947042622603</c:v>
                </c:pt>
                <c:pt idx="117">
                  <c:v>6.9540798556170662</c:v>
                </c:pt>
                <c:pt idx="118">
                  <c:v>6.1195902729430189</c:v>
                </c:pt>
                <c:pt idx="119">
                  <c:v>6.5368350642800426</c:v>
                </c:pt>
                <c:pt idx="120">
                  <c:v>6.0326642747478054</c:v>
                </c:pt>
                <c:pt idx="121">
                  <c:v>5.6675750823279092</c:v>
                </c:pt>
                <c:pt idx="122">
                  <c:v>4.7983151003757758</c:v>
                </c:pt>
                <c:pt idx="123">
                  <c:v>4.6244631039853497</c:v>
                </c:pt>
                <c:pt idx="124">
                  <c:v>4.833085499653861</c:v>
                </c:pt>
                <c:pt idx="125">
                  <c:v>4.6766187029024771</c:v>
                </c:pt>
                <c:pt idx="126">
                  <c:v>4.0855219151750264</c:v>
                </c:pt>
                <c:pt idx="127">
                  <c:v>3.5639659260037466</c:v>
                </c:pt>
                <c:pt idx="128">
                  <c:v>3.2858027317790639</c:v>
                </c:pt>
                <c:pt idx="129">
                  <c:v>2.9902543379153386</c:v>
                </c:pt>
                <c:pt idx="130">
                  <c:v>2.8859431400810824</c:v>
                </c:pt>
                <c:pt idx="131">
                  <c:v>2.7468615429687415</c:v>
                </c:pt>
                <c:pt idx="132">
                  <c:v>2.1209943559632052</c:v>
                </c:pt>
                <c:pt idx="133">
                  <c:v>2.2079203541584187</c:v>
                </c:pt>
                <c:pt idx="134">
                  <c:v>2.3470019512707601</c:v>
                </c:pt>
                <c:pt idx="135">
                  <c:v>1.8949867606556507</c:v>
                </c:pt>
                <c:pt idx="136">
                  <c:v>1.4951271689576693</c:v>
                </c:pt>
                <c:pt idx="137">
                  <c:v>1.5820531671528826</c:v>
                </c:pt>
                <c:pt idx="138">
                  <c:v>1.56466796751384</c:v>
                </c:pt>
                <c:pt idx="139">
                  <c:v>1.4603567696795841</c:v>
                </c:pt>
                <c:pt idx="140">
                  <c:v>1.3386603722062853</c:v>
                </c:pt>
                <c:pt idx="141">
                  <c:v>1.1300379765377733</c:v>
                </c:pt>
                <c:pt idx="142">
                  <c:v>1.1474231761768159</c:v>
                </c:pt>
                <c:pt idx="143">
                  <c:v>1.1648083758158587</c:v>
                </c:pt>
                <c:pt idx="144">
                  <c:v>1.0257267787035174</c:v>
                </c:pt>
                <c:pt idx="145">
                  <c:v>0.73017838483979203</c:v>
                </c:pt>
                <c:pt idx="146">
                  <c:v>0.886645181591176</c:v>
                </c:pt>
                <c:pt idx="147">
                  <c:v>0.99095637942543202</c:v>
                </c:pt>
                <c:pt idx="148">
                  <c:v>0.79971918339596271</c:v>
                </c:pt>
                <c:pt idx="149">
                  <c:v>0.83448958267404794</c:v>
                </c:pt>
                <c:pt idx="150">
                  <c:v>0.62586718700553601</c:v>
                </c:pt>
                <c:pt idx="151">
                  <c:v>0.93880078050830396</c:v>
                </c:pt>
                <c:pt idx="152">
                  <c:v>0.83448958267404794</c:v>
                </c:pt>
                <c:pt idx="153">
                  <c:v>1.0257267787035174</c:v>
                </c:pt>
                <c:pt idx="154">
                  <c:v>0.60848198736649328</c:v>
                </c:pt>
                <c:pt idx="155">
                  <c:v>0.95618598014734668</c:v>
                </c:pt>
                <c:pt idx="156">
                  <c:v>0.99095637942543202</c:v>
                </c:pt>
                <c:pt idx="157">
                  <c:v>1.0083415790644747</c:v>
                </c:pt>
                <c:pt idx="158">
                  <c:v>0.66063758628362135</c:v>
                </c:pt>
                <c:pt idx="159">
                  <c:v>0.79971918339596271</c:v>
                </c:pt>
                <c:pt idx="160">
                  <c:v>0.81710438303500532</c:v>
                </c:pt>
                <c:pt idx="161">
                  <c:v>1.0083415790644747</c:v>
                </c:pt>
                <c:pt idx="162">
                  <c:v>0.93880078050830396</c:v>
                </c:pt>
                <c:pt idx="163">
                  <c:v>0.86925998195213328</c:v>
                </c:pt>
                <c:pt idx="164">
                  <c:v>0.86925998195213328</c:v>
                </c:pt>
                <c:pt idx="165">
                  <c:v>0.92141558086926134</c:v>
                </c:pt>
                <c:pt idx="166">
                  <c:v>0.92141558086926134</c:v>
                </c:pt>
                <c:pt idx="167">
                  <c:v>1.04311197834256</c:v>
                </c:pt>
                <c:pt idx="168">
                  <c:v>0.78233398375691998</c:v>
                </c:pt>
                <c:pt idx="169">
                  <c:v>0.78233398375691998</c:v>
                </c:pt>
                <c:pt idx="170">
                  <c:v>1.1300379765377733</c:v>
                </c:pt>
                <c:pt idx="171">
                  <c:v>0.9735711797863893</c:v>
                </c:pt>
                <c:pt idx="172">
                  <c:v>0.92141558086926134</c:v>
                </c:pt>
                <c:pt idx="173">
                  <c:v>0.90403038123021862</c:v>
                </c:pt>
                <c:pt idx="174">
                  <c:v>0.886645181591176</c:v>
                </c:pt>
                <c:pt idx="175">
                  <c:v>0.92141558086926134</c:v>
                </c:pt>
                <c:pt idx="176">
                  <c:v>0.886645181591176</c:v>
                </c:pt>
                <c:pt idx="177">
                  <c:v>1.0083415790644747</c:v>
                </c:pt>
                <c:pt idx="178">
                  <c:v>0.92141558086926134</c:v>
                </c:pt>
                <c:pt idx="179">
                  <c:v>1.1300379765377733</c:v>
                </c:pt>
                <c:pt idx="180">
                  <c:v>0.92141558086926134</c:v>
                </c:pt>
                <c:pt idx="181">
                  <c:v>0.886645181591176</c:v>
                </c:pt>
                <c:pt idx="182">
                  <c:v>0.92141558086926134</c:v>
                </c:pt>
                <c:pt idx="183">
                  <c:v>1.095267577259688</c:v>
                </c:pt>
                <c:pt idx="184">
                  <c:v>1.1300379765377733</c:v>
                </c:pt>
                <c:pt idx="185">
                  <c:v>0.93880078050830396</c:v>
                </c:pt>
                <c:pt idx="186">
                  <c:v>0.9735711797863893</c:v>
                </c:pt>
                <c:pt idx="187">
                  <c:v>0.93880078050830396</c:v>
                </c:pt>
                <c:pt idx="188">
                  <c:v>1.0778823776206454</c:v>
                </c:pt>
                <c:pt idx="189">
                  <c:v>0.886645181591176</c:v>
                </c:pt>
                <c:pt idx="190">
                  <c:v>1.0604971779816026</c:v>
                </c:pt>
                <c:pt idx="191">
                  <c:v>0.78233398375691998</c:v>
                </c:pt>
                <c:pt idx="192">
                  <c:v>0.99095637942543202</c:v>
                </c:pt>
                <c:pt idx="193">
                  <c:v>0.9735711797863893</c:v>
                </c:pt>
                <c:pt idx="194">
                  <c:v>0.93880078050830396</c:v>
                </c:pt>
                <c:pt idx="195">
                  <c:v>0.9735711797863893</c:v>
                </c:pt>
                <c:pt idx="196">
                  <c:v>0.93880078050830396</c:v>
                </c:pt>
                <c:pt idx="197">
                  <c:v>1.0083415790644747</c:v>
                </c:pt>
                <c:pt idx="198">
                  <c:v>1.0257267787035174</c:v>
                </c:pt>
                <c:pt idx="199">
                  <c:v>1.0257267787035174</c:v>
                </c:pt>
                <c:pt idx="200">
                  <c:v>0.9735711797863893</c:v>
                </c:pt>
                <c:pt idx="201">
                  <c:v>0.85187478231309066</c:v>
                </c:pt>
                <c:pt idx="202">
                  <c:v>1.1648083758158587</c:v>
                </c:pt>
                <c:pt idx="203">
                  <c:v>1.04311197834256</c:v>
                </c:pt>
                <c:pt idx="204">
                  <c:v>1.0083415790644747</c:v>
                </c:pt>
                <c:pt idx="205">
                  <c:v>0.95618598014734668</c:v>
                </c:pt>
                <c:pt idx="206">
                  <c:v>1.2691195736501146</c:v>
                </c:pt>
                <c:pt idx="207">
                  <c:v>0.81710438303500532</c:v>
                </c:pt>
                <c:pt idx="208">
                  <c:v>1.1995787750939439</c:v>
                </c:pt>
                <c:pt idx="209">
                  <c:v>0.99095637942543202</c:v>
                </c:pt>
                <c:pt idx="210">
                  <c:v>0.9735711797863893</c:v>
                </c:pt>
                <c:pt idx="211">
                  <c:v>1.0083415790644747</c:v>
                </c:pt>
                <c:pt idx="212">
                  <c:v>1.1300379765377733</c:v>
                </c:pt>
                <c:pt idx="213">
                  <c:v>1.3386603722062853</c:v>
                </c:pt>
                <c:pt idx="214">
                  <c:v>1.251734374011072</c:v>
                </c:pt>
                <c:pt idx="215">
                  <c:v>1.0778823776206454</c:v>
                </c:pt>
                <c:pt idx="216">
                  <c:v>1.4777419693186267</c:v>
                </c:pt>
                <c:pt idx="217">
                  <c:v>1.773290363182352</c:v>
                </c:pt>
                <c:pt idx="218">
                  <c:v>1.5472827678747973</c:v>
                </c:pt>
                <c:pt idx="219">
                  <c:v>1.7211347642652239</c:v>
                </c:pt>
                <c:pt idx="220">
                  <c:v>1.9471423595727786</c:v>
                </c:pt>
                <c:pt idx="221">
                  <c:v>2.4339279494659731</c:v>
                </c:pt>
                <c:pt idx="222">
                  <c:v>2.1731499548803335</c:v>
                </c:pt>
                <c:pt idx="223">
                  <c:v>2.4165427498269305</c:v>
                </c:pt>
                <c:pt idx="224">
                  <c:v>3.1293359350276799</c:v>
                </c:pt>
                <c:pt idx="225">
                  <c:v>3.5291955267256614</c:v>
                </c:pt>
                <c:pt idx="226">
                  <c:v>2.972869138276296</c:v>
                </c:pt>
                <c:pt idx="227">
                  <c:v>3.9464403180626855</c:v>
                </c:pt>
                <c:pt idx="228">
                  <c:v>4.1202923144531116</c:v>
                </c:pt>
                <c:pt idx="229">
                  <c:v>4.0855219151750264</c:v>
                </c:pt>
                <c:pt idx="230">
                  <c:v>5.163404292795672</c:v>
                </c:pt>
                <c:pt idx="231">
                  <c:v>5.1112486938785437</c:v>
                </c:pt>
                <c:pt idx="232">
                  <c:v>5.3720266884641843</c:v>
                </c:pt>
                <c:pt idx="233">
                  <c:v>5.9457382765525919</c:v>
                </c:pt>
                <c:pt idx="234">
                  <c:v>6.936694655978024</c:v>
                </c:pt>
                <c:pt idx="235">
                  <c:v>7.249628249480792</c:v>
                </c:pt>
                <c:pt idx="236">
                  <c:v>7.3539394473150477</c:v>
                </c:pt>
                <c:pt idx="237">
                  <c:v>8.6752146198822899</c:v>
                </c:pt>
                <c:pt idx="238">
                  <c:v>9.3880078050830402</c:v>
                </c:pt>
                <c:pt idx="239">
                  <c:v>9.6661709993077221</c:v>
                </c:pt>
                <c:pt idx="240">
                  <c:v>9.6314006000296377</c:v>
                </c:pt>
                <c:pt idx="241">
                  <c:v>11.99578775093944</c:v>
                </c:pt>
                <c:pt idx="242">
                  <c:v>13.856004112317006</c:v>
                </c:pt>
                <c:pt idx="243">
                  <c:v>12.18702494696891</c:v>
                </c:pt>
                <c:pt idx="244">
                  <c:v>14.394945301127327</c:v>
                </c:pt>
                <c:pt idx="245">
                  <c:v>17.124421644457026</c:v>
                </c:pt>
                <c:pt idx="246">
                  <c:v>16.116080065392552</c:v>
                </c:pt>
                <c:pt idx="247">
                  <c:v>17.819829630018734</c:v>
                </c:pt>
                <c:pt idx="248">
                  <c:v>24.304509095381647</c:v>
                </c:pt>
                <c:pt idx="249">
                  <c:v>27.712008224634012</c:v>
                </c:pt>
                <c:pt idx="250">
                  <c:v>27.712008224634012</c:v>
                </c:pt>
                <c:pt idx="251">
                  <c:v>31.345514949193927</c:v>
                </c:pt>
                <c:pt idx="252">
                  <c:v>31.102122154247329</c:v>
                </c:pt>
                <c:pt idx="253">
                  <c:v>34.022835693606496</c:v>
                </c:pt>
                <c:pt idx="254">
                  <c:v>36.161215249208745</c:v>
                </c:pt>
                <c:pt idx="255">
                  <c:v>39.673025576295366</c:v>
                </c:pt>
                <c:pt idx="256">
                  <c:v>39.846877572685791</c:v>
                </c:pt>
                <c:pt idx="257">
                  <c:v>43.775932691109432</c:v>
                </c:pt>
                <c:pt idx="258">
                  <c:v>45.201519061510936</c:v>
                </c:pt>
                <c:pt idx="259">
                  <c:v>51.460190931566295</c:v>
                </c:pt>
                <c:pt idx="260">
                  <c:v>51.355879733732039</c:v>
                </c:pt>
                <c:pt idx="261">
                  <c:v>54.989386458291953</c:v>
                </c:pt>
                <c:pt idx="262">
                  <c:v>60.448339144951355</c:v>
                </c:pt>
                <c:pt idx="263">
                  <c:v>62.499792702358384</c:v>
                </c:pt>
                <c:pt idx="264">
                  <c:v>65.507432239912774</c:v>
                </c:pt>
                <c:pt idx="265">
                  <c:v>69.697265352922045</c:v>
                </c:pt>
                <c:pt idx="266">
                  <c:v>77.972620381106353</c:v>
                </c:pt>
                <c:pt idx="267">
                  <c:v>78.372479972804342</c:v>
                </c:pt>
                <c:pt idx="268">
                  <c:v>84.439914646830232</c:v>
                </c:pt>
                <c:pt idx="269">
                  <c:v>90.090104529519095</c:v>
                </c:pt>
                <c:pt idx="270">
                  <c:v>96.244465201740198</c:v>
                </c:pt>
                <c:pt idx="271">
                  <c:v>100.38214271583236</c:v>
                </c:pt>
                <c:pt idx="272">
                  <c:v>108.48364574762624</c:v>
                </c:pt>
                <c:pt idx="273">
                  <c:v>113.1950348498068</c:v>
                </c:pt>
                <c:pt idx="274">
                  <c:v>121.1400710848493</c:v>
                </c:pt>
                <c:pt idx="275">
                  <c:v>126.77287576789912</c:v>
                </c:pt>
                <c:pt idx="276">
                  <c:v>138.21233713038919</c:v>
                </c:pt>
                <c:pt idx="277">
                  <c:v>143.14973382787733</c:v>
                </c:pt>
                <c:pt idx="278">
                  <c:v>183.86587138251525</c:v>
                </c:pt>
                <c:pt idx="279">
                  <c:v>195.28794754536628</c:v>
                </c:pt>
                <c:pt idx="280">
                  <c:v>213.2642439721364</c:v>
                </c:pt>
                <c:pt idx="281">
                  <c:v>160.56970386619807</c:v>
                </c:pt>
                <c:pt idx="282">
                  <c:v>191.09811443235699</c:v>
                </c:pt>
                <c:pt idx="283">
                  <c:v>205.57998573167953</c:v>
                </c:pt>
                <c:pt idx="284">
                  <c:v>210.89985682122659</c:v>
                </c:pt>
                <c:pt idx="285">
                  <c:v>191.88044841611392</c:v>
                </c:pt>
                <c:pt idx="286">
                  <c:v>197.07862310818766</c:v>
                </c:pt>
                <c:pt idx="287">
                  <c:v>216.11541671293938</c:v>
                </c:pt>
                <c:pt idx="288">
                  <c:v>218.42764826493206</c:v>
                </c:pt>
                <c:pt idx="289">
                  <c:v>208.65716606779009</c:v>
                </c:pt>
                <c:pt idx="290">
                  <c:v>211.63003520606637</c:v>
                </c:pt>
                <c:pt idx="291">
                  <c:v>224.6341645360703</c:v>
                </c:pt>
                <c:pt idx="292">
                  <c:v>225.59035051621765</c:v>
                </c:pt>
                <c:pt idx="293">
                  <c:v>223.12165216747357</c:v>
                </c:pt>
                <c:pt idx="294">
                  <c:v>219.90539023425069</c:v>
                </c:pt>
                <c:pt idx="295">
                  <c:v>231.88379278555109</c:v>
                </c:pt>
                <c:pt idx="296">
                  <c:v>238.54232424730444</c:v>
                </c:pt>
                <c:pt idx="297">
                  <c:v>229.57156123355841</c:v>
                </c:pt>
                <c:pt idx="298">
                  <c:v>213.5945627652782</c:v>
                </c:pt>
                <c:pt idx="299">
                  <c:v>218.87966345554716</c:v>
                </c:pt>
                <c:pt idx="300">
                  <c:v>223.24334856494687</c:v>
                </c:pt>
                <c:pt idx="301">
                  <c:v>215.3852383280996</c:v>
                </c:pt>
                <c:pt idx="302">
                  <c:v>205.51044493312335</c:v>
                </c:pt>
                <c:pt idx="303">
                  <c:v>207.57928369016943</c:v>
                </c:pt>
                <c:pt idx="304">
                  <c:v>208.70932166670721</c:v>
                </c:pt>
                <c:pt idx="305">
                  <c:v>202.81573898907175</c:v>
                </c:pt>
                <c:pt idx="306">
                  <c:v>196.62660791757256</c:v>
                </c:pt>
                <c:pt idx="307">
                  <c:v>193.32341998615445</c:v>
                </c:pt>
                <c:pt idx="308">
                  <c:v>211.82127240209584</c:v>
                </c:pt>
                <c:pt idx="309">
                  <c:v>205.47567453384528</c:v>
                </c:pt>
                <c:pt idx="310">
                  <c:v>199.65163265476599</c:v>
                </c:pt>
                <c:pt idx="311">
                  <c:v>202.72881299087652</c:v>
                </c:pt>
                <c:pt idx="312">
                  <c:v>207.35327609486188</c:v>
                </c:pt>
                <c:pt idx="313">
                  <c:v>205.59737093131858</c:v>
                </c:pt>
                <c:pt idx="314">
                  <c:v>204.31086615802943</c:v>
                </c:pt>
                <c:pt idx="315">
                  <c:v>208.86578846345859</c:v>
                </c:pt>
                <c:pt idx="316">
                  <c:v>204.7107257497274</c:v>
                </c:pt>
                <c:pt idx="317">
                  <c:v>202.25941260062237</c:v>
                </c:pt>
                <c:pt idx="318">
                  <c:v>208.90055886273669</c:v>
                </c:pt>
                <c:pt idx="319">
                  <c:v>208.62239566851198</c:v>
                </c:pt>
                <c:pt idx="320">
                  <c:v>204.18916976055613</c:v>
                </c:pt>
                <c:pt idx="321">
                  <c:v>202.0160198056758</c:v>
                </c:pt>
                <c:pt idx="322">
                  <c:v>206.27539371724123</c:v>
                </c:pt>
                <c:pt idx="323">
                  <c:v>206.71002370821731</c:v>
                </c:pt>
                <c:pt idx="324">
                  <c:v>203.96316216524858</c:v>
                </c:pt>
                <c:pt idx="325">
                  <c:v>202.03340500531482</c:v>
                </c:pt>
                <c:pt idx="326">
                  <c:v>201.56400461506067</c:v>
                </c:pt>
                <c:pt idx="327">
                  <c:v>203.51114697463345</c:v>
                </c:pt>
                <c:pt idx="328">
                  <c:v>201.14675982372364</c:v>
                </c:pt>
                <c:pt idx="329">
                  <c:v>201.23368582191887</c:v>
                </c:pt>
                <c:pt idx="330">
                  <c:v>197.07862310818766</c:v>
                </c:pt>
                <c:pt idx="331">
                  <c:v>198.62590587606246</c:v>
                </c:pt>
                <c:pt idx="332">
                  <c:v>198.10434988689119</c:v>
                </c:pt>
                <c:pt idx="333">
                  <c:v>196.3658299229869</c:v>
                </c:pt>
                <c:pt idx="334">
                  <c:v>191.42843322549879</c:v>
                </c:pt>
                <c:pt idx="335">
                  <c:v>184.40481257132555</c:v>
                </c:pt>
                <c:pt idx="336">
                  <c:v>185.86516934100516</c:v>
                </c:pt>
                <c:pt idx="337">
                  <c:v>184.16141977637898</c:v>
                </c:pt>
                <c:pt idx="338">
                  <c:v>185.06545015760918</c:v>
                </c:pt>
                <c:pt idx="339">
                  <c:v>179.05017108250041</c:v>
                </c:pt>
                <c:pt idx="340">
                  <c:v>178.63292629116339</c:v>
                </c:pt>
                <c:pt idx="341">
                  <c:v>177.05087312401051</c:v>
                </c:pt>
                <c:pt idx="342">
                  <c:v>178.58077069224626</c:v>
                </c:pt>
                <c:pt idx="343">
                  <c:v>175.24281236155008</c:v>
                </c:pt>
                <c:pt idx="344">
                  <c:v>168.27134730629396</c:v>
                </c:pt>
                <c:pt idx="345">
                  <c:v>167.57593932073226</c:v>
                </c:pt>
                <c:pt idx="346">
                  <c:v>170.28803046442292</c:v>
                </c:pt>
                <c:pt idx="347">
                  <c:v>167.21085012831236</c:v>
                </c:pt>
                <c:pt idx="348">
                  <c:v>161.05648945609127</c:v>
                </c:pt>
                <c:pt idx="349">
                  <c:v>160.25677027269529</c:v>
                </c:pt>
                <c:pt idx="350">
                  <c:v>161.07387465573029</c:v>
                </c:pt>
                <c:pt idx="351">
                  <c:v>158.20531671528826</c:v>
                </c:pt>
                <c:pt idx="352">
                  <c:v>150.90353286689034</c:v>
                </c:pt>
                <c:pt idx="353">
                  <c:v>153.56346841166388</c:v>
                </c:pt>
                <c:pt idx="354">
                  <c:v>153.54608321202483</c:v>
                </c:pt>
                <c:pt idx="355">
                  <c:v>148.34790851995106</c:v>
                </c:pt>
                <c:pt idx="356">
                  <c:v>143.3931266228239</c:v>
                </c:pt>
                <c:pt idx="357">
                  <c:v>147.58295973583319</c:v>
                </c:pt>
                <c:pt idx="358">
                  <c:v>141.81107345567102</c:v>
                </c:pt>
                <c:pt idx="359">
                  <c:v>140.90704307444082</c:v>
                </c:pt>
                <c:pt idx="360">
                  <c:v>138.10802593255494</c:v>
                </c:pt>
                <c:pt idx="361">
                  <c:v>136.94321755673909</c:v>
                </c:pt>
                <c:pt idx="362">
                  <c:v>131.29302767405022</c:v>
                </c:pt>
                <c:pt idx="363">
                  <c:v>131.77981326394342</c:v>
                </c:pt>
                <c:pt idx="364">
                  <c:v>130.78885688451797</c:v>
                </c:pt>
                <c:pt idx="365">
                  <c:v>126.45994217439636</c:v>
                </c:pt>
                <c:pt idx="366">
                  <c:v>123.53922863503719</c:v>
                </c:pt>
                <c:pt idx="367">
                  <c:v>122.04410146607952</c:v>
                </c:pt>
                <c:pt idx="368">
                  <c:v>115.83758519494128</c:v>
                </c:pt>
                <c:pt idx="369">
                  <c:v>113.05595325269447</c:v>
                </c:pt>
                <c:pt idx="370">
                  <c:v>107.17975577469804</c:v>
                </c:pt>
                <c:pt idx="371">
                  <c:v>108.83134974040709</c:v>
                </c:pt>
                <c:pt idx="372">
                  <c:v>101.66864748912151</c:v>
                </c:pt>
                <c:pt idx="373">
                  <c:v>99.634579131353519</c:v>
                </c:pt>
                <c:pt idx="374">
                  <c:v>94.366863640723594</c:v>
                </c:pt>
                <c:pt idx="375">
                  <c:v>94.888419629894869</c:v>
                </c:pt>
                <c:pt idx="376">
                  <c:v>88.090806571029191</c:v>
                </c:pt>
                <c:pt idx="377">
                  <c:v>89.446852142874519</c:v>
                </c:pt>
                <c:pt idx="378">
                  <c:v>83.014328276428728</c:v>
                </c:pt>
                <c:pt idx="379">
                  <c:v>84.179136652244594</c:v>
                </c:pt>
                <c:pt idx="380">
                  <c:v>77.120745598793263</c:v>
                </c:pt>
                <c:pt idx="381">
                  <c:v>78.216013176052954</c:v>
                </c:pt>
                <c:pt idx="382">
                  <c:v>73.330772077481967</c:v>
                </c:pt>
                <c:pt idx="383">
                  <c:v>72.113808102748976</c:v>
                </c:pt>
                <c:pt idx="384">
                  <c:v>69.749420951839184</c:v>
                </c:pt>
                <c:pt idx="385">
                  <c:v>66.863477811758102</c:v>
                </c:pt>
                <c:pt idx="386">
                  <c:v>63.699371477452331</c:v>
                </c:pt>
                <c:pt idx="387">
                  <c:v>62.899652294056366</c:v>
                </c:pt>
                <c:pt idx="388">
                  <c:v>60.483109544229436</c:v>
                </c:pt>
                <c:pt idx="389">
                  <c:v>57.301618010284628</c:v>
                </c:pt>
                <c:pt idx="390">
                  <c:v>56.102039235190688</c:v>
                </c:pt>
                <c:pt idx="391">
                  <c:v>54.589526866593971</c:v>
                </c:pt>
                <c:pt idx="392">
                  <c:v>52.659769706660235</c:v>
                </c:pt>
                <c:pt idx="393">
                  <c:v>49.87813776441341</c:v>
                </c:pt>
                <c:pt idx="394">
                  <c:v>49.078418581017445</c:v>
                </c:pt>
                <c:pt idx="395">
                  <c:v>47.826684207006373</c:v>
                </c:pt>
                <c:pt idx="396">
                  <c:v>43.636851093997095</c:v>
                </c:pt>
                <c:pt idx="397">
                  <c:v>44.280103480641671</c:v>
                </c:pt>
                <c:pt idx="398">
                  <c:v>36.995704831882797</c:v>
                </c:pt>
                <c:pt idx="399">
                  <c:v>35.378881265451824</c:v>
                </c:pt>
                <c:pt idx="400">
                  <c:v>33.18834611093245</c:v>
                </c:pt>
                <c:pt idx="401">
                  <c:v>31.415055747750099</c:v>
                </c:pt>
                <c:pt idx="402">
                  <c:v>28.61603860586423</c:v>
                </c:pt>
                <c:pt idx="403">
                  <c:v>25.799636264339316</c:v>
                </c:pt>
                <c:pt idx="404">
                  <c:v>24.965146681665271</c:v>
                </c:pt>
                <c:pt idx="405">
                  <c:v>23.400478714151429</c:v>
                </c:pt>
                <c:pt idx="406">
                  <c:v>21.57503275205195</c:v>
                </c:pt>
                <c:pt idx="407">
                  <c:v>19.106334403307891</c:v>
                </c:pt>
                <c:pt idx="408">
                  <c:v>19.471423595727785</c:v>
                </c:pt>
                <c:pt idx="409">
                  <c:v>16.950569648066601</c:v>
                </c:pt>
                <c:pt idx="410">
                  <c:v>15.872687270445955</c:v>
                </c:pt>
                <c:pt idx="411">
                  <c:v>15.229434883801376</c:v>
                </c:pt>
                <c:pt idx="412">
                  <c:v>13.89077451159509</c:v>
                </c:pt>
                <c:pt idx="413">
                  <c:v>13.543070518814238</c:v>
                </c:pt>
                <c:pt idx="414">
                  <c:v>11.613313358880502</c:v>
                </c:pt>
                <c:pt idx="415">
                  <c:v>11.126527768987307</c:v>
                </c:pt>
                <c:pt idx="416">
                  <c:v>10.222497387757087</c:v>
                </c:pt>
                <c:pt idx="417">
                  <c:v>10.639742179094112</c:v>
                </c:pt>
                <c:pt idx="418">
                  <c:v>9.3532374058049541</c:v>
                </c:pt>
                <c:pt idx="419">
                  <c:v>8.3796662260185659</c:v>
                </c:pt>
                <c:pt idx="420">
                  <c:v>7.6147174419006882</c:v>
                </c:pt>
                <c:pt idx="421">
                  <c:v>8.2579698285452672</c:v>
                </c:pt>
                <c:pt idx="422">
                  <c:v>6.8845390570608958</c:v>
                </c:pt>
                <c:pt idx="423">
                  <c:v>6.2586718700553599</c:v>
                </c:pt>
                <c:pt idx="424">
                  <c:v>5.8240418790792932</c:v>
                </c:pt>
                <c:pt idx="425">
                  <c:v>5.4067970877422695</c:v>
                </c:pt>
                <c:pt idx="426">
                  <c:v>5.7718862801621649</c:v>
                </c:pt>
                <c:pt idx="427">
                  <c:v>4.989552296405245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660-3F44-B654-2F7205CC1AAC}"/>
            </c:ext>
          </c:extLst>
        </c:ser>
        <c:ser>
          <c:idx val="11"/>
          <c:order val="4"/>
          <c:tx>
            <c:strRef>
              <c:f>Death!$J$2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Death!$J$3:$J$430</c:f>
              <c:numCache>
                <c:formatCode>General</c:formatCode>
                <c:ptCount val="428"/>
                <c:pt idx="364">
                  <c:v>133.91819281954565</c:v>
                </c:pt>
                <c:pt idx="365">
                  <c:v>289.67219638572891</c:v>
                </c:pt>
                <c:pt idx="366">
                  <c:v>277.95457182901413</c:v>
                </c:pt>
                <c:pt idx="367">
                  <c:v>280.38849977848014</c:v>
                </c:pt>
                <c:pt idx="368">
                  <c:v>323.95581007392104</c:v>
                </c:pt>
                <c:pt idx="369">
                  <c:v>480.02274723360705</c:v>
                </c:pt>
                <c:pt idx="370">
                  <c:v>529.51841060596155</c:v>
                </c:pt>
                <c:pt idx="371">
                  <c:v>548.72905620710367</c:v>
                </c:pt>
                <c:pt idx="372">
                  <c:v>662.01101705510575</c:v>
                </c:pt>
                <c:pt idx="373">
                  <c:v>848.91929837445343</c:v>
                </c:pt>
                <c:pt idx="374">
                  <c:v>967.3646635152511</c:v>
                </c:pt>
                <c:pt idx="375">
                  <c:v>1050.2920657934847</c:v>
                </c:pt>
                <c:pt idx="376">
                  <c:v>1237.5828215048912</c:v>
                </c:pt>
                <c:pt idx="377">
                  <c:v>1496.5005997291537</c:v>
                </c:pt>
                <c:pt idx="378">
                  <c:v>1692.8838148517796</c:v>
                </c:pt>
                <c:pt idx="379">
                  <c:v>1885.4075156545382</c:v>
                </c:pt>
                <c:pt idx="380">
                  <c:v>2147.7849486069699</c:v>
                </c:pt>
                <c:pt idx="381">
                  <c:v>2490.6384706885306</c:v>
                </c:pt>
                <c:pt idx="382">
                  <c:v>2753.3636076337434</c:v>
                </c:pt>
                <c:pt idx="383">
                  <c:v>3041.4015952534023</c:v>
                </c:pt>
                <c:pt idx="384">
                  <c:v>3346.7900121128255</c:v>
                </c:pt>
                <c:pt idx="385">
                  <c:v>3666.4864482751814</c:v>
                </c:pt>
                <c:pt idx="386">
                  <c:v>3935.9918130796204</c:v>
                </c:pt>
                <c:pt idx="387">
                  <c:v>4172.6565357659083</c:v>
                </c:pt>
                <c:pt idx="388">
                  <c:v>4350.2115796794515</c:v>
                </c:pt>
                <c:pt idx="389">
                  <c:v>4513.6150710868133</c:v>
                </c:pt>
                <c:pt idx="390">
                  <c:v>4543.3263772699374</c:v>
                </c:pt>
                <c:pt idx="391">
                  <c:v>4548.0899219710345</c:v>
                </c:pt>
                <c:pt idx="392">
                  <c:v>4413.4067803673715</c:v>
                </c:pt>
                <c:pt idx="393">
                  <c:v>4259.7563859575121</c:v>
                </c:pt>
                <c:pt idx="394">
                  <c:v>4025.9428360120273</c:v>
                </c:pt>
                <c:pt idx="395">
                  <c:v>3730.9333833371124</c:v>
                </c:pt>
                <c:pt idx="396">
                  <c:v>3401.5360057761709</c:v>
                </c:pt>
                <c:pt idx="397">
                  <c:v>3058.6477132953323</c:v>
                </c:pt>
                <c:pt idx="398">
                  <c:v>1093.1987385026418</c:v>
                </c:pt>
                <c:pt idx="399">
                  <c:v>1000.9180988186034</c:v>
                </c:pt>
                <c:pt idx="400">
                  <c:v>886.64518159117597</c:v>
                </c:pt>
                <c:pt idx="401">
                  <c:v>695.65137835665325</c:v>
                </c:pt>
                <c:pt idx="402">
                  <c:v>385.65588359288347</c:v>
                </c:pt>
                <c:pt idx="403">
                  <c:v>256.90109506613351</c:v>
                </c:pt>
                <c:pt idx="404">
                  <c:v>217.95824787467791</c:v>
                </c:pt>
                <c:pt idx="405">
                  <c:v>171.50499443915589</c:v>
                </c:pt>
                <c:pt idx="406">
                  <c:v>103.9461086418361</c:v>
                </c:pt>
                <c:pt idx="407">
                  <c:v>69.471257757614495</c:v>
                </c:pt>
                <c:pt idx="408">
                  <c:v>54.745993663345359</c:v>
                </c:pt>
                <c:pt idx="409">
                  <c:v>40.976915549223563</c:v>
                </c:pt>
                <c:pt idx="410">
                  <c:v>27.885860221024437</c:v>
                </c:pt>
                <c:pt idx="411">
                  <c:v>18.32400041955097</c:v>
                </c:pt>
                <c:pt idx="412">
                  <c:v>13.264907324589554</c:v>
                </c:pt>
                <c:pt idx="413">
                  <c:v>9.683556198946766</c:v>
                </c:pt>
                <c:pt idx="414">
                  <c:v>7.5104062440664316</c:v>
                </c:pt>
                <c:pt idx="415">
                  <c:v>4.4506111075949226</c:v>
                </c:pt>
                <c:pt idx="416">
                  <c:v>3.3553435303352348</c:v>
                </c:pt>
                <c:pt idx="417">
                  <c:v>2.6947059440516132</c:v>
                </c:pt>
                <c:pt idx="418">
                  <c:v>2.1209943559632052</c:v>
                </c:pt>
                <c:pt idx="419">
                  <c:v>1.3734307714843708</c:v>
                </c:pt>
                <c:pt idx="420">
                  <c:v>1.095267577259688</c:v>
                </c:pt>
                <c:pt idx="421">
                  <c:v>0.52155598917127999</c:v>
                </c:pt>
                <c:pt idx="422">
                  <c:v>0.45201519061510931</c:v>
                </c:pt>
                <c:pt idx="423">
                  <c:v>0.41724479133702397</c:v>
                </c:pt>
                <c:pt idx="424">
                  <c:v>0.43462999097606664</c:v>
                </c:pt>
                <c:pt idx="425">
                  <c:v>0.13908159711234133</c:v>
                </c:pt>
                <c:pt idx="426">
                  <c:v>0.156466796751384</c:v>
                </c:pt>
                <c:pt idx="427">
                  <c:v>3.4770399278085333E-2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660-3F44-B654-2F7205CC1AAC}"/>
            </c:ext>
          </c:extLst>
        </c:ser>
        <c:ser>
          <c:idx val="3"/>
          <c:order val="5"/>
          <c:tx>
            <c:strRef>
              <c:f>Death!$G$2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Death!$G$3:$G$430</c:f>
              <c:numCache>
                <c:formatCode>General</c:formatCode>
                <c:ptCount val="428"/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0.39985959169798135</c:v>
                </c:pt>
                <c:pt idx="24">
                  <c:v>0.26077799458563999</c:v>
                </c:pt>
                <c:pt idx="25">
                  <c:v>0.156466796751384</c:v>
                </c:pt>
                <c:pt idx="26">
                  <c:v>0.312933593502768</c:v>
                </c:pt>
                <c:pt idx="27">
                  <c:v>1.3038899729282001</c:v>
                </c:pt>
                <c:pt idx="28">
                  <c:v>1.1648083758158587</c:v>
                </c:pt>
                <c:pt idx="29">
                  <c:v>0.93880078050830396</c:v>
                </c:pt>
                <c:pt idx="30">
                  <c:v>1.9123719602946934</c:v>
                </c:pt>
                <c:pt idx="31">
                  <c:v>3.9464403180626855</c:v>
                </c:pt>
                <c:pt idx="32">
                  <c:v>3.8421291202284293</c:v>
                </c:pt>
                <c:pt idx="33">
                  <c:v>4.9373966974881176</c:v>
                </c:pt>
                <c:pt idx="34">
                  <c:v>7.9798066343205836</c:v>
                </c:pt>
                <c:pt idx="35">
                  <c:v>12.882432932530616</c:v>
                </c:pt>
                <c:pt idx="36">
                  <c:v>7.9971918339596266</c:v>
                </c:pt>
                <c:pt idx="37">
                  <c:v>11.126527768987307</c:v>
                </c:pt>
                <c:pt idx="38">
                  <c:v>14.15155250618073</c:v>
                </c:pt>
                <c:pt idx="39">
                  <c:v>17.280888441208411</c:v>
                </c:pt>
                <c:pt idx="40">
                  <c:v>17.750288831462562</c:v>
                </c:pt>
                <c:pt idx="41">
                  <c:v>19.228030800781188</c:v>
                </c:pt>
                <c:pt idx="42">
                  <c:v>24.565287089967288</c:v>
                </c:pt>
                <c:pt idx="43">
                  <c:v>28.685579404420398</c:v>
                </c:pt>
                <c:pt idx="44">
                  <c:v>31.362900148832971</c:v>
                </c:pt>
                <c:pt idx="45">
                  <c:v>33.935909695411283</c:v>
                </c:pt>
                <c:pt idx="46">
                  <c:v>42.29819072179081</c:v>
                </c:pt>
                <c:pt idx="47">
                  <c:v>47.044350223249452</c:v>
                </c:pt>
                <c:pt idx="48">
                  <c:v>52.972703300163005</c:v>
                </c:pt>
                <c:pt idx="49">
                  <c:v>60.552650342785604</c:v>
                </c:pt>
                <c:pt idx="50">
                  <c:v>70.027584146063859</c:v>
                </c:pt>
                <c:pt idx="51">
                  <c:v>81.832134700973825</c:v>
                </c:pt>
                <c:pt idx="52">
                  <c:v>90.750742115802723</c:v>
                </c:pt>
                <c:pt idx="53">
                  <c:v>101.87726988479002</c:v>
                </c:pt>
                <c:pt idx="54">
                  <c:v>120.06218870722866</c:v>
                </c:pt>
                <c:pt idx="55">
                  <c:v>74.634662050410171</c:v>
                </c:pt>
                <c:pt idx="56">
                  <c:v>84.683307441776833</c:v>
                </c:pt>
                <c:pt idx="57">
                  <c:v>96.540013595603924</c:v>
                </c:pt>
                <c:pt idx="58">
                  <c:v>96.366161599213498</c:v>
                </c:pt>
                <c:pt idx="59">
                  <c:v>79.60682914717637</c:v>
                </c:pt>
                <c:pt idx="60">
                  <c:v>80.006688738874345</c:v>
                </c:pt>
                <c:pt idx="61">
                  <c:v>86.9955389937695</c:v>
                </c:pt>
                <c:pt idx="62">
                  <c:v>85.743804619758436</c:v>
                </c:pt>
                <c:pt idx="63">
                  <c:v>76.407952413592525</c:v>
                </c:pt>
                <c:pt idx="64">
                  <c:v>74.095720861599844</c:v>
                </c:pt>
                <c:pt idx="65">
                  <c:v>78.598487568111892</c:v>
                </c:pt>
                <c:pt idx="66">
                  <c:v>75.434381233806135</c:v>
                </c:pt>
                <c:pt idx="67">
                  <c:v>72.843986487588779</c:v>
                </c:pt>
                <c:pt idx="68">
                  <c:v>60.135405551448585</c:v>
                </c:pt>
                <c:pt idx="69">
                  <c:v>61.682688319323383</c:v>
                </c:pt>
                <c:pt idx="70">
                  <c:v>60.031094353614328</c:v>
                </c:pt>
                <c:pt idx="71">
                  <c:v>56.397587629054414</c:v>
                </c:pt>
                <c:pt idx="72">
                  <c:v>51.460190931566295</c:v>
                </c:pt>
                <c:pt idx="73">
                  <c:v>48.574247791485213</c:v>
                </c:pt>
                <c:pt idx="74">
                  <c:v>47.148661421083709</c:v>
                </c:pt>
                <c:pt idx="75">
                  <c:v>45.010281865481467</c:v>
                </c:pt>
                <c:pt idx="76">
                  <c:v>42.124338725400378</c:v>
                </c:pt>
                <c:pt idx="77">
                  <c:v>40.038114768715261</c:v>
                </c:pt>
                <c:pt idx="78">
                  <c:v>36.752312036936196</c:v>
                </c:pt>
                <c:pt idx="79">
                  <c:v>35.500577662925124</c:v>
                </c:pt>
                <c:pt idx="80">
                  <c:v>34.300998887831184</c:v>
                </c:pt>
                <c:pt idx="81">
                  <c:v>31.415055747750099</c:v>
                </c:pt>
                <c:pt idx="82">
                  <c:v>29.885158179514345</c:v>
                </c:pt>
                <c:pt idx="83">
                  <c:v>28.563883006947101</c:v>
                </c:pt>
                <c:pt idx="84">
                  <c:v>26.338577453149639</c:v>
                </c:pt>
                <c:pt idx="85">
                  <c:v>25.903947462173573</c:v>
                </c:pt>
                <c:pt idx="86">
                  <c:v>24.51313149105016</c:v>
                </c:pt>
                <c:pt idx="87">
                  <c:v>22.183514739418442</c:v>
                </c:pt>
                <c:pt idx="88">
                  <c:v>21.870581145915676</c:v>
                </c:pt>
                <c:pt idx="89">
                  <c:v>20.462379975153219</c:v>
                </c:pt>
                <c:pt idx="90">
                  <c:v>19.610505192840129</c:v>
                </c:pt>
                <c:pt idx="91">
                  <c:v>17.524281236155009</c:v>
                </c:pt>
                <c:pt idx="92">
                  <c:v>17.211347642652239</c:v>
                </c:pt>
                <c:pt idx="93">
                  <c:v>16.759332452037132</c:v>
                </c:pt>
                <c:pt idx="94">
                  <c:v>15.71622047369457</c:v>
                </c:pt>
                <c:pt idx="95">
                  <c:v>14.499256498961584</c:v>
                </c:pt>
                <c:pt idx="96">
                  <c:v>13.942930110512219</c:v>
                </c:pt>
                <c:pt idx="97">
                  <c:v>12.708580936140189</c:v>
                </c:pt>
                <c:pt idx="98">
                  <c:v>11.317764965016776</c:v>
                </c:pt>
                <c:pt idx="99">
                  <c:v>9.5966302007515516</c:v>
                </c:pt>
                <c:pt idx="100">
                  <c:v>9.7183265982248503</c:v>
                </c:pt>
                <c:pt idx="101">
                  <c:v>8.7273702187994182</c:v>
                </c:pt>
                <c:pt idx="102">
                  <c:v>8.1015030317938823</c:v>
                </c:pt>
                <c:pt idx="103">
                  <c:v>6.9540798556170662</c:v>
                </c:pt>
                <c:pt idx="104">
                  <c:v>6.4325238664457869</c:v>
                </c:pt>
                <c:pt idx="105">
                  <c:v>6.0674346740258907</c:v>
                </c:pt>
                <c:pt idx="106">
                  <c:v>5.2851006902689708</c:v>
                </c:pt>
                <c:pt idx="107">
                  <c:v>5.2329450913518425</c:v>
                </c:pt>
                <c:pt idx="108">
                  <c:v>4.7809299007367336</c:v>
                </c:pt>
                <c:pt idx="109">
                  <c:v>4.1550627137311977</c:v>
                </c:pt>
                <c:pt idx="110">
                  <c:v>4.1376775140921547</c:v>
                </c:pt>
                <c:pt idx="111">
                  <c:v>4.4332259079558796</c:v>
                </c:pt>
                <c:pt idx="112">
                  <c:v>3.7552031220332158</c:v>
                </c:pt>
                <c:pt idx="113">
                  <c:v>3.6335067245599171</c:v>
                </c:pt>
                <c:pt idx="114">
                  <c:v>3.6682771238380028</c:v>
                </c:pt>
                <c:pt idx="115">
                  <c:v>3.4248843288914053</c:v>
                </c:pt>
                <c:pt idx="116">
                  <c:v>2.9033283397201255</c:v>
                </c:pt>
                <c:pt idx="117">
                  <c:v>3.39011392961332</c:v>
                </c:pt>
                <c:pt idx="118">
                  <c:v>2.8859431400810824</c:v>
                </c:pt>
                <c:pt idx="119">
                  <c:v>3.0250247371934238</c:v>
                </c:pt>
                <c:pt idx="120">
                  <c:v>2.2600759530755465</c:v>
                </c:pt>
                <c:pt idx="121">
                  <c:v>2.7990171418858694</c:v>
                </c:pt>
                <c:pt idx="122">
                  <c:v>2.4686983487440588</c:v>
                </c:pt>
                <c:pt idx="123">
                  <c:v>2.4513131491050162</c:v>
                </c:pt>
                <c:pt idx="124">
                  <c:v>2.3296167516317174</c:v>
                </c:pt>
                <c:pt idx="125">
                  <c:v>2.08622395668512</c:v>
                </c:pt>
                <c:pt idx="126">
                  <c:v>1.981912758850864</c:v>
                </c:pt>
                <c:pt idx="127">
                  <c:v>2.1557647552412909</c:v>
                </c:pt>
                <c:pt idx="128">
                  <c:v>1.981912758850864</c:v>
                </c:pt>
                <c:pt idx="129">
                  <c:v>1.7037495646261813</c:v>
                </c:pt>
                <c:pt idx="130">
                  <c:v>1.4777419693186267</c:v>
                </c:pt>
                <c:pt idx="131">
                  <c:v>1.5994383667919254</c:v>
                </c:pt>
                <c:pt idx="132">
                  <c:v>1.616823566430968</c:v>
                </c:pt>
                <c:pt idx="133">
                  <c:v>1.4429715700405412</c:v>
                </c:pt>
                <c:pt idx="134">
                  <c:v>1.0778823776206454</c:v>
                </c:pt>
                <c:pt idx="135">
                  <c:v>1.3734307714843708</c:v>
                </c:pt>
                <c:pt idx="136">
                  <c:v>1.251734374011072</c:v>
                </c:pt>
                <c:pt idx="137">
                  <c:v>1.251734374011072</c:v>
                </c:pt>
                <c:pt idx="138">
                  <c:v>0.9735711797863893</c:v>
                </c:pt>
                <c:pt idx="139">
                  <c:v>1.0778823776206454</c:v>
                </c:pt>
                <c:pt idx="140">
                  <c:v>1.0257267787035174</c:v>
                </c:pt>
                <c:pt idx="141">
                  <c:v>0.93880078050830396</c:v>
                </c:pt>
                <c:pt idx="142">
                  <c:v>0.886645181591176</c:v>
                </c:pt>
                <c:pt idx="143">
                  <c:v>0.886645181591176</c:v>
                </c:pt>
                <c:pt idx="144">
                  <c:v>0.73017838483979203</c:v>
                </c:pt>
                <c:pt idx="145">
                  <c:v>0.74756358447883464</c:v>
                </c:pt>
                <c:pt idx="146">
                  <c:v>0.886645181591176</c:v>
                </c:pt>
                <c:pt idx="147">
                  <c:v>0.69540798556170669</c:v>
                </c:pt>
                <c:pt idx="148">
                  <c:v>0.95618598014734668</c:v>
                </c:pt>
                <c:pt idx="149">
                  <c:v>0.53894118881032271</c:v>
                </c:pt>
                <c:pt idx="150">
                  <c:v>0.78233398375691998</c:v>
                </c:pt>
                <c:pt idx="151">
                  <c:v>0.76494878411787737</c:v>
                </c:pt>
                <c:pt idx="152">
                  <c:v>0.83448958267404794</c:v>
                </c:pt>
                <c:pt idx="153">
                  <c:v>0.81710438303500532</c:v>
                </c:pt>
                <c:pt idx="154">
                  <c:v>0.64325238664457862</c:v>
                </c:pt>
                <c:pt idx="155">
                  <c:v>0.79971918339596271</c:v>
                </c:pt>
                <c:pt idx="156">
                  <c:v>0.95618598014734668</c:v>
                </c:pt>
                <c:pt idx="157">
                  <c:v>0.95618598014734668</c:v>
                </c:pt>
                <c:pt idx="158">
                  <c:v>0.79971918339596271</c:v>
                </c:pt>
                <c:pt idx="159">
                  <c:v>0.7127931852007493</c:v>
                </c:pt>
                <c:pt idx="160">
                  <c:v>0.92141558086926134</c:v>
                </c:pt>
                <c:pt idx="161">
                  <c:v>1.0604971779816026</c:v>
                </c:pt>
                <c:pt idx="162">
                  <c:v>0.83448958267404794</c:v>
                </c:pt>
                <c:pt idx="163">
                  <c:v>0.67802278592266396</c:v>
                </c:pt>
                <c:pt idx="164">
                  <c:v>0.886645181591176</c:v>
                </c:pt>
                <c:pt idx="165">
                  <c:v>1.04311197834256</c:v>
                </c:pt>
                <c:pt idx="166">
                  <c:v>0.95618598014734668</c:v>
                </c:pt>
                <c:pt idx="167">
                  <c:v>0.86925998195213328</c:v>
                </c:pt>
                <c:pt idx="168">
                  <c:v>0.90403038123021862</c:v>
                </c:pt>
                <c:pt idx="169">
                  <c:v>0.92141558086926134</c:v>
                </c:pt>
                <c:pt idx="170">
                  <c:v>1.1126527768987307</c:v>
                </c:pt>
                <c:pt idx="171">
                  <c:v>1.0083415790644747</c:v>
                </c:pt>
                <c:pt idx="172">
                  <c:v>0.83448958267404794</c:v>
                </c:pt>
                <c:pt idx="173">
                  <c:v>1.0083415790644747</c:v>
                </c:pt>
                <c:pt idx="174">
                  <c:v>0.93880078050830396</c:v>
                </c:pt>
                <c:pt idx="175">
                  <c:v>1.0083415790644747</c:v>
                </c:pt>
                <c:pt idx="176">
                  <c:v>0.92141558086926134</c:v>
                </c:pt>
                <c:pt idx="177">
                  <c:v>0.9735711797863893</c:v>
                </c:pt>
                <c:pt idx="178">
                  <c:v>0.83448958267404794</c:v>
                </c:pt>
                <c:pt idx="179">
                  <c:v>1.0604971779816026</c:v>
                </c:pt>
                <c:pt idx="180">
                  <c:v>0.85187478231309066</c:v>
                </c:pt>
                <c:pt idx="181">
                  <c:v>1.0083415790644747</c:v>
                </c:pt>
                <c:pt idx="182">
                  <c:v>1.0257267787035174</c:v>
                </c:pt>
                <c:pt idx="183">
                  <c:v>0.90403038123021862</c:v>
                </c:pt>
                <c:pt idx="184">
                  <c:v>0.886645181591176</c:v>
                </c:pt>
                <c:pt idx="185">
                  <c:v>1.2691195736501146</c:v>
                </c:pt>
                <c:pt idx="186">
                  <c:v>0.76494878411787737</c:v>
                </c:pt>
                <c:pt idx="187">
                  <c:v>1.0257267787035174</c:v>
                </c:pt>
                <c:pt idx="188">
                  <c:v>1.2865047732891572</c:v>
                </c:pt>
                <c:pt idx="189">
                  <c:v>1.04311197834256</c:v>
                </c:pt>
                <c:pt idx="190">
                  <c:v>0.93880078050830396</c:v>
                </c:pt>
                <c:pt idx="191">
                  <c:v>0.93880078050830396</c:v>
                </c:pt>
                <c:pt idx="192">
                  <c:v>1.1300379765377733</c:v>
                </c:pt>
                <c:pt idx="193">
                  <c:v>1.0778823776206454</c:v>
                </c:pt>
                <c:pt idx="194">
                  <c:v>0.99095637942543202</c:v>
                </c:pt>
                <c:pt idx="195">
                  <c:v>0.93880078050830396</c:v>
                </c:pt>
                <c:pt idx="196">
                  <c:v>1.1821935754549013</c:v>
                </c:pt>
                <c:pt idx="197">
                  <c:v>1.2169639747329866</c:v>
                </c:pt>
                <c:pt idx="198">
                  <c:v>1.0604971779816026</c:v>
                </c:pt>
                <c:pt idx="199">
                  <c:v>1.1126527768987307</c:v>
                </c:pt>
                <c:pt idx="200">
                  <c:v>0.90403038123021862</c:v>
                </c:pt>
                <c:pt idx="201">
                  <c:v>1.2865047732891572</c:v>
                </c:pt>
                <c:pt idx="202">
                  <c:v>1.1474231761768159</c:v>
                </c:pt>
                <c:pt idx="203">
                  <c:v>1.1126527768987307</c:v>
                </c:pt>
                <c:pt idx="204">
                  <c:v>0.99095637942543202</c:v>
                </c:pt>
                <c:pt idx="205">
                  <c:v>1.1474231761768159</c:v>
                </c:pt>
                <c:pt idx="206">
                  <c:v>0.92141558086926134</c:v>
                </c:pt>
                <c:pt idx="207">
                  <c:v>1.04311197834256</c:v>
                </c:pt>
                <c:pt idx="208">
                  <c:v>1.2343491743720294</c:v>
                </c:pt>
                <c:pt idx="209">
                  <c:v>1.1300379765377733</c:v>
                </c:pt>
                <c:pt idx="210">
                  <c:v>1.0604971779816026</c:v>
                </c:pt>
                <c:pt idx="211">
                  <c:v>1.095267577259688</c:v>
                </c:pt>
                <c:pt idx="212">
                  <c:v>1.0604971779816026</c:v>
                </c:pt>
                <c:pt idx="213">
                  <c:v>1.3038899729282001</c:v>
                </c:pt>
                <c:pt idx="214">
                  <c:v>1.1995787750939439</c:v>
                </c:pt>
                <c:pt idx="215">
                  <c:v>1.0778823776206454</c:v>
                </c:pt>
                <c:pt idx="216">
                  <c:v>0.99095637942543202</c:v>
                </c:pt>
                <c:pt idx="217">
                  <c:v>1.2343491743720294</c:v>
                </c:pt>
                <c:pt idx="218">
                  <c:v>1.5994383667919254</c:v>
                </c:pt>
                <c:pt idx="219">
                  <c:v>1.3212751725672427</c:v>
                </c:pt>
                <c:pt idx="220">
                  <c:v>1.3212751725672427</c:v>
                </c:pt>
                <c:pt idx="221">
                  <c:v>1.4255863704014986</c:v>
                </c:pt>
                <c:pt idx="222">
                  <c:v>1.9645275592118212</c:v>
                </c:pt>
                <c:pt idx="223">
                  <c:v>1.9471423595727786</c:v>
                </c:pt>
                <c:pt idx="224">
                  <c:v>1.773290363182352</c:v>
                </c:pt>
                <c:pt idx="225">
                  <c:v>2.2600759530755465</c:v>
                </c:pt>
                <c:pt idx="226">
                  <c:v>3.1293359350276799</c:v>
                </c:pt>
                <c:pt idx="227">
                  <c:v>2.7816319422468267</c:v>
                </c:pt>
                <c:pt idx="228">
                  <c:v>2.7468615429687415</c:v>
                </c:pt>
                <c:pt idx="229">
                  <c:v>3.8073587209503441</c:v>
                </c:pt>
                <c:pt idx="230">
                  <c:v>3.8768995195065146</c:v>
                </c:pt>
                <c:pt idx="231">
                  <c:v>4.3115295104825817</c:v>
                </c:pt>
                <c:pt idx="232">
                  <c:v>4.0507515158969412</c:v>
                </c:pt>
                <c:pt idx="233">
                  <c:v>5.5111082855765252</c:v>
                </c:pt>
                <c:pt idx="234">
                  <c:v>5.650189882688867</c:v>
                </c:pt>
                <c:pt idx="235">
                  <c:v>5.493723085937483</c:v>
                </c:pt>
                <c:pt idx="236">
                  <c:v>6.606375862836213</c:v>
                </c:pt>
                <c:pt idx="237">
                  <c:v>7.4582506451493042</c:v>
                </c:pt>
                <c:pt idx="238">
                  <c:v>7.7885694382911144</c:v>
                </c:pt>
                <c:pt idx="239">
                  <c:v>7.8233398375691996</c:v>
                </c:pt>
                <c:pt idx="240">
                  <c:v>9.8747933949762352</c:v>
                </c:pt>
                <c:pt idx="241">
                  <c:v>10.292038186313258</c:v>
                </c:pt>
                <c:pt idx="242">
                  <c:v>11.491616961407203</c:v>
                </c:pt>
                <c:pt idx="243">
                  <c:v>11.891476553105184</c:v>
                </c:pt>
                <c:pt idx="244">
                  <c:v>12.986744130364873</c:v>
                </c:pt>
                <c:pt idx="245">
                  <c:v>14.725264094269139</c:v>
                </c:pt>
                <c:pt idx="246">
                  <c:v>16.68979165348096</c:v>
                </c:pt>
                <c:pt idx="247">
                  <c:v>17.837214829657775</c:v>
                </c:pt>
                <c:pt idx="248">
                  <c:v>21.036091563241627</c:v>
                </c:pt>
                <c:pt idx="249">
                  <c:v>25.138998678055696</c:v>
                </c:pt>
                <c:pt idx="250">
                  <c:v>30.093780575182855</c:v>
                </c:pt>
                <c:pt idx="251">
                  <c:v>30.841344159661691</c:v>
                </c:pt>
                <c:pt idx="252">
                  <c:v>36.752312036936196</c:v>
                </c:pt>
                <c:pt idx="253">
                  <c:v>43.393458299050494</c:v>
                </c:pt>
                <c:pt idx="254">
                  <c:v>50.173686158277135</c:v>
                </c:pt>
                <c:pt idx="255">
                  <c:v>54.711223264067272</c:v>
                </c:pt>
                <c:pt idx="256">
                  <c:v>64.742483455794897</c:v>
                </c:pt>
                <c:pt idx="257">
                  <c:v>74.373884055824533</c:v>
                </c:pt>
                <c:pt idx="258">
                  <c:v>83.448958267404805</c:v>
                </c:pt>
                <c:pt idx="259">
                  <c:v>96.227080002101161</c:v>
                </c:pt>
                <c:pt idx="260">
                  <c:v>111.56082608373679</c:v>
                </c:pt>
                <c:pt idx="261">
                  <c:v>126.42517177511827</c:v>
                </c:pt>
                <c:pt idx="262">
                  <c:v>86.804301797740038</c:v>
                </c:pt>
                <c:pt idx="263">
                  <c:v>103.91133824255802</c:v>
                </c:pt>
                <c:pt idx="264">
                  <c:v>117.21101596642566</c:v>
                </c:pt>
                <c:pt idx="265">
                  <c:v>117.43702356173321</c:v>
                </c:pt>
                <c:pt idx="266">
                  <c:v>104.97183542053962</c:v>
                </c:pt>
                <c:pt idx="267">
                  <c:v>107.21452617397613</c:v>
                </c:pt>
                <c:pt idx="268">
                  <c:v>120.37512230073142</c:v>
                </c:pt>
                <c:pt idx="269">
                  <c:v>119.71448471444781</c:v>
                </c:pt>
                <c:pt idx="270">
                  <c:v>113.49058324367053</c:v>
                </c:pt>
                <c:pt idx="271">
                  <c:v>114.23814682814937</c:v>
                </c:pt>
                <c:pt idx="272">
                  <c:v>120.77498189242941</c:v>
                </c:pt>
                <c:pt idx="273">
                  <c:v>125.24297819966337</c:v>
                </c:pt>
                <c:pt idx="274">
                  <c:v>119.41893632058408</c:v>
                </c:pt>
                <c:pt idx="275">
                  <c:v>121.29653788160068</c:v>
                </c:pt>
                <c:pt idx="276">
                  <c:v>126.68594976970391</c:v>
                </c:pt>
                <c:pt idx="277">
                  <c:v>126.79026096753816</c:v>
                </c:pt>
                <c:pt idx="278">
                  <c:v>153.54608321202483</c:v>
                </c:pt>
                <c:pt idx="279">
                  <c:v>153.32007561671728</c:v>
                </c:pt>
                <c:pt idx="280">
                  <c:v>160.86525226006179</c:v>
                </c:pt>
                <c:pt idx="281">
                  <c:v>124.35633301807219</c:v>
                </c:pt>
                <c:pt idx="282">
                  <c:v>139.44668630476122</c:v>
                </c:pt>
                <c:pt idx="283">
                  <c:v>146.97447774846671</c:v>
                </c:pt>
                <c:pt idx="284">
                  <c:v>142.07185145025667</c:v>
                </c:pt>
                <c:pt idx="285">
                  <c:v>129.31111491519934</c:v>
                </c:pt>
                <c:pt idx="286">
                  <c:v>129.10249251953084</c:v>
                </c:pt>
                <c:pt idx="287">
                  <c:v>135.22208279247386</c:v>
                </c:pt>
                <c:pt idx="288">
                  <c:v>133.1184736361497</c:v>
                </c:pt>
                <c:pt idx="289">
                  <c:v>124.39110341735028</c:v>
                </c:pt>
                <c:pt idx="290">
                  <c:v>121.99194586716239</c:v>
                </c:pt>
                <c:pt idx="291">
                  <c:v>124.84311860796539</c:v>
                </c:pt>
                <c:pt idx="292">
                  <c:v>121.07053028629313</c:v>
                </c:pt>
                <c:pt idx="293">
                  <c:v>119.54063271805738</c:v>
                </c:pt>
                <c:pt idx="294">
                  <c:v>113.26457564836298</c:v>
                </c:pt>
                <c:pt idx="295">
                  <c:v>115.61157759963373</c:v>
                </c:pt>
                <c:pt idx="296">
                  <c:v>113.75136123825617</c:v>
                </c:pt>
                <c:pt idx="297">
                  <c:v>110.3786325082819</c:v>
                </c:pt>
                <c:pt idx="298">
                  <c:v>106.83205178191719</c:v>
                </c:pt>
                <c:pt idx="299">
                  <c:v>107.57961536639603</c:v>
                </c:pt>
                <c:pt idx="300">
                  <c:v>105.78893980357462</c:v>
                </c:pt>
                <c:pt idx="301">
                  <c:v>100.74723190825225</c:v>
                </c:pt>
                <c:pt idx="302">
                  <c:v>101.7034178883996</c:v>
                </c:pt>
                <c:pt idx="303">
                  <c:v>98.695778350845217</c:v>
                </c:pt>
                <c:pt idx="304">
                  <c:v>97.617895973224577</c:v>
                </c:pt>
                <c:pt idx="305">
                  <c:v>93.723611254079017</c:v>
                </c:pt>
                <c:pt idx="306">
                  <c:v>94.227782043611256</c:v>
                </c:pt>
                <c:pt idx="307">
                  <c:v>91.324453703891123</c:v>
                </c:pt>
                <c:pt idx="308">
                  <c:v>99.530267933519269</c:v>
                </c:pt>
                <c:pt idx="309">
                  <c:v>99.356415937128844</c:v>
                </c:pt>
                <c:pt idx="310">
                  <c:v>97.409273577556064</c:v>
                </c:pt>
                <c:pt idx="311">
                  <c:v>97.07895478441425</c:v>
                </c:pt>
                <c:pt idx="312">
                  <c:v>100.3995279154714</c:v>
                </c:pt>
                <c:pt idx="313">
                  <c:v>102.81607066529833</c:v>
                </c:pt>
                <c:pt idx="314">
                  <c:v>101.12970630031118</c:v>
                </c:pt>
                <c:pt idx="315">
                  <c:v>100.85154310608651</c:v>
                </c:pt>
                <c:pt idx="316">
                  <c:v>104.32858303389504</c:v>
                </c:pt>
                <c:pt idx="317">
                  <c:v>105.31953941332047</c:v>
                </c:pt>
                <c:pt idx="318">
                  <c:v>103.4593230519429</c:v>
                </c:pt>
                <c:pt idx="319">
                  <c:v>103.44193785230387</c:v>
                </c:pt>
                <c:pt idx="320">
                  <c:v>107.99686015773304</c:v>
                </c:pt>
                <c:pt idx="321">
                  <c:v>106.6755849851658</c:v>
                </c:pt>
                <c:pt idx="322">
                  <c:v>106.2235697945507</c:v>
                </c:pt>
                <c:pt idx="323">
                  <c:v>105.42385061115473</c:v>
                </c:pt>
                <c:pt idx="324">
                  <c:v>109.28336493102221</c:v>
                </c:pt>
                <c:pt idx="325">
                  <c:v>109.78753572055444</c:v>
                </c:pt>
                <c:pt idx="326">
                  <c:v>109.30075013066124</c:v>
                </c:pt>
                <c:pt idx="327">
                  <c:v>109.83969131947157</c:v>
                </c:pt>
                <c:pt idx="328">
                  <c:v>111.40435928698541</c:v>
                </c:pt>
                <c:pt idx="329">
                  <c:v>110.3786325082819</c:v>
                </c:pt>
                <c:pt idx="330">
                  <c:v>112.58655286244031</c:v>
                </c:pt>
                <c:pt idx="331">
                  <c:v>112.29100446857659</c:v>
                </c:pt>
                <c:pt idx="332">
                  <c:v>113.95998363392468</c:v>
                </c:pt>
                <c:pt idx="333">
                  <c:v>111.40435928698541</c:v>
                </c:pt>
                <c:pt idx="334">
                  <c:v>102.27712947648801</c:v>
                </c:pt>
                <c:pt idx="335">
                  <c:v>103.11161905916205</c:v>
                </c:pt>
                <c:pt idx="336">
                  <c:v>103.21593025699632</c:v>
                </c:pt>
                <c:pt idx="337">
                  <c:v>100.46906871402757</c:v>
                </c:pt>
                <c:pt idx="338">
                  <c:v>99.791045928104907</c:v>
                </c:pt>
                <c:pt idx="339">
                  <c:v>94.697182433865407</c:v>
                </c:pt>
                <c:pt idx="340">
                  <c:v>97.530969975029365</c:v>
                </c:pt>
                <c:pt idx="341">
                  <c:v>92.367565682233689</c:v>
                </c:pt>
                <c:pt idx="342">
                  <c:v>93.271596063463903</c:v>
                </c:pt>
                <c:pt idx="343">
                  <c:v>90.263956525909521</c:v>
                </c:pt>
                <c:pt idx="344">
                  <c:v>88.421125364171004</c:v>
                </c:pt>
                <c:pt idx="345">
                  <c:v>88.334199365975792</c:v>
                </c:pt>
                <c:pt idx="346">
                  <c:v>86.665220200627687</c:v>
                </c:pt>
                <c:pt idx="347">
                  <c:v>84.996241035279596</c:v>
                </c:pt>
                <c:pt idx="348">
                  <c:v>83.588039864517143</c:v>
                </c:pt>
                <c:pt idx="349">
                  <c:v>82.892631878955427</c:v>
                </c:pt>
                <c:pt idx="350">
                  <c:v>81.658282704583399</c:v>
                </c:pt>
                <c:pt idx="351">
                  <c:v>78.963576760531794</c:v>
                </c:pt>
                <c:pt idx="352">
                  <c:v>76.547034010704863</c:v>
                </c:pt>
                <c:pt idx="353">
                  <c:v>75.816855625865074</c:v>
                </c:pt>
                <c:pt idx="354">
                  <c:v>76.616574809261024</c:v>
                </c:pt>
                <c:pt idx="355">
                  <c:v>72.774445689032603</c:v>
                </c:pt>
                <c:pt idx="356">
                  <c:v>71.557481714299612</c:v>
                </c:pt>
                <c:pt idx="357">
                  <c:v>71.418400117187275</c:v>
                </c:pt>
                <c:pt idx="358">
                  <c:v>70.49698453631801</c:v>
                </c:pt>
                <c:pt idx="359">
                  <c:v>67.784893392627353</c:v>
                </c:pt>
                <c:pt idx="360">
                  <c:v>67.419804200207466</c:v>
                </c:pt>
                <c:pt idx="361">
                  <c:v>66.776551813562875</c:v>
                </c:pt>
                <c:pt idx="362">
                  <c:v>63.45597868250573</c:v>
                </c:pt>
                <c:pt idx="363">
                  <c:v>62.621489099831685</c:v>
                </c:pt>
                <c:pt idx="364">
                  <c:v>61.665303119684339</c:v>
                </c:pt>
                <c:pt idx="365">
                  <c:v>68.845390570608956</c:v>
                </c:pt>
                <c:pt idx="366">
                  <c:v>65.768210234498412</c:v>
                </c:pt>
                <c:pt idx="367">
                  <c:v>64.499090660848296</c:v>
                </c:pt>
                <c:pt idx="368">
                  <c:v>63.073504290446792</c:v>
                </c:pt>
                <c:pt idx="369">
                  <c:v>62.656259499109773</c:v>
                </c:pt>
                <c:pt idx="370">
                  <c:v>65.17711344677096</c:v>
                </c:pt>
                <c:pt idx="371">
                  <c:v>62.638874299470729</c:v>
                </c:pt>
                <c:pt idx="372">
                  <c:v>60.761272738454117</c:v>
                </c:pt>
                <c:pt idx="373">
                  <c:v>60.552650342785604</c:v>
                </c:pt>
                <c:pt idx="374">
                  <c:v>60.274487148560922</c:v>
                </c:pt>
                <c:pt idx="375">
                  <c:v>61.59576232112817</c:v>
                </c:pt>
                <c:pt idx="376">
                  <c:v>58.449041186461443</c:v>
                </c:pt>
                <c:pt idx="377">
                  <c:v>59.770316359028691</c:v>
                </c:pt>
                <c:pt idx="378">
                  <c:v>57.771018400538779</c:v>
                </c:pt>
                <c:pt idx="379">
                  <c:v>59.718160760111559</c:v>
                </c:pt>
                <c:pt idx="380">
                  <c:v>56.310661630859194</c:v>
                </c:pt>
                <c:pt idx="381">
                  <c:v>56.484513627249626</c:v>
                </c:pt>
                <c:pt idx="382">
                  <c:v>56.223735632663981</c:v>
                </c:pt>
                <c:pt idx="383">
                  <c:v>56.136809634468769</c:v>
                </c:pt>
                <c:pt idx="384">
                  <c:v>55.111082855765254</c:v>
                </c:pt>
                <c:pt idx="385">
                  <c:v>53.615955686807581</c:v>
                </c:pt>
                <c:pt idx="386">
                  <c:v>55.076312456487166</c:v>
                </c:pt>
                <c:pt idx="387">
                  <c:v>54.363519271286421</c:v>
                </c:pt>
                <c:pt idx="388">
                  <c:v>53.876733681393226</c:v>
                </c:pt>
                <c:pt idx="389">
                  <c:v>51.599272528678632</c:v>
                </c:pt>
                <c:pt idx="390">
                  <c:v>52.033902519654703</c:v>
                </c:pt>
                <c:pt idx="391">
                  <c:v>52.277295314601297</c:v>
                </c:pt>
                <c:pt idx="392">
                  <c:v>50.990790541312144</c:v>
                </c:pt>
                <c:pt idx="393">
                  <c:v>51.477576131205332</c:v>
                </c:pt>
                <c:pt idx="394">
                  <c:v>50.121530559360011</c:v>
                </c:pt>
                <c:pt idx="395">
                  <c:v>48.71332938859755</c:v>
                </c:pt>
                <c:pt idx="396">
                  <c:v>49.912908163691498</c:v>
                </c:pt>
                <c:pt idx="397">
                  <c:v>49.408737374159259</c:v>
                </c:pt>
                <c:pt idx="398">
                  <c:v>37.482490421775992</c:v>
                </c:pt>
                <c:pt idx="399">
                  <c:v>36.022133652096407</c:v>
                </c:pt>
                <c:pt idx="400">
                  <c:v>37.378179223941736</c:v>
                </c:pt>
                <c:pt idx="401">
                  <c:v>34.179302490357884</c:v>
                </c:pt>
                <c:pt idx="402">
                  <c:v>29.085438996118381</c:v>
                </c:pt>
                <c:pt idx="403">
                  <c:v>27.433845030409326</c:v>
                </c:pt>
                <c:pt idx="404">
                  <c:v>27.486000629326455</c:v>
                </c:pt>
                <c:pt idx="405">
                  <c:v>24.634827888523457</c:v>
                </c:pt>
                <c:pt idx="406">
                  <c:v>22.218285138696526</c:v>
                </c:pt>
                <c:pt idx="407">
                  <c:v>20.688387570460772</c:v>
                </c:pt>
                <c:pt idx="408">
                  <c:v>20.218987180206621</c:v>
                </c:pt>
                <c:pt idx="409">
                  <c:v>18.063222424965332</c:v>
                </c:pt>
                <c:pt idx="410">
                  <c:v>16.933184448427557</c:v>
                </c:pt>
                <c:pt idx="411">
                  <c:v>15.5249832776651</c:v>
                </c:pt>
                <c:pt idx="412">
                  <c:v>15.316360881996589</c:v>
                </c:pt>
                <c:pt idx="413">
                  <c:v>13.456144520619024</c:v>
                </c:pt>
                <c:pt idx="414">
                  <c:v>12.604269738305932</c:v>
                </c:pt>
                <c:pt idx="415">
                  <c:v>11.54377256032433</c:v>
                </c:pt>
                <c:pt idx="416">
                  <c:v>11.526387360685288</c:v>
                </c:pt>
                <c:pt idx="417">
                  <c:v>9.5618598014734673</c:v>
                </c:pt>
                <c:pt idx="418">
                  <c:v>9.3010818068878258</c:v>
                </c:pt>
                <c:pt idx="419">
                  <c:v>8.9707630137460157</c:v>
                </c:pt>
                <c:pt idx="420">
                  <c:v>8.3970514256576081</c:v>
                </c:pt>
                <c:pt idx="421">
                  <c:v>7.075776253090365</c:v>
                </c:pt>
                <c:pt idx="422">
                  <c:v>7.2843986487588772</c:v>
                </c:pt>
                <c:pt idx="423">
                  <c:v>6.5542202639190856</c:v>
                </c:pt>
                <c:pt idx="424">
                  <c:v>5.806656679440251</c:v>
                </c:pt>
                <c:pt idx="425">
                  <c:v>5.7197306812450375</c:v>
                </c:pt>
                <c:pt idx="426">
                  <c:v>5.2155598917128003</c:v>
                </c:pt>
                <c:pt idx="427">
                  <c:v>4.8157003000148189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660-3F44-B654-2F7205CC1AAC}"/>
            </c:ext>
          </c:extLst>
        </c:ser>
        <c:ser>
          <c:idx val="9"/>
          <c:order val="6"/>
          <c:tx>
            <c:strRef>
              <c:f>Death!$N$2</c:f>
              <c:strCache>
                <c:ptCount val="1"/>
                <c:pt idx="0">
                  <c:v>IHME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Death!$N$3:$N$430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3</c:v>
                </c:pt>
                <c:pt idx="36">
                  <c:v>5</c:v>
                </c:pt>
                <c:pt idx="37">
                  <c:v>0</c:v>
                </c:pt>
                <c:pt idx="38">
                  <c:v>15</c:v>
                </c:pt>
                <c:pt idx="39">
                  <c:v>12</c:v>
                </c:pt>
                <c:pt idx="40">
                  <c:v>8</c:v>
                </c:pt>
                <c:pt idx="41">
                  <c:v>14</c:v>
                </c:pt>
                <c:pt idx="42">
                  <c:v>21</c:v>
                </c:pt>
                <c:pt idx="43">
                  <c:v>19</c:v>
                </c:pt>
                <c:pt idx="44">
                  <c:v>18</c:v>
                </c:pt>
                <c:pt idx="45">
                  <c:v>23</c:v>
                </c:pt>
                <c:pt idx="46">
                  <c:v>19</c:v>
                </c:pt>
                <c:pt idx="47">
                  <c:v>39</c:v>
                </c:pt>
                <c:pt idx="48">
                  <c:v>38</c:v>
                </c:pt>
                <c:pt idx="49">
                  <c:v>32</c:v>
                </c:pt>
                <c:pt idx="50">
                  <c:v>57</c:v>
                </c:pt>
                <c:pt idx="51">
                  <c:v>46</c:v>
                </c:pt>
                <c:pt idx="52">
                  <c:v>58</c:v>
                </c:pt>
                <c:pt idx="53">
                  <c:v>44</c:v>
                </c:pt>
                <c:pt idx="54">
                  <c:v>57</c:v>
                </c:pt>
                <c:pt idx="55">
                  <c:v>60</c:v>
                </c:pt>
                <c:pt idx="56">
                  <c:v>57</c:v>
                </c:pt>
                <c:pt idx="57">
                  <c:v>56</c:v>
                </c:pt>
                <c:pt idx="58">
                  <c:v>50</c:v>
                </c:pt>
                <c:pt idx="59">
                  <c:v>50</c:v>
                </c:pt>
                <c:pt idx="60">
                  <c:v>56</c:v>
                </c:pt>
                <c:pt idx="61">
                  <c:v>58</c:v>
                </c:pt>
                <c:pt idx="62">
                  <c:v>44</c:v>
                </c:pt>
                <c:pt idx="63">
                  <c:v>52</c:v>
                </c:pt>
                <c:pt idx="64">
                  <c:v>45</c:v>
                </c:pt>
                <c:pt idx="65">
                  <c:v>36</c:v>
                </c:pt>
                <c:pt idx="66">
                  <c:v>36</c:v>
                </c:pt>
                <c:pt idx="67">
                  <c:v>37</c:v>
                </c:pt>
                <c:pt idx="68">
                  <c:v>38</c:v>
                </c:pt>
                <c:pt idx="69">
                  <c:v>38</c:v>
                </c:pt>
                <c:pt idx="70">
                  <c:v>36</c:v>
                </c:pt>
                <c:pt idx="71">
                  <c:v>34</c:v>
                </c:pt>
                <c:pt idx="72">
                  <c:v>21</c:v>
                </c:pt>
                <c:pt idx="73">
                  <c:v>38</c:v>
                </c:pt>
                <c:pt idx="74">
                  <c:v>33</c:v>
                </c:pt>
                <c:pt idx="75">
                  <c:v>27</c:v>
                </c:pt>
                <c:pt idx="76">
                  <c:v>31</c:v>
                </c:pt>
                <c:pt idx="77">
                  <c:v>27</c:v>
                </c:pt>
                <c:pt idx="78">
                  <c:v>25</c:v>
                </c:pt>
                <c:pt idx="79">
                  <c:v>13</c:v>
                </c:pt>
                <c:pt idx="80">
                  <c:v>23</c:v>
                </c:pt>
                <c:pt idx="81">
                  <c:v>12</c:v>
                </c:pt>
                <c:pt idx="82">
                  <c:v>11</c:v>
                </c:pt>
                <c:pt idx="83">
                  <c:v>13</c:v>
                </c:pt>
                <c:pt idx="84">
                  <c:v>12</c:v>
                </c:pt>
                <c:pt idx="85">
                  <c:v>9</c:v>
                </c:pt>
                <c:pt idx="86">
                  <c:v>8</c:v>
                </c:pt>
                <c:pt idx="87">
                  <c:v>9</c:v>
                </c:pt>
                <c:pt idx="88">
                  <c:v>10</c:v>
                </c:pt>
                <c:pt idx="89">
                  <c:v>4</c:v>
                </c:pt>
                <c:pt idx="90">
                  <c:v>12</c:v>
                </c:pt>
                <c:pt idx="91">
                  <c:v>7</c:v>
                </c:pt>
                <c:pt idx="92">
                  <c:v>5</c:v>
                </c:pt>
                <c:pt idx="93">
                  <c:v>7</c:v>
                </c:pt>
                <c:pt idx="94">
                  <c:v>3</c:v>
                </c:pt>
                <c:pt idx="95">
                  <c:v>1</c:v>
                </c:pt>
                <c:pt idx="96">
                  <c:v>1</c:v>
                </c:pt>
                <c:pt idx="97">
                  <c:v>2</c:v>
                </c:pt>
                <c:pt idx="98">
                  <c:v>5</c:v>
                </c:pt>
                <c:pt idx="99">
                  <c:v>1</c:v>
                </c:pt>
                <c:pt idx="100">
                  <c:v>4</c:v>
                </c:pt>
                <c:pt idx="101">
                  <c:v>3</c:v>
                </c:pt>
                <c:pt idx="102">
                  <c:v>4</c:v>
                </c:pt>
                <c:pt idx="103">
                  <c:v>0</c:v>
                </c:pt>
                <c:pt idx="104">
                  <c:v>5</c:v>
                </c:pt>
                <c:pt idx="105">
                  <c:v>1</c:v>
                </c:pt>
                <c:pt idx="106">
                  <c:v>1</c:v>
                </c:pt>
                <c:pt idx="107">
                  <c:v>0</c:v>
                </c:pt>
                <c:pt idx="108">
                  <c:v>2</c:v>
                </c:pt>
                <c:pt idx="109">
                  <c:v>2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1</c:v>
                </c:pt>
                <c:pt idx="121">
                  <c:v>0</c:v>
                </c:pt>
                <c:pt idx="122">
                  <c:v>1</c:v>
                </c:pt>
                <c:pt idx="123">
                  <c:v>0</c:v>
                </c:pt>
                <c:pt idx="124">
                  <c:v>1</c:v>
                </c:pt>
                <c:pt idx="125">
                  <c:v>0</c:v>
                </c:pt>
                <c:pt idx="126">
                  <c:v>1</c:v>
                </c:pt>
                <c:pt idx="127">
                  <c:v>1</c:v>
                </c:pt>
                <c:pt idx="128">
                  <c:v>0</c:v>
                </c:pt>
                <c:pt idx="129">
                  <c:v>0</c:v>
                </c:pt>
                <c:pt idx="130">
                  <c:v>1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1</c:v>
                </c:pt>
                <c:pt idx="136">
                  <c:v>1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1</c:v>
                </c:pt>
                <c:pt idx="144">
                  <c:v>0</c:v>
                </c:pt>
                <c:pt idx="145">
                  <c:v>1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2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1</c:v>
                </c:pt>
                <c:pt idx="158">
                  <c:v>0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0</c:v>
                </c:pt>
                <c:pt idx="163">
                  <c:v>0</c:v>
                </c:pt>
                <c:pt idx="164">
                  <c:v>2</c:v>
                </c:pt>
                <c:pt idx="165">
                  <c:v>1</c:v>
                </c:pt>
                <c:pt idx="166">
                  <c:v>0</c:v>
                </c:pt>
                <c:pt idx="167">
                  <c:v>0</c:v>
                </c:pt>
                <c:pt idx="168">
                  <c:v>1</c:v>
                </c:pt>
                <c:pt idx="169">
                  <c:v>1</c:v>
                </c:pt>
                <c:pt idx="170">
                  <c:v>0</c:v>
                </c:pt>
                <c:pt idx="171">
                  <c:v>1</c:v>
                </c:pt>
                <c:pt idx="172">
                  <c:v>1</c:v>
                </c:pt>
                <c:pt idx="173">
                  <c:v>0</c:v>
                </c:pt>
                <c:pt idx="174">
                  <c:v>0</c:v>
                </c:pt>
                <c:pt idx="175">
                  <c:v>2</c:v>
                </c:pt>
                <c:pt idx="176">
                  <c:v>1</c:v>
                </c:pt>
                <c:pt idx="177">
                  <c:v>0</c:v>
                </c:pt>
                <c:pt idx="178">
                  <c:v>0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0</c:v>
                </c:pt>
                <c:pt idx="185">
                  <c:v>1</c:v>
                </c:pt>
                <c:pt idx="186">
                  <c:v>0</c:v>
                </c:pt>
                <c:pt idx="187">
                  <c:v>0</c:v>
                </c:pt>
                <c:pt idx="188">
                  <c:v>1</c:v>
                </c:pt>
                <c:pt idx="189">
                  <c:v>0</c:v>
                </c:pt>
                <c:pt idx="190">
                  <c:v>3</c:v>
                </c:pt>
                <c:pt idx="191">
                  <c:v>0</c:v>
                </c:pt>
                <c:pt idx="192">
                  <c:v>1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1</c:v>
                </c:pt>
                <c:pt idx="197">
                  <c:v>1</c:v>
                </c:pt>
                <c:pt idx="198">
                  <c:v>2</c:v>
                </c:pt>
                <c:pt idx="199">
                  <c:v>1</c:v>
                </c:pt>
                <c:pt idx="200">
                  <c:v>0</c:v>
                </c:pt>
                <c:pt idx="201">
                  <c:v>0</c:v>
                </c:pt>
                <c:pt idx="202">
                  <c:v>2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3</c:v>
                </c:pt>
                <c:pt idx="209">
                  <c:v>1</c:v>
                </c:pt>
                <c:pt idx="210">
                  <c:v>2</c:v>
                </c:pt>
                <c:pt idx="211">
                  <c:v>2</c:v>
                </c:pt>
                <c:pt idx="212">
                  <c:v>3</c:v>
                </c:pt>
                <c:pt idx="213">
                  <c:v>1</c:v>
                </c:pt>
                <c:pt idx="214">
                  <c:v>1</c:v>
                </c:pt>
                <c:pt idx="215">
                  <c:v>7</c:v>
                </c:pt>
                <c:pt idx="216">
                  <c:v>0</c:v>
                </c:pt>
                <c:pt idx="217">
                  <c:v>4</c:v>
                </c:pt>
                <c:pt idx="218">
                  <c:v>3</c:v>
                </c:pt>
                <c:pt idx="219">
                  <c:v>1</c:v>
                </c:pt>
                <c:pt idx="220">
                  <c:v>0</c:v>
                </c:pt>
                <c:pt idx="221">
                  <c:v>3</c:v>
                </c:pt>
                <c:pt idx="222">
                  <c:v>5</c:v>
                </c:pt>
                <c:pt idx="223">
                  <c:v>4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4</c:v>
                </c:pt>
                <c:pt idx="228">
                  <c:v>1</c:v>
                </c:pt>
                <c:pt idx="229">
                  <c:v>1</c:v>
                </c:pt>
                <c:pt idx="230">
                  <c:v>3</c:v>
                </c:pt>
                <c:pt idx="231">
                  <c:v>1</c:v>
                </c:pt>
                <c:pt idx="232">
                  <c:v>2</c:v>
                </c:pt>
                <c:pt idx="233">
                  <c:v>1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5</c:v>
                </c:pt>
                <c:pt idx="238">
                  <c:v>1</c:v>
                </c:pt>
                <c:pt idx="239">
                  <c:v>0</c:v>
                </c:pt>
                <c:pt idx="240">
                  <c:v>1</c:v>
                </c:pt>
                <c:pt idx="241">
                  <c:v>2</c:v>
                </c:pt>
                <c:pt idx="242">
                  <c:v>1</c:v>
                </c:pt>
                <c:pt idx="243">
                  <c:v>2</c:v>
                </c:pt>
                <c:pt idx="244">
                  <c:v>3</c:v>
                </c:pt>
                <c:pt idx="245">
                  <c:v>3</c:v>
                </c:pt>
                <c:pt idx="246">
                  <c:v>0</c:v>
                </c:pt>
                <c:pt idx="247">
                  <c:v>0</c:v>
                </c:pt>
                <c:pt idx="248">
                  <c:v>11</c:v>
                </c:pt>
                <c:pt idx="249">
                  <c:v>6</c:v>
                </c:pt>
                <c:pt idx="250">
                  <c:v>5</c:v>
                </c:pt>
                <c:pt idx="251">
                  <c:v>5</c:v>
                </c:pt>
                <c:pt idx="252">
                  <c:v>8</c:v>
                </c:pt>
                <c:pt idx="253">
                  <c:v>7</c:v>
                </c:pt>
                <c:pt idx="254">
                  <c:v>7</c:v>
                </c:pt>
                <c:pt idx="255">
                  <c:v>16</c:v>
                </c:pt>
                <c:pt idx="256">
                  <c:v>13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172</c:v>
                </c:pt>
                <c:pt idx="264">
                  <c:v>42</c:v>
                </c:pt>
                <c:pt idx="265">
                  <c:v>58</c:v>
                </c:pt>
                <c:pt idx="266">
                  <c:v>41</c:v>
                </c:pt>
                <c:pt idx="267">
                  <c:v>58</c:v>
                </c:pt>
                <c:pt idx="268">
                  <c:v>59</c:v>
                </c:pt>
                <c:pt idx="269">
                  <c:v>58</c:v>
                </c:pt>
                <c:pt idx="270">
                  <c:v>78</c:v>
                </c:pt>
                <c:pt idx="271">
                  <c:v>81</c:v>
                </c:pt>
                <c:pt idx="272">
                  <c:v>76</c:v>
                </c:pt>
                <c:pt idx="273">
                  <c:v>91</c:v>
                </c:pt>
                <c:pt idx="274">
                  <c:v>68</c:v>
                </c:pt>
                <c:pt idx="275">
                  <c:v>88</c:v>
                </c:pt>
                <c:pt idx="276">
                  <c:v>85</c:v>
                </c:pt>
                <c:pt idx="277">
                  <c:v>83</c:v>
                </c:pt>
                <c:pt idx="278">
                  <c:v>89</c:v>
                </c:pt>
                <c:pt idx="279">
                  <c:v>103</c:v>
                </c:pt>
                <c:pt idx="280">
                  <c:v>85</c:v>
                </c:pt>
                <c:pt idx="281">
                  <c:v>77</c:v>
                </c:pt>
                <c:pt idx="282">
                  <c:v>83</c:v>
                </c:pt>
                <c:pt idx="283">
                  <c:v>89</c:v>
                </c:pt>
                <c:pt idx="284">
                  <c:v>83</c:v>
                </c:pt>
                <c:pt idx="285">
                  <c:v>102</c:v>
                </c:pt>
                <c:pt idx="286">
                  <c:v>79</c:v>
                </c:pt>
                <c:pt idx="287">
                  <c:v>80</c:v>
                </c:pt>
                <c:pt idx="288">
                  <c:v>77</c:v>
                </c:pt>
                <c:pt idx="289">
                  <c:v>79</c:v>
                </c:pt>
                <c:pt idx="290">
                  <c:v>96</c:v>
                </c:pt>
                <c:pt idx="291">
                  <c:v>90</c:v>
                </c:pt>
                <c:pt idx="292">
                  <c:v>84</c:v>
                </c:pt>
                <c:pt idx="293">
                  <c:v>72</c:v>
                </c:pt>
                <c:pt idx="294">
                  <c:v>88</c:v>
                </c:pt>
                <c:pt idx="295">
                  <c:v>85</c:v>
                </c:pt>
                <c:pt idx="296">
                  <c:v>81</c:v>
                </c:pt>
                <c:pt idx="297">
                  <c:v>90</c:v>
                </c:pt>
                <c:pt idx="298">
                  <c:v>88</c:v>
                </c:pt>
                <c:pt idx="299">
                  <c:v>87</c:v>
                </c:pt>
                <c:pt idx="300">
                  <c:v>76</c:v>
                </c:pt>
                <c:pt idx="301">
                  <c:v>74</c:v>
                </c:pt>
                <c:pt idx="302">
                  <c:v>93</c:v>
                </c:pt>
                <c:pt idx="303">
                  <c:v>63</c:v>
                </c:pt>
                <c:pt idx="304">
                  <c:v>73</c:v>
                </c:pt>
                <c:pt idx="305">
                  <c:v>93</c:v>
                </c:pt>
                <c:pt idx="306">
                  <c:v>77</c:v>
                </c:pt>
                <c:pt idx="307">
                  <c:v>82</c:v>
                </c:pt>
                <c:pt idx="308">
                  <c:v>84</c:v>
                </c:pt>
                <c:pt idx="309">
                  <c:v>82</c:v>
                </c:pt>
                <c:pt idx="310">
                  <c:v>83</c:v>
                </c:pt>
                <c:pt idx="311">
                  <c:v>96</c:v>
                </c:pt>
                <c:pt idx="312">
                  <c:v>84</c:v>
                </c:pt>
                <c:pt idx="313">
                  <c:v>86</c:v>
                </c:pt>
                <c:pt idx="314">
                  <c:v>80</c:v>
                </c:pt>
                <c:pt idx="315">
                  <c:v>89</c:v>
                </c:pt>
                <c:pt idx="316">
                  <c:v>75</c:v>
                </c:pt>
                <c:pt idx="317">
                  <c:v>93</c:v>
                </c:pt>
                <c:pt idx="318">
                  <c:v>84</c:v>
                </c:pt>
                <c:pt idx="319">
                  <c:v>82</c:v>
                </c:pt>
                <c:pt idx="320">
                  <c:v>78</c:v>
                </c:pt>
                <c:pt idx="321">
                  <c:v>83</c:v>
                </c:pt>
                <c:pt idx="322">
                  <c:v>55</c:v>
                </c:pt>
                <c:pt idx="323">
                  <c:v>87</c:v>
                </c:pt>
                <c:pt idx="324">
                  <c:v>85</c:v>
                </c:pt>
                <c:pt idx="325">
                  <c:v>68</c:v>
                </c:pt>
                <c:pt idx="326">
                  <c:v>65</c:v>
                </c:pt>
                <c:pt idx="327">
                  <c:v>79</c:v>
                </c:pt>
                <c:pt idx="328">
                  <c:v>67</c:v>
                </c:pt>
                <c:pt idx="329">
                  <c:v>65</c:v>
                </c:pt>
                <c:pt idx="330">
                  <c:v>56</c:v>
                </c:pt>
                <c:pt idx="331">
                  <c:v>55</c:v>
                </c:pt>
                <c:pt idx="332">
                  <c:v>43</c:v>
                </c:pt>
                <c:pt idx="333">
                  <c:v>54</c:v>
                </c:pt>
                <c:pt idx="334">
                  <c:v>50</c:v>
                </c:pt>
                <c:pt idx="335">
                  <c:v>50</c:v>
                </c:pt>
                <c:pt idx="336">
                  <c:v>70.424964929468899</c:v>
                </c:pt>
                <c:pt idx="337">
                  <c:v>69.961531933989207</c:v>
                </c:pt>
                <c:pt idx="338">
                  <c:v>69.482071240745498</c:v>
                </c:pt>
                <c:pt idx="339">
                  <c:v>69.229517511886897</c:v>
                </c:pt>
                <c:pt idx="340">
                  <c:v>69.277843270074598</c:v>
                </c:pt>
                <c:pt idx="341">
                  <c:v>69.278725323758394</c:v>
                </c:pt>
                <c:pt idx="342">
                  <c:v>69.266811082397993</c:v>
                </c:pt>
                <c:pt idx="343">
                  <c:v>69.456957279395695</c:v>
                </c:pt>
                <c:pt idx="344">
                  <c:v>69.415908546634896</c:v>
                </c:pt>
                <c:pt idx="345">
                  <c:v>69.519535871855993</c:v>
                </c:pt>
                <c:pt idx="346">
                  <c:v>69.420224758459696</c:v>
                </c:pt>
                <c:pt idx="347">
                  <c:v>69.287951196338298</c:v>
                </c:pt>
                <c:pt idx="348">
                  <c:v>69.059077249143201</c:v>
                </c:pt>
                <c:pt idx="349">
                  <c:v>68.827982090748307</c:v>
                </c:pt>
                <c:pt idx="350">
                  <c:v>68.650132168103696</c:v>
                </c:pt>
                <c:pt idx="351">
                  <c:v>68.633602036739802</c:v>
                </c:pt>
                <c:pt idx="352">
                  <c:v>68.576840243458705</c:v>
                </c:pt>
                <c:pt idx="353">
                  <c:v>68.307821814365099</c:v>
                </c:pt>
                <c:pt idx="354">
                  <c:v>68.027793006136704</c:v>
                </c:pt>
                <c:pt idx="355">
                  <c:v>67.756418739604896</c:v>
                </c:pt>
                <c:pt idx="356">
                  <c:v>67.543467070784104</c:v>
                </c:pt>
                <c:pt idx="357">
                  <c:v>67.292458710921196</c:v>
                </c:pt>
                <c:pt idx="358">
                  <c:v>66.401148022404897</c:v>
                </c:pt>
                <c:pt idx="359">
                  <c:v>65.377290718989798</c:v>
                </c:pt>
                <c:pt idx="360">
                  <c:v>64.866470938305795</c:v>
                </c:pt>
                <c:pt idx="361">
                  <c:v>63.859791600879099</c:v>
                </c:pt>
                <c:pt idx="362">
                  <c:v>62.365937546227499</c:v>
                </c:pt>
                <c:pt idx="363">
                  <c:v>61.991545689572597</c:v>
                </c:pt>
                <c:pt idx="364">
                  <c:v>61.6007010912803</c:v>
                </c:pt>
                <c:pt idx="365">
                  <c:v>61.359281542593898</c:v>
                </c:pt>
                <c:pt idx="366">
                  <c:v>61.143230151533899</c:v>
                </c:pt>
                <c:pt idx="367">
                  <c:v>60.9288235309605</c:v>
                </c:pt>
                <c:pt idx="368">
                  <c:v>60.699139443680302</c:v>
                </c:pt>
                <c:pt idx="369">
                  <c:v>60.343777383601399</c:v>
                </c:pt>
                <c:pt idx="370">
                  <c:v>59.788298248426102</c:v>
                </c:pt>
                <c:pt idx="371">
                  <c:v>59.246621095317501</c:v>
                </c:pt>
                <c:pt idx="372">
                  <c:v>58.871141055108197</c:v>
                </c:pt>
                <c:pt idx="373">
                  <c:v>58.680854934415002</c:v>
                </c:pt>
                <c:pt idx="374">
                  <c:v>58.316009743693897</c:v>
                </c:pt>
                <c:pt idx="375">
                  <c:v>57.942836282325501</c:v>
                </c:pt>
                <c:pt idx="376">
                  <c:v>57.663736791220998</c:v>
                </c:pt>
                <c:pt idx="377">
                  <c:v>57.381299885577398</c:v>
                </c:pt>
                <c:pt idx="378">
                  <c:v>57.095803539901702</c:v>
                </c:pt>
                <c:pt idx="379">
                  <c:v>56.806563970956603</c:v>
                </c:pt>
                <c:pt idx="380">
                  <c:v>56.528664302864897</c:v>
                </c:pt>
                <c:pt idx="381">
                  <c:v>56.101024424875</c:v>
                </c:pt>
                <c:pt idx="382">
                  <c:v>55.625091151917204</c:v>
                </c:pt>
                <c:pt idx="383">
                  <c:v>55.364951148197001</c:v>
                </c:pt>
                <c:pt idx="384">
                  <c:v>55.150955812145298</c:v>
                </c:pt>
                <c:pt idx="385">
                  <c:v>54.788970202838797</c:v>
                </c:pt>
                <c:pt idx="386">
                  <c:v>54.392884273122199</c:v>
                </c:pt>
                <c:pt idx="387">
                  <c:v>53.914499492967899</c:v>
                </c:pt>
                <c:pt idx="388">
                  <c:v>53.553594586760802</c:v>
                </c:pt>
                <c:pt idx="389">
                  <c:v>53.391583932521797</c:v>
                </c:pt>
                <c:pt idx="390">
                  <c:v>52.959864282471301</c:v>
                </c:pt>
                <c:pt idx="391">
                  <c:v>52.3766552728721</c:v>
                </c:pt>
                <c:pt idx="392">
                  <c:v>52.018749430056502</c:v>
                </c:pt>
                <c:pt idx="393">
                  <c:v>51.616604771757899</c:v>
                </c:pt>
                <c:pt idx="394">
                  <c:v>51.177318780586603</c:v>
                </c:pt>
                <c:pt idx="395">
                  <c:v>50.752069574164103</c:v>
                </c:pt>
                <c:pt idx="396">
                  <c:v>50.288694695993399</c:v>
                </c:pt>
                <c:pt idx="397">
                  <c:v>49.849904280938198</c:v>
                </c:pt>
                <c:pt idx="398">
                  <c:v>49.352697030647001</c:v>
                </c:pt>
                <c:pt idx="399">
                  <c:v>48.784073318309098</c:v>
                </c:pt>
                <c:pt idx="400">
                  <c:v>48.332389114090397</c:v>
                </c:pt>
                <c:pt idx="401">
                  <c:v>47.974308375758497</c:v>
                </c:pt>
                <c:pt idx="402">
                  <c:v>47.640866860252402</c:v>
                </c:pt>
                <c:pt idx="403">
                  <c:v>47.351047227339798</c:v>
                </c:pt>
                <c:pt idx="404">
                  <c:v>47.037633514333699</c:v>
                </c:pt>
                <c:pt idx="405">
                  <c:v>46.516945314331501</c:v>
                </c:pt>
                <c:pt idx="406">
                  <c:v>46.043860862978597</c:v>
                </c:pt>
                <c:pt idx="407">
                  <c:v>45.664566788997398</c:v>
                </c:pt>
                <c:pt idx="408">
                  <c:v>45.257961957317299</c:v>
                </c:pt>
                <c:pt idx="409">
                  <c:v>44.812004655727698</c:v>
                </c:pt>
                <c:pt idx="410">
                  <c:v>44.208446338881203</c:v>
                </c:pt>
                <c:pt idx="411">
                  <c:v>43.630406758892398</c:v>
                </c:pt>
                <c:pt idx="412">
                  <c:v>43.240824885635497</c:v>
                </c:pt>
                <c:pt idx="413">
                  <c:v>42.917493887233199</c:v>
                </c:pt>
                <c:pt idx="414">
                  <c:v>42.554861411427702</c:v>
                </c:pt>
                <c:pt idx="415">
                  <c:v>42.151608187483802</c:v>
                </c:pt>
                <c:pt idx="416">
                  <c:v>41.703827491538597</c:v>
                </c:pt>
                <c:pt idx="417">
                  <c:v>41.1508075402337</c:v>
                </c:pt>
                <c:pt idx="418">
                  <c:v>40.787337565464902</c:v>
                </c:pt>
                <c:pt idx="419">
                  <c:v>40.340471570803999</c:v>
                </c:pt>
                <c:pt idx="420">
                  <c:v>39.844188208287299</c:v>
                </c:pt>
                <c:pt idx="421">
                  <c:v>39.2893737032608</c:v>
                </c:pt>
                <c:pt idx="422">
                  <c:v>38.735235586850997</c:v>
                </c:pt>
                <c:pt idx="423">
                  <c:v>38.1793533342587</c:v>
                </c:pt>
                <c:pt idx="424">
                  <c:v>37.788376416577002</c:v>
                </c:pt>
                <c:pt idx="425">
                  <c:v>37.431250662024702</c:v>
                </c:pt>
                <c:pt idx="426">
                  <c:v>37.096458086640602</c:v>
                </c:pt>
                <c:pt idx="427">
                  <c:v>36.663223668791602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660-3F44-B654-2F7205CC1AAC}"/>
            </c:ext>
          </c:extLst>
        </c:ser>
        <c:ser>
          <c:idx val="8"/>
          <c:order val="7"/>
          <c:tx>
            <c:strRef>
              <c:f>Death!$M$2</c:f>
              <c:strCache>
                <c:ptCount val="1"/>
                <c:pt idx="0">
                  <c:v>ICL-50%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Death!$M$3:$M$430</c:f>
              <c:numCache>
                <c:formatCode>General</c:formatCode>
                <c:ptCount val="428"/>
                <c:pt idx="340">
                  <c:v>68.010000000000005</c:v>
                </c:pt>
                <c:pt idx="341">
                  <c:v>67.23</c:v>
                </c:pt>
                <c:pt idx="342">
                  <c:v>68.010000000000005</c:v>
                </c:pt>
                <c:pt idx="343">
                  <c:v>67</c:v>
                </c:pt>
                <c:pt idx="344">
                  <c:v>66.47</c:v>
                </c:pt>
                <c:pt idx="345">
                  <c:v>67.14</c:v>
                </c:pt>
                <c:pt idx="346">
                  <c:v>68.47</c:v>
                </c:pt>
                <c:pt idx="347">
                  <c:v>68.3</c:v>
                </c:pt>
                <c:pt idx="348">
                  <c:v>69.91</c:v>
                </c:pt>
                <c:pt idx="349">
                  <c:v>72.34</c:v>
                </c:pt>
                <c:pt idx="350">
                  <c:v>74.7</c:v>
                </c:pt>
                <c:pt idx="351">
                  <c:v>75.66</c:v>
                </c:pt>
                <c:pt idx="352">
                  <c:v>79.94</c:v>
                </c:pt>
                <c:pt idx="353">
                  <c:v>81.28</c:v>
                </c:pt>
                <c:pt idx="354">
                  <c:v>87.1</c:v>
                </c:pt>
                <c:pt idx="355">
                  <c:v>91.48</c:v>
                </c:pt>
                <c:pt idx="356">
                  <c:v>99.91</c:v>
                </c:pt>
                <c:pt idx="357">
                  <c:v>106.44</c:v>
                </c:pt>
                <c:pt idx="358">
                  <c:v>115.98</c:v>
                </c:pt>
                <c:pt idx="359">
                  <c:v>126.78</c:v>
                </c:pt>
                <c:pt idx="360">
                  <c:v>132.82</c:v>
                </c:pt>
                <c:pt idx="361">
                  <c:v>141.69999999999999</c:v>
                </c:pt>
                <c:pt idx="362">
                  <c:v>151.27000000000001</c:v>
                </c:pt>
                <c:pt idx="363">
                  <c:v>158.74</c:v>
                </c:pt>
                <c:pt idx="364">
                  <c:v>171.12</c:v>
                </c:pt>
                <c:pt idx="365">
                  <c:v>179.34</c:v>
                </c:pt>
                <c:pt idx="366">
                  <c:v>187.48</c:v>
                </c:pt>
                <c:pt idx="367">
                  <c:v>199.52</c:v>
                </c:pt>
                <c:pt idx="368">
                  <c:v>210.91</c:v>
                </c:pt>
                <c:pt idx="369">
                  <c:v>218.74</c:v>
                </c:pt>
                <c:pt idx="370">
                  <c:v>227.19</c:v>
                </c:pt>
                <c:pt idx="371">
                  <c:v>238.06</c:v>
                </c:pt>
                <c:pt idx="372">
                  <c:v>248.33</c:v>
                </c:pt>
                <c:pt idx="373">
                  <c:v>254.07</c:v>
                </c:pt>
                <c:pt idx="374">
                  <c:v>260.48</c:v>
                </c:pt>
                <c:pt idx="375">
                  <c:v>270.88</c:v>
                </c:pt>
                <c:pt idx="376">
                  <c:v>281.58</c:v>
                </c:pt>
                <c:pt idx="377">
                  <c:v>286.33</c:v>
                </c:pt>
                <c:pt idx="378">
                  <c:v>288.7</c:v>
                </c:pt>
                <c:pt idx="379">
                  <c:v>293.81</c:v>
                </c:pt>
                <c:pt idx="380">
                  <c:v>300.69</c:v>
                </c:pt>
                <c:pt idx="381">
                  <c:v>304.07</c:v>
                </c:pt>
                <c:pt idx="382">
                  <c:v>312.57</c:v>
                </c:pt>
                <c:pt idx="383">
                  <c:v>311.64999999999998</c:v>
                </c:pt>
                <c:pt idx="384">
                  <c:v>313.69</c:v>
                </c:pt>
                <c:pt idx="385">
                  <c:v>320.27999999999997</c:v>
                </c:pt>
                <c:pt idx="386">
                  <c:v>317.44</c:v>
                </c:pt>
                <c:pt idx="387">
                  <c:v>316.72000000000003</c:v>
                </c:pt>
                <c:pt idx="388">
                  <c:v>318.47000000000003</c:v>
                </c:pt>
                <c:pt idx="389">
                  <c:v>316.61</c:v>
                </c:pt>
                <c:pt idx="390">
                  <c:v>315.98</c:v>
                </c:pt>
                <c:pt idx="391">
                  <c:v>313.76</c:v>
                </c:pt>
                <c:pt idx="392">
                  <c:v>313.02999999999997</c:v>
                </c:pt>
                <c:pt idx="393">
                  <c:v>308.99</c:v>
                </c:pt>
                <c:pt idx="394">
                  <c:v>308.33999999999997</c:v>
                </c:pt>
                <c:pt idx="395">
                  <c:v>302.04000000000002</c:v>
                </c:pt>
                <c:pt idx="396">
                  <c:v>295.94</c:v>
                </c:pt>
                <c:pt idx="397">
                  <c:v>294.81</c:v>
                </c:pt>
                <c:pt idx="398">
                  <c:v>287.7</c:v>
                </c:pt>
                <c:pt idx="399">
                  <c:v>283.81</c:v>
                </c:pt>
                <c:pt idx="400">
                  <c:v>278.95</c:v>
                </c:pt>
                <c:pt idx="401">
                  <c:v>273.52</c:v>
                </c:pt>
                <c:pt idx="402">
                  <c:v>268.8</c:v>
                </c:pt>
                <c:pt idx="403">
                  <c:v>260.36</c:v>
                </c:pt>
                <c:pt idx="404">
                  <c:v>257.16000000000003</c:v>
                </c:pt>
                <c:pt idx="405">
                  <c:v>250.96</c:v>
                </c:pt>
                <c:pt idx="406">
                  <c:v>242.39</c:v>
                </c:pt>
                <c:pt idx="407">
                  <c:v>237.92</c:v>
                </c:pt>
                <c:pt idx="408">
                  <c:v>231.82</c:v>
                </c:pt>
                <c:pt idx="409">
                  <c:v>223.58</c:v>
                </c:pt>
                <c:pt idx="410">
                  <c:v>219.03</c:v>
                </c:pt>
                <c:pt idx="411">
                  <c:v>210.92</c:v>
                </c:pt>
                <c:pt idx="412">
                  <c:v>204.4</c:v>
                </c:pt>
                <c:pt idx="413">
                  <c:v>200.51</c:v>
                </c:pt>
                <c:pt idx="414">
                  <c:v>194.38</c:v>
                </c:pt>
                <c:pt idx="415">
                  <c:v>189.31</c:v>
                </c:pt>
                <c:pt idx="416">
                  <c:v>185.06</c:v>
                </c:pt>
                <c:pt idx="417">
                  <c:v>177.24</c:v>
                </c:pt>
                <c:pt idx="418">
                  <c:v>174.67</c:v>
                </c:pt>
                <c:pt idx="419">
                  <c:v>170.31</c:v>
                </c:pt>
                <c:pt idx="420">
                  <c:v>166.51</c:v>
                </c:pt>
                <c:pt idx="421">
                  <c:v>161.94999999999999</c:v>
                </c:pt>
                <c:pt idx="422">
                  <c:v>160.19</c:v>
                </c:pt>
                <c:pt idx="423">
                  <c:v>154.93</c:v>
                </c:pt>
                <c:pt idx="424">
                  <c:v>151.57</c:v>
                </c:pt>
                <c:pt idx="425">
                  <c:v>146.33000000000001</c:v>
                </c:pt>
                <c:pt idx="426">
                  <c:v>144.22</c:v>
                </c:pt>
                <c:pt idx="427">
                  <c:v>140.94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660-3F44-B654-2F7205CC1AAC}"/>
            </c:ext>
          </c:extLst>
        </c:ser>
        <c:ser>
          <c:idx val="1"/>
          <c:order val="8"/>
          <c:tx>
            <c:strRef>
              <c:f>Death!$K$2</c:f>
              <c:strCache>
                <c:ptCount val="1"/>
                <c:pt idx="0">
                  <c:v>ICL+50%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Death!$K$3:$K$430</c:f>
              <c:numCache>
                <c:formatCode>General</c:formatCode>
                <c:ptCount val="428"/>
                <c:pt idx="340">
                  <c:v>67.39</c:v>
                </c:pt>
                <c:pt idx="341">
                  <c:v>66.72</c:v>
                </c:pt>
                <c:pt idx="342">
                  <c:v>66.510000000000005</c:v>
                </c:pt>
                <c:pt idx="343">
                  <c:v>67.260000000000005</c:v>
                </c:pt>
                <c:pt idx="344">
                  <c:v>66.81</c:v>
                </c:pt>
                <c:pt idx="345">
                  <c:v>65.88</c:v>
                </c:pt>
                <c:pt idx="346">
                  <c:v>66.069999999999993</c:v>
                </c:pt>
                <c:pt idx="347">
                  <c:v>64.81</c:v>
                </c:pt>
                <c:pt idx="348">
                  <c:v>63.13</c:v>
                </c:pt>
                <c:pt idx="349">
                  <c:v>61.76</c:v>
                </c:pt>
                <c:pt idx="350">
                  <c:v>60.46</c:v>
                </c:pt>
                <c:pt idx="351">
                  <c:v>59.52</c:v>
                </c:pt>
                <c:pt idx="352">
                  <c:v>55.85</c:v>
                </c:pt>
                <c:pt idx="353">
                  <c:v>54.11</c:v>
                </c:pt>
                <c:pt idx="354">
                  <c:v>51.9</c:v>
                </c:pt>
                <c:pt idx="355">
                  <c:v>50.02</c:v>
                </c:pt>
                <c:pt idx="356">
                  <c:v>46.57</c:v>
                </c:pt>
                <c:pt idx="357">
                  <c:v>42.89</c:v>
                </c:pt>
                <c:pt idx="358">
                  <c:v>42.03</c:v>
                </c:pt>
                <c:pt idx="359">
                  <c:v>39.93</c:v>
                </c:pt>
                <c:pt idx="360">
                  <c:v>37.32</c:v>
                </c:pt>
                <c:pt idx="361">
                  <c:v>34.78</c:v>
                </c:pt>
                <c:pt idx="362">
                  <c:v>31.86</c:v>
                </c:pt>
                <c:pt idx="363">
                  <c:v>30.03</c:v>
                </c:pt>
                <c:pt idx="364">
                  <c:v>26.9</c:v>
                </c:pt>
                <c:pt idx="365">
                  <c:v>26.29</c:v>
                </c:pt>
                <c:pt idx="366">
                  <c:v>23.98</c:v>
                </c:pt>
                <c:pt idx="367">
                  <c:v>21.8</c:v>
                </c:pt>
                <c:pt idx="368">
                  <c:v>20.99</c:v>
                </c:pt>
                <c:pt idx="369">
                  <c:v>18.399999999999999</c:v>
                </c:pt>
                <c:pt idx="370">
                  <c:v>17.68</c:v>
                </c:pt>
                <c:pt idx="371">
                  <c:v>15.77</c:v>
                </c:pt>
                <c:pt idx="372">
                  <c:v>15.31</c:v>
                </c:pt>
                <c:pt idx="373">
                  <c:v>13.58</c:v>
                </c:pt>
                <c:pt idx="374">
                  <c:v>12.14</c:v>
                </c:pt>
                <c:pt idx="375">
                  <c:v>11.59</c:v>
                </c:pt>
                <c:pt idx="376">
                  <c:v>10.64</c:v>
                </c:pt>
                <c:pt idx="377">
                  <c:v>9.41</c:v>
                </c:pt>
                <c:pt idx="378">
                  <c:v>8.8800000000000008</c:v>
                </c:pt>
                <c:pt idx="379">
                  <c:v>8.17</c:v>
                </c:pt>
                <c:pt idx="380">
                  <c:v>7.54</c:v>
                </c:pt>
                <c:pt idx="381">
                  <c:v>6.35</c:v>
                </c:pt>
                <c:pt idx="382">
                  <c:v>5.72</c:v>
                </c:pt>
                <c:pt idx="383">
                  <c:v>5.75</c:v>
                </c:pt>
                <c:pt idx="384">
                  <c:v>5.63</c:v>
                </c:pt>
                <c:pt idx="385">
                  <c:v>4.66</c:v>
                </c:pt>
                <c:pt idx="386">
                  <c:v>4.37</c:v>
                </c:pt>
                <c:pt idx="387">
                  <c:v>3.85</c:v>
                </c:pt>
                <c:pt idx="388">
                  <c:v>3.85</c:v>
                </c:pt>
                <c:pt idx="389">
                  <c:v>3.43</c:v>
                </c:pt>
                <c:pt idx="390">
                  <c:v>2.8</c:v>
                </c:pt>
                <c:pt idx="391">
                  <c:v>2.74</c:v>
                </c:pt>
                <c:pt idx="392">
                  <c:v>2.61</c:v>
                </c:pt>
                <c:pt idx="393">
                  <c:v>2.2000000000000002</c:v>
                </c:pt>
                <c:pt idx="394">
                  <c:v>2.02</c:v>
                </c:pt>
                <c:pt idx="395">
                  <c:v>1.69</c:v>
                </c:pt>
                <c:pt idx="396">
                  <c:v>1.73</c:v>
                </c:pt>
                <c:pt idx="397">
                  <c:v>1.44</c:v>
                </c:pt>
                <c:pt idx="398">
                  <c:v>1.54</c:v>
                </c:pt>
                <c:pt idx="399">
                  <c:v>1.2</c:v>
                </c:pt>
                <c:pt idx="400">
                  <c:v>1.2</c:v>
                </c:pt>
                <c:pt idx="401">
                  <c:v>1.2</c:v>
                </c:pt>
                <c:pt idx="402">
                  <c:v>0.91</c:v>
                </c:pt>
                <c:pt idx="403">
                  <c:v>0.94</c:v>
                </c:pt>
                <c:pt idx="404">
                  <c:v>0.89</c:v>
                </c:pt>
                <c:pt idx="405">
                  <c:v>0.67</c:v>
                </c:pt>
                <c:pt idx="406">
                  <c:v>0.64</c:v>
                </c:pt>
                <c:pt idx="407">
                  <c:v>0.62</c:v>
                </c:pt>
                <c:pt idx="408">
                  <c:v>0.5</c:v>
                </c:pt>
                <c:pt idx="409">
                  <c:v>0.41</c:v>
                </c:pt>
                <c:pt idx="410">
                  <c:v>0.49</c:v>
                </c:pt>
                <c:pt idx="411">
                  <c:v>0.7</c:v>
                </c:pt>
                <c:pt idx="412">
                  <c:v>0.54</c:v>
                </c:pt>
                <c:pt idx="413">
                  <c:v>0.4</c:v>
                </c:pt>
                <c:pt idx="414">
                  <c:v>0.1</c:v>
                </c:pt>
                <c:pt idx="415">
                  <c:v>0.31</c:v>
                </c:pt>
                <c:pt idx="416">
                  <c:v>0.25</c:v>
                </c:pt>
                <c:pt idx="417">
                  <c:v>0.17</c:v>
                </c:pt>
                <c:pt idx="418">
                  <c:v>0.12</c:v>
                </c:pt>
                <c:pt idx="419">
                  <c:v>0.22</c:v>
                </c:pt>
                <c:pt idx="420">
                  <c:v>0.17</c:v>
                </c:pt>
                <c:pt idx="421">
                  <c:v>0.23</c:v>
                </c:pt>
                <c:pt idx="422">
                  <c:v>0.18</c:v>
                </c:pt>
                <c:pt idx="423">
                  <c:v>0.13</c:v>
                </c:pt>
                <c:pt idx="424">
                  <c:v>0.05</c:v>
                </c:pt>
                <c:pt idx="425">
                  <c:v>0.1</c:v>
                </c:pt>
                <c:pt idx="426">
                  <c:v>0.06</c:v>
                </c:pt>
                <c:pt idx="427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660-3F44-B654-2F7205CC1AAC}"/>
            </c:ext>
          </c:extLst>
        </c:ser>
        <c:ser>
          <c:idx val="2"/>
          <c:order val="9"/>
          <c:tx>
            <c:strRef>
              <c:f>Death!$L$2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Death!$L$3:$L$430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0.01</c:v>
                </c:pt>
                <c:pt idx="15">
                  <c:v>0</c:v>
                </c:pt>
                <c:pt idx="16">
                  <c:v>0.02</c:v>
                </c:pt>
                <c:pt idx="17">
                  <c:v>0</c:v>
                </c:pt>
                <c:pt idx="18">
                  <c:v>0</c:v>
                </c:pt>
                <c:pt idx="19">
                  <c:v>0.02</c:v>
                </c:pt>
                <c:pt idx="20">
                  <c:v>0.02</c:v>
                </c:pt>
                <c:pt idx="21">
                  <c:v>0.04</c:v>
                </c:pt>
                <c:pt idx="22">
                  <c:v>0.09</c:v>
                </c:pt>
                <c:pt idx="23">
                  <c:v>0.05</c:v>
                </c:pt>
                <c:pt idx="24">
                  <c:v>0.06</c:v>
                </c:pt>
                <c:pt idx="25">
                  <c:v>0.14000000000000001</c:v>
                </c:pt>
                <c:pt idx="26">
                  <c:v>0.22</c:v>
                </c:pt>
                <c:pt idx="27">
                  <c:v>1.0900000000000001</c:v>
                </c:pt>
                <c:pt idx="28">
                  <c:v>0.15</c:v>
                </c:pt>
                <c:pt idx="29">
                  <c:v>0.2</c:v>
                </c:pt>
                <c:pt idx="30">
                  <c:v>1.24</c:v>
                </c:pt>
                <c:pt idx="31">
                  <c:v>0.46</c:v>
                </c:pt>
                <c:pt idx="32">
                  <c:v>1.44</c:v>
                </c:pt>
                <c:pt idx="33">
                  <c:v>1.6</c:v>
                </c:pt>
                <c:pt idx="34">
                  <c:v>0.83</c:v>
                </c:pt>
                <c:pt idx="35">
                  <c:v>3.41</c:v>
                </c:pt>
                <c:pt idx="36">
                  <c:v>2.66</c:v>
                </c:pt>
                <c:pt idx="37">
                  <c:v>3.38</c:v>
                </c:pt>
                <c:pt idx="38">
                  <c:v>3.96</c:v>
                </c:pt>
                <c:pt idx="39">
                  <c:v>7.99</c:v>
                </c:pt>
                <c:pt idx="40">
                  <c:v>7.11</c:v>
                </c:pt>
                <c:pt idx="41">
                  <c:v>11.16</c:v>
                </c:pt>
                <c:pt idx="42">
                  <c:v>14.68</c:v>
                </c:pt>
                <c:pt idx="43">
                  <c:v>17.88</c:v>
                </c:pt>
                <c:pt idx="44">
                  <c:v>22.02</c:v>
                </c:pt>
                <c:pt idx="45">
                  <c:v>27.43</c:v>
                </c:pt>
                <c:pt idx="46">
                  <c:v>30.04</c:v>
                </c:pt>
                <c:pt idx="47">
                  <c:v>38.840000000000003</c:v>
                </c:pt>
                <c:pt idx="48">
                  <c:v>42.89</c:v>
                </c:pt>
                <c:pt idx="49">
                  <c:v>47.1</c:v>
                </c:pt>
                <c:pt idx="50">
                  <c:v>52.57</c:v>
                </c:pt>
                <c:pt idx="51">
                  <c:v>54.47</c:v>
                </c:pt>
                <c:pt idx="52">
                  <c:v>59.37</c:v>
                </c:pt>
                <c:pt idx="53">
                  <c:v>63.6</c:v>
                </c:pt>
                <c:pt idx="54">
                  <c:v>62.35</c:v>
                </c:pt>
                <c:pt idx="55">
                  <c:v>65.400000000000006</c:v>
                </c:pt>
                <c:pt idx="56">
                  <c:v>66.099999999999994</c:v>
                </c:pt>
                <c:pt idx="57">
                  <c:v>64.17</c:v>
                </c:pt>
                <c:pt idx="58">
                  <c:v>64.17</c:v>
                </c:pt>
                <c:pt idx="59">
                  <c:v>63.04</c:v>
                </c:pt>
                <c:pt idx="60">
                  <c:v>60.89</c:v>
                </c:pt>
                <c:pt idx="61">
                  <c:v>59.72</c:v>
                </c:pt>
                <c:pt idx="62">
                  <c:v>56.62</c:v>
                </c:pt>
                <c:pt idx="63">
                  <c:v>56.31</c:v>
                </c:pt>
                <c:pt idx="64">
                  <c:v>52.7</c:v>
                </c:pt>
                <c:pt idx="65">
                  <c:v>51.01</c:v>
                </c:pt>
                <c:pt idx="66">
                  <c:v>48.5</c:v>
                </c:pt>
                <c:pt idx="67">
                  <c:v>45.61</c:v>
                </c:pt>
                <c:pt idx="68">
                  <c:v>45.94</c:v>
                </c:pt>
                <c:pt idx="69">
                  <c:v>42.29</c:v>
                </c:pt>
                <c:pt idx="70">
                  <c:v>40.369999999999997</c:v>
                </c:pt>
                <c:pt idx="71">
                  <c:v>37.83</c:v>
                </c:pt>
                <c:pt idx="72">
                  <c:v>36.200000000000003</c:v>
                </c:pt>
                <c:pt idx="73">
                  <c:v>34.81</c:v>
                </c:pt>
                <c:pt idx="74">
                  <c:v>34.26</c:v>
                </c:pt>
                <c:pt idx="75">
                  <c:v>31.21</c:v>
                </c:pt>
                <c:pt idx="76">
                  <c:v>29.42</c:v>
                </c:pt>
                <c:pt idx="77">
                  <c:v>28.4</c:v>
                </c:pt>
                <c:pt idx="78">
                  <c:v>24.12</c:v>
                </c:pt>
                <c:pt idx="79">
                  <c:v>22.98</c:v>
                </c:pt>
                <c:pt idx="80">
                  <c:v>25.41</c:v>
                </c:pt>
                <c:pt idx="81">
                  <c:v>22.31</c:v>
                </c:pt>
                <c:pt idx="82">
                  <c:v>19.579999999999998</c:v>
                </c:pt>
                <c:pt idx="83">
                  <c:v>18.71</c:v>
                </c:pt>
                <c:pt idx="84">
                  <c:v>17.03</c:v>
                </c:pt>
                <c:pt idx="85">
                  <c:v>15.68</c:v>
                </c:pt>
                <c:pt idx="86">
                  <c:v>13.09</c:v>
                </c:pt>
                <c:pt idx="87">
                  <c:v>15.15</c:v>
                </c:pt>
                <c:pt idx="88">
                  <c:v>13</c:v>
                </c:pt>
                <c:pt idx="89">
                  <c:v>12.41</c:v>
                </c:pt>
                <c:pt idx="90">
                  <c:v>10.97</c:v>
                </c:pt>
                <c:pt idx="91">
                  <c:v>11.01</c:v>
                </c:pt>
                <c:pt idx="92">
                  <c:v>8.7799999999999994</c:v>
                </c:pt>
                <c:pt idx="93">
                  <c:v>7.84</c:v>
                </c:pt>
                <c:pt idx="94">
                  <c:v>8.92</c:v>
                </c:pt>
                <c:pt idx="95">
                  <c:v>9.8000000000000007</c:v>
                </c:pt>
                <c:pt idx="96">
                  <c:v>6.78</c:v>
                </c:pt>
                <c:pt idx="97">
                  <c:v>5.89</c:v>
                </c:pt>
                <c:pt idx="98">
                  <c:v>6.32</c:v>
                </c:pt>
                <c:pt idx="99">
                  <c:v>4.93</c:v>
                </c:pt>
                <c:pt idx="100">
                  <c:v>4.63</c:v>
                </c:pt>
                <c:pt idx="101">
                  <c:v>5.0599999999999996</c:v>
                </c:pt>
                <c:pt idx="102">
                  <c:v>5.09</c:v>
                </c:pt>
                <c:pt idx="103">
                  <c:v>3.63</c:v>
                </c:pt>
                <c:pt idx="104">
                  <c:v>4.7300000000000004</c:v>
                </c:pt>
                <c:pt idx="105">
                  <c:v>4.21</c:v>
                </c:pt>
                <c:pt idx="106">
                  <c:v>3.36</c:v>
                </c:pt>
                <c:pt idx="107">
                  <c:v>2.84</c:v>
                </c:pt>
                <c:pt idx="108">
                  <c:v>4.24</c:v>
                </c:pt>
                <c:pt idx="109">
                  <c:v>3.08</c:v>
                </c:pt>
                <c:pt idx="110">
                  <c:v>2.88</c:v>
                </c:pt>
                <c:pt idx="111">
                  <c:v>2.88</c:v>
                </c:pt>
                <c:pt idx="112">
                  <c:v>1.57</c:v>
                </c:pt>
                <c:pt idx="113">
                  <c:v>1.47</c:v>
                </c:pt>
                <c:pt idx="114">
                  <c:v>2.13</c:v>
                </c:pt>
                <c:pt idx="115">
                  <c:v>1.18</c:v>
                </c:pt>
                <c:pt idx="116">
                  <c:v>1.1499999999999999</c:v>
                </c:pt>
                <c:pt idx="117">
                  <c:v>1.95</c:v>
                </c:pt>
                <c:pt idx="118">
                  <c:v>1.0900000000000001</c:v>
                </c:pt>
                <c:pt idx="119">
                  <c:v>0.95</c:v>
                </c:pt>
                <c:pt idx="120">
                  <c:v>1.08</c:v>
                </c:pt>
                <c:pt idx="121">
                  <c:v>1.03</c:v>
                </c:pt>
                <c:pt idx="122">
                  <c:v>2.1800000000000002</c:v>
                </c:pt>
                <c:pt idx="123">
                  <c:v>3.45</c:v>
                </c:pt>
                <c:pt idx="124">
                  <c:v>2.04</c:v>
                </c:pt>
                <c:pt idx="125">
                  <c:v>1.63</c:v>
                </c:pt>
                <c:pt idx="126">
                  <c:v>1.76</c:v>
                </c:pt>
                <c:pt idx="127">
                  <c:v>0.67</c:v>
                </c:pt>
                <c:pt idx="128">
                  <c:v>0.65</c:v>
                </c:pt>
                <c:pt idx="129">
                  <c:v>1.54</c:v>
                </c:pt>
                <c:pt idx="130">
                  <c:v>3.64</c:v>
                </c:pt>
                <c:pt idx="131">
                  <c:v>1.86</c:v>
                </c:pt>
                <c:pt idx="132">
                  <c:v>0.62</c:v>
                </c:pt>
                <c:pt idx="133">
                  <c:v>0.61</c:v>
                </c:pt>
                <c:pt idx="134">
                  <c:v>0.53</c:v>
                </c:pt>
                <c:pt idx="135">
                  <c:v>0.5</c:v>
                </c:pt>
                <c:pt idx="136">
                  <c:v>0.55000000000000004</c:v>
                </c:pt>
                <c:pt idx="137">
                  <c:v>0.62</c:v>
                </c:pt>
                <c:pt idx="138">
                  <c:v>1.49</c:v>
                </c:pt>
                <c:pt idx="139">
                  <c:v>0.53</c:v>
                </c:pt>
                <c:pt idx="140">
                  <c:v>1.98</c:v>
                </c:pt>
                <c:pt idx="141">
                  <c:v>0.37</c:v>
                </c:pt>
                <c:pt idx="142">
                  <c:v>0.47</c:v>
                </c:pt>
                <c:pt idx="143">
                  <c:v>0.37</c:v>
                </c:pt>
                <c:pt idx="144">
                  <c:v>1.33</c:v>
                </c:pt>
                <c:pt idx="145">
                  <c:v>1.55</c:v>
                </c:pt>
                <c:pt idx="146">
                  <c:v>0.46</c:v>
                </c:pt>
                <c:pt idx="147">
                  <c:v>0.44</c:v>
                </c:pt>
                <c:pt idx="148">
                  <c:v>0.4</c:v>
                </c:pt>
                <c:pt idx="149">
                  <c:v>0.48</c:v>
                </c:pt>
                <c:pt idx="150">
                  <c:v>0.28000000000000003</c:v>
                </c:pt>
                <c:pt idx="151">
                  <c:v>1.4</c:v>
                </c:pt>
                <c:pt idx="152">
                  <c:v>0.47</c:v>
                </c:pt>
                <c:pt idx="153">
                  <c:v>0.43</c:v>
                </c:pt>
                <c:pt idx="154">
                  <c:v>0.53</c:v>
                </c:pt>
                <c:pt idx="155">
                  <c:v>1.38</c:v>
                </c:pt>
                <c:pt idx="156">
                  <c:v>0.46</c:v>
                </c:pt>
                <c:pt idx="157">
                  <c:v>0.44</c:v>
                </c:pt>
                <c:pt idx="158">
                  <c:v>0.34</c:v>
                </c:pt>
                <c:pt idx="159">
                  <c:v>0.23</c:v>
                </c:pt>
                <c:pt idx="160">
                  <c:v>1.34</c:v>
                </c:pt>
                <c:pt idx="161">
                  <c:v>0.25</c:v>
                </c:pt>
                <c:pt idx="162">
                  <c:v>0.41</c:v>
                </c:pt>
                <c:pt idx="163">
                  <c:v>0.34</c:v>
                </c:pt>
                <c:pt idx="164">
                  <c:v>1.56</c:v>
                </c:pt>
                <c:pt idx="165">
                  <c:v>1.38</c:v>
                </c:pt>
                <c:pt idx="166">
                  <c:v>0.34</c:v>
                </c:pt>
                <c:pt idx="167">
                  <c:v>1.73</c:v>
                </c:pt>
                <c:pt idx="168">
                  <c:v>1.53</c:v>
                </c:pt>
                <c:pt idx="169">
                  <c:v>0.36</c:v>
                </c:pt>
                <c:pt idx="170">
                  <c:v>0.44</c:v>
                </c:pt>
                <c:pt idx="171">
                  <c:v>1.29</c:v>
                </c:pt>
                <c:pt idx="172">
                  <c:v>0.46</c:v>
                </c:pt>
                <c:pt idx="173">
                  <c:v>1.39</c:v>
                </c:pt>
                <c:pt idx="174">
                  <c:v>1.36</c:v>
                </c:pt>
                <c:pt idx="175">
                  <c:v>1.31</c:v>
                </c:pt>
                <c:pt idx="176">
                  <c:v>0.34</c:v>
                </c:pt>
                <c:pt idx="177">
                  <c:v>0.27</c:v>
                </c:pt>
                <c:pt idx="178">
                  <c:v>0.39</c:v>
                </c:pt>
                <c:pt idx="179">
                  <c:v>0.35</c:v>
                </c:pt>
                <c:pt idx="180">
                  <c:v>1.6</c:v>
                </c:pt>
                <c:pt idx="181">
                  <c:v>1.38</c:v>
                </c:pt>
                <c:pt idx="182">
                  <c:v>1.35</c:v>
                </c:pt>
                <c:pt idx="183">
                  <c:v>0.28000000000000003</c:v>
                </c:pt>
                <c:pt idx="184">
                  <c:v>0.33</c:v>
                </c:pt>
                <c:pt idx="185">
                  <c:v>1.3</c:v>
                </c:pt>
                <c:pt idx="186">
                  <c:v>1.83</c:v>
                </c:pt>
                <c:pt idx="187">
                  <c:v>1.42</c:v>
                </c:pt>
                <c:pt idx="188">
                  <c:v>0.34</c:v>
                </c:pt>
                <c:pt idx="189">
                  <c:v>0.57999999999999996</c:v>
                </c:pt>
                <c:pt idx="190">
                  <c:v>0.59</c:v>
                </c:pt>
                <c:pt idx="191">
                  <c:v>0.53</c:v>
                </c:pt>
                <c:pt idx="192">
                  <c:v>0.6</c:v>
                </c:pt>
                <c:pt idx="193">
                  <c:v>1.36</c:v>
                </c:pt>
                <c:pt idx="194">
                  <c:v>1.88</c:v>
                </c:pt>
                <c:pt idx="195">
                  <c:v>1.45</c:v>
                </c:pt>
                <c:pt idx="196">
                  <c:v>1.64</c:v>
                </c:pt>
                <c:pt idx="197">
                  <c:v>0.66</c:v>
                </c:pt>
                <c:pt idx="198">
                  <c:v>1.72</c:v>
                </c:pt>
                <c:pt idx="199">
                  <c:v>0.49</c:v>
                </c:pt>
                <c:pt idx="200">
                  <c:v>1.57</c:v>
                </c:pt>
                <c:pt idx="201">
                  <c:v>1.57</c:v>
                </c:pt>
                <c:pt idx="202">
                  <c:v>0.62</c:v>
                </c:pt>
                <c:pt idx="203">
                  <c:v>1.46</c:v>
                </c:pt>
                <c:pt idx="204">
                  <c:v>1.64</c:v>
                </c:pt>
                <c:pt idx="205">
                  <c:v>0.65</c:v>
                </c:pt>
                <c:pt idx="206">
                  <c:v>1.64</c:v>
                </c:pt>
                <c:pt idx="207">
                  <c:v>2.5099999999999998</c:v>
                </c:pt>
                <c:pt idx="208">
                  <c:v>0.78</c:v>
                </c:pt>
                <c:pt idx="209">
                  <c:v>1.84</c:v>
                </c:pt>
                <c:pt idx="210">
                  <c:v>0.87</c:v>
                </c:pt>
                <c:pt idx="211">
                  <c:v>0.79</c:v>
                </c:pt>
                <c:pt idx="212">
                  <c:v>0.87</c:v>
                </c:pt>
                <c:pt idx="213">
                  <c:v>1.91</c:v>
                </c:pt>
                <c:pt idx="214">
                  <c:v>2.36</c:v>
                </c:pt>
                <c:pt idx="215">
                  <c:v>1.81</c:v>
                </c:pt>
                <c:pt idx="216">
                  <c:v>1.72</c:v>
                </c:pt>
                <c:pt idx="217">
                  <c:v>1.02</c:v>
                </c:pt>
                <c:pt idx="218">
                  <c:v>1.1100000000000001</c:v>
                </c:pt>
                <c:pt idx="219">
                  <c:v>2.0499999999999998</c:v>
                </c:pt>
                <c:pt idx="220">
                  <c:v>2.46</c:v>
                </c:pt>
                <c:pt idx="221">
                  <c:v>2.38</c:v>
                </c:pt>
                <c:pt idx="222">
                  <c:v>3.74</c:v>
                </c:pt>
                <c:pt idx="223">
                  <c:v>2.34</c:v>
                </c:pt>
                <c:pt idx="224">
                  <c:v>2.34</c:v>
                </c:pt>
                <c:pt idx="225">
                  <c:v>1.24</c:v>
                </c:pt>
                <c:pt idx="226">
                  <c:v>1</c:v>
                </c:pt>
                <c:pt idx="227">
                  <c:v>2.96</c:v>
                </c:pt>
                <c:pt idx="228">
                  <c:v>3.06</c:v>
                </c:pt>
                <c:pt idx="229">
                  <c:v>3.38</c:v>
                </c:pt>
                <c:pt idx="230">
                  <c:v>2.2999999999999998</c:v>
                </c:pt>
                <c:pt idx="231">
                  <c:v>2.52</c:v>
                </c:pt>
                <c:pt idx="232">
                  <c:v>1.6</c:v>
                </c:pt>
                <c:pt idx="233">
                  <c:v>1.65</c:v>
                </c:pt>
                <c:pt idx="234">
                  <c:v>2.57</c:v>
                </c:pt>
                <c:pt idx="235">
                  <c:v>3.5</c:v>
                </c:pt>
                <c:pt idx="236">
                  <c:v>3.77</c:v>
                </c:pt>
                <c:pt idx="237">
                  <c:v>2.13</c:v>
                </c:pt>
                <c:pt idx="238">
                  <c:v>2.89</c:v>
                </c:pt>
                <c:pt idx="239">
                  <c:v>2.9</c:v>
                </c:pt>
                <c:pt idx="240">
                  <c:v>3.2</c:v>
                </c:pt>
                <c:pt idx="241">
                  <c:v>3.39</c:v>
                </c:pt>
                <c:pt idx="242">
                  <c:v>4.0999999999999996</c:v>
                </c:pt>
                <c:pt idx="243">
                  <c:v>3.4</c:v>
                </c:pt>
                <c:pt idx="244">
                  <c:v>4.76</c:v>
                </c:pt>
                <c:pt idx="245">
                  <c:v>3.84</c:v>
                </c:pt>
                <c:pt idx="246">
                  <c:v>4.13</c:v>
                </c:pt>
                <c:pt idx="247">
                  <c:v>3.78</c:v>
                </c:pt>
                <c:pt idx="248">
                  <c:v>6.58</c:v>
                </c:pt>
                <c:pt idx="249">
                  <c:v>7.12</c:v>
                </c:pt>
                <c:pt idx="250">
                  <c:v>7.05</c:v>
                </c:pt>
                <c:pt idx="251">
                  <c:v>7.1</c:v>
                </c:pt>
                <c:pt idx="252">
                  <c:v>8.6199999999999992</c:v>
                </c:pt>
                <c:pt idx="253">
                  <c:v>7.06</c:v>
                </c:pt>
                <c:pt idx="254">
                  <c:v>8.5299999999999994</c:v>
                </c:pt>
                <c:pt idx="255">
                  <c:v>11.44</c:v>
                </c:pt>
                <c:pt idx="256">
                  <c:v>12.24</c:v>
                </c:pt>
                <c:pt idx="257">
                  <c:v>11.37</c:v>
                </c:pt>
                <c:pt idx="258">
                  <c:v>14.46</c:v>
                </c:pt>
                <c:pt idx="259">
                  <c:v>16.899999999999999</c:v>
                </c:pt>
                <c:pt idx="260">
                  <c:v>17.36</c:v>
                </c:pt>
                <c:pt idx="261">
                  <c:v>17.02</c:v>
                </c:pt>
                <c:pt idx="262">
                  <c:v>21.57</c:v>
                </c:pt>
                <c:pt idx="263">
                  <c:v>23.63</c:v>
                </c:pt>
                <c:pt idx="264">
                  <c:v>25</c:v>
                </c:pt>
                <c:pt idx="265">
                  <c:v>28.68</c:v>
                </c:pt>
                <c:pt idx="266">
                  <c:v>33.24</c:v>
                </c:pt>
                <c:pt idx="267">
                  <c:v>34</c:v>
                </c:pt>
                <c:pt idx="268">
                  <c:v>37.86</c:v>
                </c:pt>
                <c:pt idx="269">
                  <c:v>43.56</c:v>
                </c:pt>
                <c:pt idx="270">
                  <c:v>45.87</c:v>
                </c:pt>
                <c:pt idx="271">
                  <c:v>49.52</c:v>
                </c:pt>
                <c:pt idx="272">
                  <c:v>53.53</c:v>
                </c:pt>
                <c:pt idx="273">
                  <c:v>57.6</c:v>
                </c:pt>
                <c:pt idx="274">
                  <c:v>60.19</c:v>
                </c:pt>
                <c:pt idx="275">
                  <c:v>62.72</c:v>
                </c:pt>
                <c:pt idx="276">
                  <c:v>71.36</c:v>
                </c:pt>
                <c:pt idx="277">
                  <c:v>74.84</c:v>
                </c:pt>
                <c:pt idx="278">
                  <c:v>77.099999999999994</c:v>
                </c:pt>
                <c:pt idx="279">
                  <c:v>80.25</c:v>
                </c:pt>
                <c:pt idx="280">
                  <c:v>84.94</c:v>
                </c:pt>
                <c:pt idx="281">
                  <c:v>85.76</c:v>
                </c:pt>
                <c:pt idx="282">
                  <c:v>89.43</c:v>
                </c:pt>
                <c:pt idx="283">
                  <c:v>94.42</c:v>
                </c:pt>
                <c:pt idx="284">
                  <c:v>98.6</c:v>
                </c:pt>
                <c:pt idx="285">
                  <c:v>99.88</c:v>
                </c:pt>
                <c:pt idx="286">
                  <c:v>100.89</c:v>
                </c:pt>
                <c:pt idx="287">
                  <c:v>106.23</c:v>
                </c:pt>
                <c:pt idx="288">
                  <c:v>105.14</c:v>
                </c:pt>
                <c:pt idx="289">
                  <c:v>106.94</c:v>
                </c:pt>
                <c:pt idx="290">
                  <c:v>111.27</c:v>
                </c:pt>
                <c:pt idx="291">
                  <c:v>109.56</c:v>
                </c:pt>
                <c:pt idx="292">
                  <c:v>108.9</c:v>
                </c:pt>
                <c:pt idx="293">
                  <c:v>111.84</c:v>
                </c:pt>
                <c:pt idx="294">
                  <c:v>109.08</c:v>
                </c:pt>
                <c:pt idx="295">
                  <c:v>110.51</c:v>
                </c:pt>
                <c:pt idx="296">
                  <c:v>109.21</c:v>
                </c:pt>
                <c:pt idx="297">
                  <c:v>111.25</c:v>
                </c:pt>
                <c:pt idx="298">
                  <c:v>109.12</c:v>
                </c:pt>
                <c:pt idx="299">
                  <c:v>107.48</c:v>
                </c:pt>
                <c:pt idx="300">
                  <c:v>107.42</c:v>
                </c:pt>
                <c:pt idx="301">
                  <c:v>106.17</c:v>
                </c:pt>
                <c:pt idx="302">
                  <c:v>103.51</c:v>
                </c:pt>
                <c:pt idx="303">
                  <c:v>102.76</c:v>
                </c:pt>
                <c:pt idx="304">
                  <c:v>104.34</c:v>
                </c:pt>
                <c:pt idx="305">
                  <c:v>101.22</c:v>
                </c:pt>
                <c:pt idx="306">
                  <c:v>102.17</c:v>
                </c:pt>
                <c:pt idx="307">
                  <c:v>102.69</c:v>
                </c:pt>
                <c:pt idx="308">
                  <c:v>100.93</c:v>
                </c:pt>
                <c:pt idx="309">
                  <c:v>96.4</c:v>
                </c:pt>
                <c:pt idx="310">
                  <c:v>95.64</c:v>
                </c:pt>
                <c:pt idx="311">
                  <c:v>98.49</c:v>
                </c:pt>
                <c:pt idx="312">
                  <c:v>95.44</c:v>
                </c:pt>
                <c:pt idx="313">
                  <c:v>93.4</c:v>
                </c:pt>
                <c:pt idx="314">
                  <c:v>92.37</c:v>
                </c:pt>
                <c:pt idx="315">
                  <c:v>89.91</c:v>
                </c:pt>
                <c:pt idx="316">
                  <c:v>87.25</c:v>
                </c:pt>
                <c:pt idx="317">
                  <c:v>88.13</c:v>
                </c:pt>
                <c:pt idx="318">
                  <c:v>87.11</c:v>
                </c:pt>
                <c:pt idx="319">
                  <c:v>87.12</c:v>
                </c:pt>
                <c:pt idx="320">
                  <c:v>84.38</c:v>
                </c:pt>
                <c:pt idx="321">
                  <c:v>81.31</c:v>
                </c:pt>
                <c:pt idx="322">
                  <c:v>80</c:v>
                </c:pt>
                <c:pt idx="323">
                  <c:v>79.61</c:v>
                </c:pt>
                <c:pt idx="324">
                  <c:v>77.45</c:v>
                </c:pt>
                <c:pt idx="325">
                  <c:v>79.38</c:v>
                </c:pt>
                <c:pt idx="326">
                  <c:v>78.42</c:v>
                </c:pt>
                <c:pt idx="327">
                  <c:v>76.53</c:v>
                </c:pt>
                <c:pt idx="328">
                  <c:v>74.83</c:v>
                </c:pt>
                <c:pt idx="329">
                  <c:v>73.72</c:v>
                </c:pt>
                <c:pt idx="330">
                  <c:v>73.23</c:v>
                </c:pt>
                <c:pt idx="331">
                  <c:v>71.489999999999995</c:v>
                </c:pt>
                <c:pt idx="332">
                  <c:v>75.66</c:v>
                </c:pt>
                <c:pt idx="333">
                  <c:v>70.849999999999994</c:v>
                </c:pt>
                <c:pt idx="334">
                  <c:v>71.150000000000006</c:v>
                </c:pt>
                <c:pt idx="335">
                  <c:v>71.17</c:v>
                </c:pt>
                <c:pt idx="336">
                  <c:v>69.849999999999994</c:v>
                </c:pt>
                <c:pt idx="337">
                  <c:v>68.010000000000005</c:v>
                </c:pt>
                <c:pt idx="338">
                  <c:v>68.31</c:v>
                </c:pt>
                <c:pt idx="339">
                  <c:v>67.72</c:v>
                </c:pt>
                <c:pt idx="340">
                  <c:v>68.14</c:v>
                </c:pt>
                <c:pt idx="341">
                  <c:v>67.03</c:v>
                </c:pt>
                <c:pt idx="342">
                  <c:v>67.86</c:v>
                </c:pt>
                <c:pt idx="343">
                  <c:v>66.430000000000007</c:v>
                </c:pt>
                <c:pt idx="344">
                  <c:v>67.37</c:v>
                </c:pt>
                <c:pt idx="345">
                  <c:v>67.02</c:v>
                </c:pt>
                <c:pt idx="346">
                  <c:v>65.56</c:v>
                </c:pt>
                <c:pt idx="347">
                  <c:v>66.91</c:v>
                </c:pt>
                <c:pt idx="348">
                  <c:v>67.78</c:v>
                </c:pt>
                <c:pt idx="349">
                  <c:v>65.55</c:v>
                </c:pt>
                <c:pt idx="350">
                  <c:v>65.22</c:v>
                </c:pt>
                <c:pt idx="351">
                  <c:v>63.46</c:v>
                </c:pt>
                <c:pt idx="352">
                  <c:v>64.58</c:v>
                </c:pt>
                <c:pt idx="353">
                  <c:v>66.63</c:v>
                </c:pt>
                <c:pt idx="354">
                  <c:v>67.72</c:v>
                </c:pt>
                <c:pt idx="355">
                  <c:v>64.75</c:v>
                </c:pt>
                <c:pt idx="356">
                  <c:v>64.489999999999995</c:v>
                </c:pt>
                <c:pt idx="357">
                  <c:v>65.91</c:v>
                </c:pt>
                <c:pt idx="358">
                  <c:v>64.97</c:v>
                </c:pt>
                <c:pt idx="359">
                  <c:v>64.92</c:v>
                </c:pt>
                <c:pt idx="360">
                  <c:v>63.57</c:v>
                </c:pt>
                <c:pt idx="361">
                  <c:v>66.040000000000006</c:v>
                </c:pt>
                <c:pt idx="362">
                  <c:v>64.44</c:v>
                </c:pt>
                <c:pt idx="363">
                  <c:v>64.59</c:v>
                </c:pt>
                <c:pt idx="364">
                  <c:v>62.64</c:v>
                </c:pt>
                <c:pt idx="365">
                  <c:v>61.43</c:v>
                </c:pt>
                <c:pt idx="366">
                  <c:v>62.1</c:v>
                </c:pt>
                <c:pt idx="367">
                  <c:v>61.28</c:v>
                </c:pt>
                <c:pt idx="368">
                  <c:v>61.71</c:v>
                </c:pt>
                <c:pt idx="369">
                  <c:v>58.98</c:v>
                </c:pt>
                <c:pt idx="370">
                  <c:v>60.02</c:v>
                </c:pt>
                <c:pt idx="371">
                  <c:v>61.28</c:v>
                </c:pt>
                <c:pt idx="372">
                  <c:v>58.03</c:v>
                </c:pt>
                <c:pt idx="373">
                  <c:v>57.4</c:v>
                </c:pt>
                <c:pt idx="374">
                  <c:v>58.07</c:v>
                </c:pt>
                <c:pt idx="375">
                  <c:v>55.52</c:v>
                </c:pt>
                <c:pt idx="376">
                  <c:v>55.98</c:v>
                </c:pt>
                <c:pt idx="377">
                  <c:v>54.73</c:v>
                </c:pt>
                <c:pt idx="378">
                  <c:v>55.64</c:v>
                </c:pt>
                <c:pt idx="379">
                  <c:v>54.42</c:v>
                </c:pt>
                <c:pt idx="380">
                  <c:v>53.29</c:v>
                </c:pt>
                <c:pt idx="381">
                  <c:v>53.36</c:v>
                </c:pt>
                <c:pt idx="382">
                  <c:v>51.36</c:v>
                </c:pt>
                <c:pt idx="383">
                  <c:v>51.19</c:v>
                </c:pt>
                <c:pt idx="384">
                  <c:v>50.72</c:v>
                </c:pt>
                <c:pt idx="385">
                  <c:v>48.45</c:v>
                </c:pt>
                <c:pt idx="386">
                  <c:v>47.57</c:v>
                </c:pt>
                <c:pt idx="387">
                  <c:v>48.53</c:v>
                </c:pt>
                <c:pt idx="388">
                  <c:v>46.82</c:v>
                </c:pt>
                <c:pt idx="389">
                  <c:v>46.74</c:v>
                </c:pt>
                <c:pt idx="390">
                  <c:v>45.13</c:v>
                </c:pt>
                <c:pt idx="391">
                  <c:v>44.18</c:v>
                </c:pt>
                <c:pt idx="392">
                  <c:v>44.83</c:v>
                </c:pt>
                <c:pt idx="393">
                  <c:v>43.16</c:v>
                </c:pt>
                <c:pt idx="394">
                  <c:v>42.64</c:v>
                </c:pt>
                <c:pt idx="395">
                  <c:v>41.81</c:v>
                </c:pt>
                <c:pt idx="396">
                  <c:v>40.43</c:v>
                </c:pt>
                <c:pt idx="397">
                  <c:v>41.43</c:v>
                </c:pt>
                <c:pt idx="398">
                  <c:v>38.840000000000003</c:v>
                </c:pt>
                <c:pt idx="399">
                  <c:v>39.159999999999997</c:v>
                </c:pt>
                <c:pt idx="400">
                  <c:v>37.479999999999997</c:v>
                </c:pt>
                <c:pt idx="401">
                  <c:v>37.6</c:v>
                </c:pt>
                <c:pt idx="402">
                  <c:v>36.6</c:v>
                </c:pt>
                <c:pt idx="403">
                  <c:v>35.43</c:v>
                </c:pt>
                <c:pt idx="404">
                  <c:v>35.54</c:v>
                </c:pt>
                <c:pt idx="405">
                  <c:v>34.22</c:v>
                </c:pt>
                <c:pt idx="406">
                  <c:v>34.549999999999997</c:v>
                </c:pt>
                <c:pt idx="407">
                  <c:v>32.08</c:v>
                </c:pt>
                <c:pt idx="408">
                  <c:v>31.9</c:v>
                </c:pt>
                <c:pt idx="409">
                  <c:v>31.43</c:v>
                </c:pt>
                <c:pt idx="410">
                  <c:v>31.11</c:v>
                </c:pt>
                <c:pt idx="411">
                  <c:v>29.65</c:v>
                </c:pt>
                <c:pt idx="412">
                  <c:v>29.2</c:v>
                </c:pt>
                <c:pt idx="413">
                  <c:v>29.03</c:v>
                </c:pt>
                <c:pt idx="414">
                  <c:v>28.05</c:v>
                </c:pt>
                <c:pt idx="415">
                  <c:v>28.03</c:v>
                </c:pt>
                <c:pt idx="416">
                  <c:v>26.66</c:v>
                </c:pt>
                <c:pt idx="417">
                  <c:v>26.7</c:v>
                </c:pt>
                <c:pt idx="418">
                  <c:v>24.76</c:v>
                </c:pt>
                <c:pt idx="419">
                  <c:v>25.11</c:v>
                </c:pt>
                <c:pt idx="420">
                  <c:v>24.02</c:v>
                </c:pt>
                <c:pt idx="421">
                  <c:v>22.89</c:v>
                </c:pt>
                <c:pt idx="422">
                  <c:v>22.46</c:v>
                </c:pt>
                <c:pt idx="423">
                  <c:v>22.78</c:v>
                </c:pt>
                <c:pt idx="424">
                  <c:v>22.24</c:v>
                </c:pt>
                <c:pt idx="425">
                  <c:v>20.75</c:v>
                </c:pt>
                <c:pt idx="426">
                  <c:v>21.28</c:v>
                </c:pt>
                <c:pt idx="427">
                  <c:v>20.14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660-3F44-B654-2F7205CC1A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916479"/>
        <c:axId val="1229322799"/>
      </c:lineChart>
      <c:dateAx>
        <c:axId val="1288916479"/>
        <c:scaling>
          <c:orientation val="minMax"/>
          <c:min val="44094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322799"/>
        <c:crosses val="autoZero"/>
        <c:auto val="1"/>
        <c:lblOffset val="100"/>
        <c:baseTimeUnit val="days"/>
        <c:majorUnit val="2"/>
        <c:majorTimeUnit val="months"/>
      </c:dateAx>
      <c:valAx>
        <c:axId val="1229322799"/>
        <c:scaling>
          <c:orientation val="minMax"/>
          <c:max val="4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916479"/>
        <c:crossesAt val="43881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483264412926759"/>
          <c:y val="2.21497894158579E-2"/>
          <c:w val="0.75295376656348945"/>
          <c:h val="0.87078771421297807"/>
        </c:manualLayout>
      </c:layout>
      <c:lineChart>
        <c:grouping val="standard"/>
        <c:varyColors val="0"/>
        <c:ser>
          <c:idx val="0"/>
          <c:order val="0"/>
          <c:tx>
            <c:strRef>
              <c:f>Death!$B$2</c:f>
              <c:strCache>
                <c:ptCount val="1"/>
                <c:pt idx="0">
                  <c:v>Observed Excessive Death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Death!$B$3:$B$430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1.4285714285714448</c:v>
                </c:pt>
                <c:pt idx="33">
                  <c:v>1.4285714285714448</c:v>
                </c:pt>
                <c:pt idx="34">
                  <c:v>1.4285714285714448</c:v>
                </c:pt>
                <c:pt idx="35">
                  <c:v>1.4285714285714448</c:v>
                </c:pt>
                <c:pt idx="36">
                  <c:v>1.4285714285714448</c:v>
                </c:pt>
                <c:pt idx="37">
                  <c:v>1.4285714285714448</c:v>
                </c:pt>
                <c:pt idx="38">
                  <c:v>1.4285714285714448</c:v>
                </c:pt>
                <c:pt idx="39">
                  <c:v>28.400000000000006</c:v>
                </c:pt>
                <c:pt idx="40">
                  <c:v>28.400000000000006</c:v>
                </c:pt>
                <c:pt idx="41">
                  <c:v>28.400000000000006</c:v>
                </c:pt>
                <c:pt idx="42">
                  <c:v>28.400000000000006</c:v>
                </c:pt>
                <c:pt idx="43">
                  <c:v>28.400000000000006</c:v>
                </c:pt>
                <c:pt idx="44">
                  <c:v>28.400000000000006</c:v>
                </c:pt>
                <c:pt idx="45">
                  <c:v>28.400000000000006</c:v>
                </c:pt>
                <c:pt idx="46">
                  <c:v>47.314285714285688</c:v>
                </c:pt>
                <c:pt idx="47">
                  <c:v>47.314285714285688</c:v>
                </c:pt>
                <c:pt idx="48">
                  <c:v>47.314285714285688</c:v>
                </c:pt>
                <c:pt idx="49">
                  <c:v>47.314285714285688</c:v>
                </c:pt>
                <c:pt idx="50">
                  <c:v>47.314285714285688</c:v>
                </c:pt>
                <c:pt idx="51">
                  <c:v>47.314285714285688</c:v>
                </c:pt>
                <c:pt idx="52">
                  <c:v>47.314285714285688</c:v>
                </c:pt>
                <c:pt idx="53">
                  <c:v>84.542857142857173</c:v>
                </c:pt>
                <c:pt idx="54">
                  <c:v>84.542857142857173</c:v>
                </c:pt>
                <c:pt idx="55">
                  <c:v>84.542857142857173</c:v>
                </c:pt>
                <c:pt idx="56">
                  <c:v>84.542857142857173</c:v>
                </c:pt>
                <c:pt idx="57">
                  <c:v>84.542857142857173</c:v>
                </c:pt>
                <c:pt idx="58">
                  <c:v>84.542857142857173</c:v>
                </c:pt>
                <c:pt idx="59">
                  <c:v>84.542857142857173</c:v>
                </c:pt>
                <c:pt idx="60">
                  <c:v>62.285714285714278</c:v>
                </c:pt>
                <c:pt idx="61">
                  <c:v>62.285714285714278</c:v>
                </c:pt>
                <c:pt idx="62">
                  <c:v>62.285714285714278</c:v>
                </c:pt>
                <c:pt idx="63">
                  <c:v>62.285714285714278</c:v>
                </c:pt>
                <c:pt idx="64">
                  <c:v>62.285714285714278</c:v>
                </c:pt>
                <c:pt idx="65">
                  <c:v>62.285714285714278</c:v>
                </c:pt>
                <c:pt idx="66">
                  <c:v>62.285714285714278</c:v>
                </c:pt>
                <c:pt idx="67">
                  <c:v>46.514285714285677</c:v>
                </c:pt>
                <c:pt idx="68">
                  <c:v>46.514285714285677</c:v>
                </c:pt>
                <c:pt idx="69">
                  <c:v>46.514285714285677</c:v>
                </c:pt>
                <c:pt idx="70">
                  <c:v>46.514285714285677</c:v>
                </c:pt>
                <c:pt idx="71">
                  <c:v>46.514285714285677</c:v>
                </c:pt>
                <c:pt idx="72">
                  <c:v>46.514285714285677</c:v>
                </c:pt>
                <c:pt idx="73">
                  <c:v>46.514285714285677</c:v>
                </c:pt>
                <c:pt idx="74">
                  <c:v>26.542857142857144</c:v>
                </c:pt>
                <c:pt idx="75">
                  <c:v>26.542857142857144</c:v>
                </c:pt>
                <c:pt idx="76">
                  <c:v>26.542857142857144</c:v>
                </c:pt>
                <c:pt idx="77">
                  <c:v>26.542857142857144</c:v>
                </c:pt>
                <c:pt idx="78">
                  <c:v>26.542857142857144</c:v>
                </c:pt>
                <c:pt idx="79">
                  <c:v>26.542857142857144</c:v>
                </c:pt>
                <c:pt idx="80">
                  <c:v>26.542857142857144</c:v>
                </c:pt>
                <c:pt idx="81">
                  <c:v>4.5428571428571161</c:v>
                </c:pt>
                <c:pt idx="82">
                  <c:v>4.5428571428571161</c:v>
                </c:pt>
                <c:pt idx="83">
                  <c:v>4.5428571428571161</c:v>
                </c:pt>
                <c:pt idx="84">
                  <c:v>4.5428571428571161</c:v>
                </c:pt>
                <c:pt idx="85">
                  <c:v>4.5428571428571161</c:v>
                </c:pt>
                <c:pt idx="86">
                  <c:v>4.5428571428571161</c:v>
                </c:pt>
                <c:pt idx="87">
                  <c:v>4.5428571428571161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2.6571428571428726</c:v>
                </c:pt>
                <c:pt idx="103">
                  <c:v>2.6571428571428726</c:v>
                </c:pt>
                <c:pt idx="104">
                  <c:v>2.6571428571428726</c:v>
                </c:pt>
                <c:pt idx="105">
                  <c:v>2.6571428571428726</c:v>
                </c:pt>
                <c:pt idx="106">
                  <c:v>2.6571428571428726</c:v>
                </c:pt>
                <c:pt idx="107">
                  <c:v>2.6571428571428726</c:v>
                </c:pt>
                <c:pt idx="108">
                  <c:v>2.6571428571428726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1.0571428571428498</c:v>
                </c:pt>
                <c:pt idx="117">
                  <c:v>1.0571428571428498</c:v>
                </c:pt>
                <c:pt idx="118">
                  <c:v>1.0571428571428498</c:v>
                </c:pt>
                <c:pt idx="119">
                  <c:v>1.0571428571428498</c:v>
                </c:pt>
                <c:pt idx="120">
                  <c:v>1.0571428571428498</c:v>
                </c:pt>
                <c:pt idx="121">
                  <c:v>1.0571428571428498</c:v>
                </c:pt>
                <c:pt idx="122">
                  <c:v>1.0571428571428498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0.62857142857143344</c:v>
                </c:pt>
                <c:pt idx="131">
                  <c:v>0.62857142857143344</c:v>
                </c:pt>
                <c:pt idx="132">
                  <c:v>0.62857142857143344</c:v>
                </c:pt>
                <c:pt idx="133">
                  <c:v>0.62857142857143344</c:v>
                </c:pt>
                <c:pt idx="134">
                  <c:v>0.62857142857143344</c:v>
                </c:pt>
                <c:pt idx="135">
                  <c:v>0.62857142857143344</c:v>
                </c:pt>
                <c:pt idx="136">
                  <c:v>0.62857142857143344</c:v>
                </c:pt>
                <c:pt idx="137">
                  <c:v>0.17142857142857792</c:v>
                </c:pt>
                <c:pt idx="138">
                  <c:v>0.17142857142857792</c:v>
                </c:pt>
                <c:pt idx="139">
                  <c:v>0.17142857142857792</c:v>
                </c:pt>
                <c:pt idx="140">
                  <c:v>0.17142857142857792</c:v>
                </c:pt>
                <c:pt idx="141">
                  <c:v>0.17142857142857792</c:v>
                </c:pt>
                <c:pt idx="142">
                  <c:v>0.17142857142857792</c:v>
                </c:pt>
                <c:pt idx="143">
                  <c:v>0.17142857142857792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14.94285714285715</c:v>
                </c:pt>
                <c:pt idx="173">
                  <c:v>14.94285714285715</c:v>
                </c:pt>
                <c:pt idx="174">
                  <c:v>14.94285714285715</c:v>
                </c:pt>
                <c:pt idx="175">
                  <c:v>14.94285714285715</c:v>
                </c:pt>
                <c:pt idx="176">
                  <c:v>14.94285714285715</c:v>
                </c:pt>
                <c:pt idx="177">
                  <c:v>14.94285714285715</c:v>
                </c:pt>
                <c:pt idx="178">
                  <c:v>14.94285714285715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9.4857142857143231</c:v>
                </c:pt>
                <c:pt idx="187">
                  <c:v>9.4857142857143231</c:v>
                </c:pt>
                <c:pt idx="188">
                  <c:v>9.4857142857143231</c:v>
                </c:pt>
                <c:pt idx="189">
                  <c:v>9.4857142857143231</c:v>
                </c:pt>
                <c:pt idx="190">
                  <c:v>9.4857142857143231</c:v>
                </c:pt>
                <c:pt idx="191">
                  <c:v>9.4857142857143231</c:v>
                </c:pt>
                <c:pt idx="192">
                  <c:v>9.4857142857143231</c:v>
                </c:pt>
                <c:pt idx="193">
                  <c:v>5.8571428571428612</c:v>
                </c:pt>
                <c:pt idx="194">
                  <c:v>5.8571428571428612</c:v>
                </c:pt>
                <c:pt idx="195">
                  <c:v>5.8571428571428612</c:v>
                </c:pt>
                <c:pt idx="196">
                  <c:v>5.8571428571428612</c:v>
                </c:pt>
                <c:pt idx="197">
                  <c:v>5.8571428571428612</c:v>
                </c:pt>
                <c:pt idx="198">
                  <c:v>5.8571428571428612</c:v>
                </c:pt>
                <c:pt idx="199">
                  <c:v>5.8571428571428612</c:v>
                </c:pt>
                <c:pt idx="200">
                  <c:v>0.91428571428571104</c:v>
                </c:pt>
                <c:pt idx="201">
                  <c:v>0.91428571428571104</c:v>
                </c:pt>
                <c:pt idx="202">
                  <c:v>0.91428571428571104</c:v>
                </c:pt>
                <c:pt idx="203">
                  <c:v>0.91428571428571104</c:v>
                </c:pt>
                <c:pt idx="204">
                  <c:v>0.91428571428571104</c:v>
                </c:pt>
                <c:pt idx="205">
                  <c:v>0.91428571428571104</c:v>
                </c:pt>
                <c:pt idx="206">
                  <c:v>0.91428571428571104</c:v>
                </c:pt>
                <c:pt idx="207">
                  <c:v>0.57142857142855519</c:v>
                </c:pt>
                <c:pt idx="208">
                  <c:v>0.57142857142855519</c:v>
                </c:pt>
                <c:pt idx="209">
                  <c:v>0.57142857142855519</c:v>
                </c:pt>
                <c:pt idx="210">
                  <c:v>0.57142857142855519</c:v>
                </c:pt>
                <c:pt idx="211">
                  <c:v>0.57142857142855519</c:v>
                </c:pt>
                <c:pt idx="212">
                  <c:v>0.57142857142855519</c:v>
                </c:pt>
                <c:pt idx="213">
                  <c:v>0.57142857142855519</c:v>
                </c:pt>
                <c:pt idx="214">
                  <c:v>5.5142857142857054</c:v>
                </c:pt>
                <c:pt idx="215">
                  <c:v>5.5142857142857054</c:v>
                </c:pt>
                <c:pt idx="216">
                  <c:v>5.5142857142857054</c:v>
                </c:pt>
                <c:pt idx="217">
                  <c:v>5.5142857142857054</c:v>
                </c:pt>
                <c:pt idx="218">
                  <c:v>5.5142857142857054</c:v>
                </c:pt>
                <c:pt idx="219">
                  <c:v>5.5142857142857054</c:v>
                </c:pt>
                <c:pt idx="220">
                  <c:v>5.5142857142857054</c:v>
                </c:pt>
                <c:pt idx="221">
                  <c:v>3.9714285714285325</c:v>
                </c:pt>
                <c:pt idx="222">
                  <c:v>3.9714285714285325</c:v>
                </c:pt>
                <c:pt idx="223">
                  <c:v>3.9714285714285325</c:v>
                </c:pt>
                <c:pt idx="224">
                  <c:v>3.9714285714285325</c:v>
                </c:pt>
                <c:pt idx="225">
                  <c:v>3.9714285714285325</c:v>
                </c:pt>
                <c:pt idx="226">
                  <c:v>3.9714285714285325</c:v>
                </c:pt>
                <c:pt idx="227">
                  <c:v>3.9714285714285325</c:v>
                </c:pt>
                <c:pt idx="228">
                  <c:v>1.8857142857142719</c:v>
                </c:pt>
                <c:pt idx="229">
                  <c:v>1.8857142857142719</c:v>
                </c:pt>
                <c:pt idx="230">
                  <c:v>1.8857142857142719</c:v>
                </c:pt>
                <c:pt idx="231">
                  <c:v>1.8857142857142719</c:v>
                </c:pt>
                <c:pt idx="232">
                  <c:v>1.8857142857142719</c:v>
                </c:pt>
                <c:pt idx="233">
                  <c:v>1.8857142857142719</c:v>
                </c:pt>
                <c:pt idx="234">
                  <c:v>1.8857142857142719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13.028571428571411</c:v>
                </c:pt>
                <c:pt idx="243">
                  <c:v>13.028571428571411</c:v>
                </c:pt>
                <c:pt idx="244">
                  <c:v>13.028571428571411</c:v>
                </c:pt>
                <c:pt idx="245">
                  <c:v>13.028571428571411</c:v>
                </c:pt>
                <c:pt idx="246">
                  <c:v>13.028571428571411</c:v>
                </c:pt>
                <c:pt idx="247">
                  <c:v>13.028571428571411</c:v>
                </c:pt>
                <c:pt idx="248">
                  <c:v>13.028571428571411</c:v>
                </c:pt>
                <c:pt idx="249">
                  <c:v>4.4857142857142662</c:v>
                </c:pt>
                <c:pt idx="250">
                  <c:v>4.4857142857142662</c:v>
                </c:pt>
                <c:pt idx="251">
                  <c:v>4.4857142857142662</c:v>
                </c:pt>
                <c:pt idx="252">
                  <c:v>4.4857142857142662</c:v>
                </c:pt>
                <c:pt idx="253">
                  <c:v>4.4857142857142662</c:v>
                </c:pt>
                <c:pt idx="254">
                  <c:v>4.4857142857142662</c:v>
                </c:pt>
                <c:pt idx="255">
                  <c:v>4.4857142857142662</c:v>
                </c:pt>
                <c:pt idx="256">
                  <c:v>34.399999999999977</c:v>
                </c:pt>
                <c:pt idx="257">
                  <c:v>34.399999999999977</c:v>
                </c:pt>
                <c:pt idx="258">
                  <c:v>34.399999999999977</c:v>
                </c:pt>
                <c:pt idx="259">
                  <c:v>34.399999999999977</c:v>
                </c:pt>
                <c:pt idx="260">
                  <c:v>34.399999999999977</c:v>
                </c:pt>
                <c:pt idx="261">
                  <c:v>34.399999999999977</c:v>
                </c:pt>
                <c:pt idx="262">
                  <c:v>34.399999999999977</c:v>
                </c:pt>
                <c:pt idx="263">
                  <c:v>57.228571428571399</c:v>
                </c:pt>
                <c:pt idx="264">
                  <c:v>57.228571428571399</c:v>
                </c:pt>
                <c:pt idx="265">
                  <c:v>57.228571428571399</c:v>
                </c:pt>
                <c:pt idx="266">
                  <c:v>57.228571428571399</c:v>
                </c:pt>
                <c:pt idx="267">
                  <c:v>57.228571428571399</c:v>
                </c:pt>
                <c:pt idx="268">
                  <c:v>57.228571428571399</c:v>
                </c:pt>
                <c:pt idx="269">
                  <c:v>57.228571428571399</c:v>
                </c:pt>
                <c:pt idx="270">
                  <c:v>111.48571428571432</c:v>
                </c:pt>
                <c:pt idx="271">
                  <c:v>111.48571428571432</c:v>
                </c:pt>
                <c:pt idx="272">
                  <c:v>111.48571428571432</c:v>
                </c:pt>
                <c:pt idx="273">
                  <c:v>111.48571428571432</c:v>
                </c:pt>
                <c:pt idx="274">
                  <c:v>111.48571428571432</c:v>
                </c:pt>
                <c:pt idx="275">
                  <c:v>111.48571428571432</c:v>
                </c:pt>
                <c:pt idx="276">
                  <c:v>111.48571428571432</c:v>
                </c:pt>
                <c:pt idx="277">
                  <c:v>118.80000000000001</c:v>
                </c:pt>
                <c:pt idx="278">
                  <c:v>118.80000000000001</c:v>
                </c:pt>
                <c:pt idx="279">
                  <c:v>118.80000000000001</c:v>
                </c:pt>
                <c:pt idx="280">
                  <c:v>118.80000000000001</c:v>
                </c:pt>
                <c:pt idx="281">
                  <c:v>118.80000000000001</c:v>
                </c:pt>
                <c:pt idx="282">
                  <c:v>118.80000000000001</c:v>
                </c:pt>
                <c:pt idx="283">
                  <c:v>118.80000000000001</c:v>
                </c:pt>
                <c:pt idx="284">
                  <c:v>114.97142857142856</c:v>
                </c:pt>
                <c:pt idx="285">
                  <c:v>114.97142857142856</c:v>
                </c:pt>
                <c:pt idx="286">
                  <c:v>114.97142857142856</c:v>
                </c:pt>
                <c:pt idx="287">
                  <c:v>114.97142857142856</c:v>
                </c:pt>
                <c:pt idx="288">
                  <c:v>114.97142857142856</c:v>
                </c:pt>
                <c:pt idx="289">
                  <c:v>114.97142857142856</c:v>
                </c:pt>
                <c:pt idx="290">
                  <c:v>114.97142857142856</c:v>
                </c:pt>
                <c:pt idx="291">
                  <c:v>108.49999999999994</c:v>
                </c:pt>
                <c:pt idx="292">
                  <c:v>108.49999999999994</c:v>
                </c:pt>
                <c:pt idx="293">
                  <c:v>108.49999999999994</c:v>
                </c:pt>
                <c:pt idx="294">
                  <c:v>108.49999999999994</c:v>
                </c:pt>
                <c:pt idx="295">
                  <c:v>108.49999999999994</c:v>
                </c:pt>
                <c:pt idx="296">
                  <c:v>108.49999999999994</c:v>
                </c:pt>
                <c:pt idx="297">
                  <c:v>108.49999999999994</c:v>
                </c:pt>
                <c:pt idx="298">
                  <c:v>123.55714285714282</c:v>
                </c:pt>
                <c:pt idx="299">
                  <c:v>123.55714285714282</c:v>
                </c:pt>
                <c:pt idx="300">
                  <c:v>123.55714285714282</c:v>
                </c:pt>
                <c:pt idx="301">
                  <c:v>123.55714285714282</c:v>
                </c:pt>
                <c:pt idx="302">
                  <c:v>123.55714285714282</c:v>
                </c:pt>
                <c:pt idx="303">
                  <c:v>123.55714285714282</c:v>
                </c:pt>
                <c:pt idx="304">
                  <c:v>123.55714285714282</c:v>
                </c:pt>
                <c:pt idx="305">
                  <c:v>110.34285714285718</c:v>
                </c:pt>
                <c:pt idx="306">
                  <c:v>110.34285714285718</c:v>
                </c:pt>
                <c:pt idx="307">
                  <c:v>110.34285714285718</c:v>
                </c:pt>
                <c:pt idx="308">
                  <c:v>110.34285714285718</c:v>
                </c:pt>
                <c:pt idx="309">
                  <c:v>110.34285714285718</c:v>
                </c:pt>
                <c:pt idx="310">
                  <c:v>110.34285714285718</c:v>
                </c:pt>
                <c:pt idx="311">
                  <c:v>110.34285714285718</c:v>
                </c:pt>
                <c:pt idx="312">
                  <c:v>94.614285714285728</c:v>
                </c:pt>
                <c:pt idx="313">
                  <c:v>94.614285714285728</c:v>
                </c:pt>
                <c:pt idx="314">
                  <c:v>94.614285714285728</c:v>
                </c:pt>
                <c:pt idx="315">
                  <c:v>94.614285714285728</c:v>
                </c:pt>
                <c:pt idx="316">
                  <c:v>94.614285714285728</c:v>
                </c:pt>
                <c:pt idx="317">
                  <c:v>94.614285714285728</c:v>
                </c:pt>
                <c:pt idx="318">
                  <c:v>94.614285714285728</c:v>
                </c:pt>
                <c:pt idx="319">
                  <c:v>127.39999999999998</c:v>
                </c:pt>
                <c:pt idx="320">
                  <c:v>127.39999999999998</c:v>
                </c:pt>
                <c:pt idx="321">
                  <c:v>127.39999999999998</c:v>
                </c:pt>
                <c:pt idx="322">
                  <c:v>127.39999999999998</c:v>
                </c:pt>
                <c:pt idx="323">
                  <c:v>127.39999999999998</c:v>
                </c:pt>
                <c:pt idx="324">
                  <c:v>127.39999999999998</c:v>
                </c:pt>
                <c:pt idx="325">
                  <c:v>127.39999999999998</c:v>
                </c:pt>
                <c:pt idx="326">
                  <c:v>118</c:v>
                </c:pt>
                <c:pt idx="327">
                  <c:v>133</c:v>
                </c:pt>
                <c:pt idx="328">
                  <c:v>112</c:v>
                </c:pt>
                <c:pt idx="329">
                  <c:v>102</c:v>
                </c:pt>
                <c:pt idx="330">
                  <c:v>137</c:v>
                </c:pt>
                <c:pt idx="331">
                  <c:v>98</c:v>
                </c:pt>
                <c:pt idx="332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B-414B-A792-8B7E9A655B0A}"/>
            </c:ext>
          </c:extLst>
        </c:ser>
        <c:ser>
          <c:idx val="7"/>
          <c:order val="1"/>
          <c:tx>
            <c:strRef>
              <c:f>Death!$E$2</c:f>
              <c:strCache>
                <c:ptCount val="1"/>
                <c:pt idx="0">
                  <c:v>CRW_50%_M(t)=0.7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Death!$E$3:$E$430</c:f>
              <c:numCache>
                <c:formatCode>General</c:formatCode>
                <c:ptCount val="428"/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0.43680901599515065</c:v>
                </c:pt>
                <c:pt idx="24">
                  <c:v>0.30030619849666607</c:v>
                </c:pt>
                <c:pt idx="25">
                  <c:v>0.51871070649424145</c:v>
                </c:pt>
                <c:pt idx="26">
                  <c:v>0.43680901599515065</c:v>
                </c:pt>
                <c:pt idx="27">
                  <c:v>1.4742304289836334</c:v>
                </c:pt>
                <c:pt idx="28">
                  <c:v>1.8018371909799964</c:v>
                </c:pt>
                <c:pt idx="29">
                  <c:v>2.1840450799757534</c:v>
                </c:pt>
                <c:pt idx="30">
                  <c:v>2.2113456434754504</c:v>
                </c:pt>
                <c:pt idx="31">
                  <c:v>5.4874132634390804</c:v>
                </c:pt>
                <c:pt idx="32">
                  <c:v>6.0607250969327149</c:v>
                </c:pt>
                <c:pt idx="33">
                  <c:v>7.6987589069145299</c:v>
                </c:pt>
                <c:pt idx="34">
                  <c:v>11.739242304869673</c:v>
                </c:pt>
                <c:pt idx="35">
                  <c:v>16.762545988813905</c:v>
                </c:pt>
                <c:pt idx="36">
                  <c:v>14.715003726336638</c:v>
                </c:pt>
                <c:pt idx="37">
                  <c:v>18.810088251291177</c:v>
                </c:pt>
                <c:pt idx="38">
                  <c:v>25.089217856221467</c:v>
                </c:pt>
                <c:pt idx="39">
                  <c:v>32.351167747140842</c:v>
                </c:pt>
                <c:pt idx="40">
                  <c:v>31.450249151650848</c:v>
                </c:pt>
                <c:pt idx="41">
                  <c:v>38.657597915570832</c:v>
                </c:pt>
                <c:pt idx="42">
                  <c:v>52.144076284421111</c:v>
                </c:pt>
                <c:pt idx="43">
                  <c:v>61.453568437817758</c:v>
                </c:pt>
                <c:pt idx="44">
                  <c:v>65.739756907270177</c:v>
                </c:pt>
                <c:pt idx="45">
                  <c:v>82.693406840581957</c:v>
                </c:pt>
                <c:pt idx="46">
                  <c:v>106.25379314082039</c:v>
                </c:pt>
                <c:pt idx="47">
                  <c:v>118.45714502518491</c:v>
                </c:pt>
                <c:pt idx="48">
                  <c:v>139.17827272145487</c:v>
                </c:pt>
                <c:pt idx="49">
                  <c:v>170.62852187310571</c:v>
                </c:pt>
                <c:pt idx="50">
                  <c:v>207.32047921669837</c:v>
                </c:pt>
                <c:pt idx="51">
                  <c:v>240.27225936083255</c:v>
                </c:pt>
                <c:pt idx="52">
                  <c:v>285.07248406383519</c:v>
                </c:pt>
                <c:pt idx="53">
                  <c:v>339.26410261073357</c:v>
                </c:pt>
                <c:pt idx="54">
                  <c:v>192.30516929186507</c:v>
                </c:pt>
                <c:pt idx="55">
                  <c:v>218.89591814056988</c:v>
                </c:pt>
                <c:pt idx="56">
                  <c:v>261.32099381909887</c:v>
                </c:pt>
                <c:pt idx="57">
                  <c:v>269.48386230550824</c:v>
                </c:pt>
                <c:pt idx="58">
                  <c:v>217.03947982259049</c:v>
                </c:pt>
                <c:pt idx="59">
                  <c:v>204.89072906522534</c:v>
                </c:pt>
                <c:pt idx="60">
                  <c:v>232.51889932691864</c:v>
                </c:pt>
                <c:pt idx="61">
                  <c:v>234.26613539089922</c:v>
                </c:pt>
                <c:pt idx="62">
                  <c:v>205.35483864472019</c:v>
                </c:pt>
                <c:pt idx="63">
                  <c:v>196.86436339631445</c:v>
                </c:pt>
                <c:pt idx="64">
                  <c:v>205.08183300972323</c:v>
                </c:pt>
                <c:pt idx="65">
                  <c:v>207.29317865319868</c:v>
                </c:pt>
                <c:pt idx="66">
                  <c:v>193.09688563335629</c:v>
                </c:pt>
                <c:pt idx="67">
                  <c:v>180.53862642349571</c:v>
                </c:pt>
                <c:pt idx="68">
                  <c:v>162.54755507719543</c:v>
                </c:pt>
                <c:pt idx="69">
                  <c:v>162.43835282319665</c:v>
                </c:pt>
                <c:pt idx="70">
                  <c:v>153.04695897930091</c:v>
                </c:pt>
                <c:pt idx="71">
                  <c:v>142.3997392144191</c:v>
                </c:pt>
                <c:pt idx="72">
                  <c:v>131.91632283053551</c:v>
                </c:pt>
                <c:pt idx="73">
                  <c:v>126.62001351159429</c:v>
                </c:pt>
                <c:pt idx="74">
                  <c:v>119.49456643817339</c:v>
                </c:pt>
                <c:pt idx="75">
                  <c:v>114.08905486523341</c:v>
                </c:pt>
                <c:pt idx="76">
                  <c:v>103.57833791785009</c:v>
                </c:pt>
                <c:pt idx="77">
                  <c:v>101.17588832987677</c:v>
                </c:pt>
                <c:pt idx="78">
                  <c:v>90.037258422000434</c:v>
                </c:pt>
                <c:pt idx="79">
                  <c:v>88.508426866017402</c:v>
                </c:pt>
                <c:pt idx="80">
                  <c:v>80.099853308110752</c:v>
                </c:pt>
                <c:pt idx="81">
                  <c:v>76.386976672151974</c:v>
                </c:pt>
                <c:pt idx="82">
                  <c:v>69.507234670228343</c:v>
                </c:pt>
                <c:pt idx="83">
                  <c:v>66.968282264756539</c:v>
                </c:pt>
                <c:pt idx="84">
                  <c:v>62.982399993800783</c:v>
                </c:pt>
                <c:pt idx="85">
                  <c:v>55.911554047379283</c:v>
                </c:pt>
                <c:pt idx="86">
                  <c:v>53.372601641907472</c:v>
                </c:pt>
                <c:pt idx="87">
                  <c:v>50.314938529941415</c:v>
                </c:pt>
                <c:pt idx="88">
                  <c:v>50.287637966441721</c:v>
                </c:pt>
                <c:pt idx="89">
                  <c:v>42.998387512022646</c:v>
                </c:pt>
                <c:pt idx="90">
                  <c:v>39.8042215825581</c:v>
                </c:pt>
                <c:pt idx="91">
                  <c:v>37.647477066082047</c:v>
                </c:pt>
                <c:pt idx="92">
                  <c:v>39.995325527055982</c:v>
                </c:pt>
                <c:pt idx="93">
                  <c:v>32.569572255138418</c:v>
                </c:pt>
                <c:pt idx="94">
                  <c:v>31.013440135655696</c:v>
                </c:pt>
                <c:pt idx="95">
                  <c:v>29.812215341669031</c:v>
                </c:pt>
                <c:pt idx="96">
                  <c:v>28.911296746179033</c:v>
                </c:pt>
                <c:pt idx="97">
                  <c:v>25.771731943713888</c:v>
                </c:pt>
                <c:pt idx="98">
                  <c:v>20.366220370773899</c:v>
                </c:pt>
                <c:pt idx="99">
                  <c:v>19.001192195789052</c:v>
                </c:pt>
                <c:pt idx="100">
                  <c:v>18.646284870292995</c:v>
                </c:pt>
                <c:pt idx="101">
                  <c:v>16.271135845819362</c:v>
                </c:pt>
                <c:pt idx="102">
                  <c:v>14.551200345338456</c:v>
                </c:pt>
                <c:pt idx="103">
                  <c:v>12.203351884364521</c:v>
                </c:pt>
                <c:pt idx="104">
                  <c:v>12.612860336859976</c:v>
                </c:pt>
                <c:pt idx="105">
                  <c:v>10.920225399878767</c:v>
                </c:pt>
                <c:pt idx="106">
                  <c:v>8.7634808834027105</c:v>
                </c:pt>
                <c:pt idx="107">
                  <c:v>8.4631746849060434</c:v>
                </c:pt>
                <c:pt idx="108">
                  <c:v>8.0809667959102871</c:v>
                </c:pt>
                <c:pt idx="109">
                  <c:v>7.1254470734208946</c:v>
                </c:pt>
                <c:pt idx="110">
                  <c:v>7.1800482004202886</c:v>
                </c:pt>
                <c:pt idx="111">
                  <c:v>6.9889442559224104</c:v>
                </c:pt>
                <c:pt idx="112">
                  <c:v>6.6067363669266532</c:v>
                </c:pt>
                <c:pt idx="113">
                  <c:v>6.2518290414305939</c:v>
                </c:pt>
                <c:pt idx="114">
                  <c:v>5.8423205889351397</c:v>
                </c:pt>
                <c:pt idx="115">
                  <c:v>5.2690087554415044</c:v>
                </c:pt>
                <c:pt idx="116">
                  <c:v>5.3509104459405954</c:v>
                </c:pt>
                <c:pt idx="117">
                  <c:v>5.4601126999393834</c:v>
                </c:pt>
                <c:pt idx="118">
                  <c:v>4.6683963584481729</c:v>
                </c:pt>
                <c:pt idx="119">
                  <c:v>4.6410957949484759</c:v>
                </c:pt>
                <c:pt idx="120">
                  <c:v>4.750298048947263</c:v>
                </c:pt>
                <c:pt idx="121">
                  <c:v>4.1223850884542346</c:v>
                </c:pt>
                <c:pt idx="122">
                  <c:v>4.0404833979551436</c:v>
                </c:pt>
                <c:pt idx="123">
                  <c:v>3.5490732549605992</c:v>
                </c:pt>
                <c:pt idx="124">
                  <c:v>3.6309749454596898</c:v>
                </c:pt>
                <c:pt idx="125">
                  <c:v>3.876680016956962</c:v>
                </c:pt>
                <c:pt idx="126">
                  <c:v>3.3579693104627206</c:v>
                </c:pt>
                <c:pt idx="127">
                  <c:v>3.0030619849666609</c:v>
                </c:pt>
                <c:pt idx="128">
                  <c:v>2.0748428259769658</c:v>
                </c:pt>
                <c:pt idx="129">
                  <c:v>3.1395648024651455</c:v>
                </c:pt>
                <c:pt idx="130">
                  <c:v>2.7027557864699947</c:v>
                </c:pt>
                <c:pt idx="131">
                  <c:v>2.2113456434754504</c:v>
                </c:pt>
                <c:pt idx="132">
                  <c:v>2.0475422624772688</c:v>
                </c:pt>
                <c:pt idx="133">
                  <c:v>1.9110394449787842</c:v>
                </c:pt>
                <c:pt idx="134">
                  <c:v>2.1567445164760564</c:v>
                </c:pt>
                <c:pt idx="135">
                  <c:v>1.6926349369812088</c:v>
                </c:pt>
                <c:pt idx="136">
                  <c:v>1.7472360639806026</c:v>
                </c:pt>
                <c:pt idx="137">
                  <c:v>1.610733246482118</c:v>
                </c:pt>
                <c:pt idx="138">
                  <c:v>1.638033809981815</c:v>
                </c:pt>
                <c:pt idx="139">
                  <c:v>1.610733246482118</c:v>
                </c:pt>
                <c:pt idx="140">
                  <c:v>1.4469298654839364</c:v>
                </c:pt>
                <c:pt idx="141">
                  <c:v>1.4469298654839364</c:v>
                </c:pt>
                <c:pt idx="142">
                  <c:v>1.1739242304869675</c:v>
                </c:pt>
                <c:pt idx="143">
                  <c:v>1.3104270479854518</c:v>
                </c:pt>
                <c:pt idx="144">
                  <c:v>1.2285253574863613</c:v>
                </c:pt>
                <c:pt idx="145">
                  <c:v>1.2558259209860581</c:v>
                </c:pt>
                <c:pt idx="146">
                  <c:v>1.2285253574863613</c:v>
                </c:pt>
                <c:pt idx="147">
                  <c:v>1.1739242304869675</c:v>
                </c:pt>
                <c:pt idx="148">
                  <c:v>1.2285253574863613</c:v>
                </c:pt>
                <c:pt idx="149">
                  <c:v>1.0647219764881797</c:v>
                </c:pt>
                <c:pt idx="150">
                  <c:v>1.0647219764881797</c:v>
                </c:pt>
                <c:pt idx="151">
                  <c:v>1.1193231034875735</c:v>
                </c:pt>
                <c:pt idx="152">
                  <c:v>1.3650281749848459</c:v>
                </c:pt>
                <c:pt idx="153">
                  <c:v>1.2831264844857551</c:v>
                </c:pt>
                <c:pt idx="154">
                  <c:v>0.9009185954899982</c:v>
                </c:pt>
                <c:pt idx="155">
                  <c:v>1.7199355004809056</c:v>
                </c:pt>
                <c:pt idx="156">
                  <c:v>0.8736180319903013</c:v>
                </c:pt>
                <c:pt idx="157">
                  <c:v>1.638033809981815</c:v>
                </c:pt>
                <c:pt idx="158">
                  <c:v>1.4196293019842396</c:v>
                </c:pt>
                <c:pt idx="159">
                  <c:v>1.3650281749848459</c:v>
                </c:pt>
                <c:pt idx="160">
                  <c:v>1.0920225399878767</c:v>
                </c:pt>
                <c:pt idx="161">
                  <c:v>1.2558259209860581</c:v>
                </c:pt>
                <c:pt idx="162">
                  <c:v>1.8291377544796934</c:v>
                </c:pt>
                <c:pt idx="163">
                  <c:v>1.1739242304869675</c:v>
                </c:pt>
                <c:pt idx="164">
                  <c:v>1.2012247939866643</c:v>
                </c:pt>
                <c:pt idx="165">
                  <c:v>1.5288315559830272</c:v>
                </c:pt>
                <c:pt idx="166">
                  <c:v>1.0920225399878767</c:v>
                </c:pt>
                <c:pt idx="167">
                  <c:v>1.4196293019842396</c:v>
                </c:pt>
                <c:pt idx="168">
                  <c:v>1.5288315559830272</c:v>
                </c:pt>
                <c:pt idx="169">
                  <c:v>1.6653343734815118</c:v>
                </c:pt>
                <c:pt idx="170">
                  <c:v>1.1739242304869675</c:v>
                </c:pt>
                <c:pt idx="171">
                  <c:v>1.3650281749848459</c:v>
                </c:pt>
                <c:pt idx="172">
                  <c:v>1.6926349369812088</c:v>
                </c:pt>
                <c:pt idx="173">
                  <c:v>1.5015309924833304</c:v>
                </c:pt>
                <c:pt idx="174">
                  <c:v>1.3650281749848459</c:v>
                </c:pt>
                <c:pt idx="175">
                  <c:v>1.4742304289836334</c:v>
                </c:pt>
                <c:pt idx="176">
                  <c:v>1.6653343734815118</c:v>
                </c:pt>
                <c:pt idx="177">
                  <c:v>1.5015309924833304</c:v>
                </c:pt>
                <c:pt idx="178">
                  <c:v>1.5015309924833304</c:v>
                </c:pt>
                <c:pt idx="179">
                  <c:v>1.0374214129884829</c:v>
                </c:pt>
                <c:pt idx="180">
                  <c:v>1.938340008478481</c:v>
                </c:pt>
                <c:pt idx="181">
                  <c:v>1.3104270479854518</c:v>
                </c:pt>
                <c:pt idx="182">
                  <c:v>1.3650281749848459</c:v>
                </c:pt>
                <c:pt idx="183">
                  <c:v>1.3377276114851488</c:v>
                </c:pt>
                <c:pt idx="184">
                  <c:v>1.638033809981815</c:v>
                </c:pt>
                <c:pt idx="185">
                  <c:v>1.1466236669872705</c:v>
                </c:pt>
                <c:pt idx="186">
                  <c:v>1.2831264844857551</c:v>
                </c:pt>
                <c:pt idx="187">
                  <c:v>1.4469298654839364</c:v>
                </c:pt>
                <c:pt idx="188">
                  <c:v>1.7199355004809056</c:v>
                </c:pt>
                <c:pt idx="189">
                  <c:v>1.4742304289836334</c:v>
                </c:pt>
                <c:pt idx="190">
                  <c:v>1.5015309924833304</c:v>
                </c:pt>
                <c:pt idx="191">
                  <c:v>1.7472360639806026</c:v>
                </c:pt>
                <c:pt idx="192">
                  <c:v>1.1193231034875735</c:v>
                </c:pt>
                <c:pt idx="193">
                  <c:v>1.965640571978178</c:v>
                </c:pt>
                <c:pt idx="194">
                  <c:v>1.4742304289836334</c:v>
                </c:pt>
                <c:pt idx="195">
                  <c:v>1.3923287384845426</c:v>
                </c:pt>
                <c:pt idx="196">
                  <c:v>1.3650281749848459</c:v>
                </c:pt>
                <c:pt idx="197">
                  <c:v>1.610733246482118</c:v>
                </c:pt>
                <c:pt idx="198">
                  <c:v>1.610733246482118</c:v>
                </c:pt>
                <c:pt idx="199">
                  <c:v>1.3377276114851488</c:v>
                </c:pt>
                <c:pt idx="200">
                  <c:v>1.1739242304869675</c:v>
                </c:pt>
                <c:pt idx="201">
                  <c:v>1.7199355004809056</c:v>
                </c:pt>
                <c:pt idx="202">
                  <c:v>1.610733246482118</c:v>
                </c:pt>
                <c:pt idx="203">
                  <c:v>1.8291377544796934</c:v>
                </c:pt>
                <c:pt idx="204">
                  <c:v>0.79171634149121051</c:v>
                </c:pt>
                <c:pt idx="205">
                  <c:v>1.3650281749848459</c:v>
                </c:pt>
                <c:pt idx="206">
                  <c:v>1.638033809981815</c:v>
                </c:pt>
                <c:pt idx="207">
                  <c:v>1.8018371909799964</c:v>
                </c:pt>
                <c:pt idx="208">
                  <c:v>0.70981465099211982</c:v>
                </c:pt>
                <c:pt idx="209">
                  <c:v>1.5561321194827242</c:v>
                </c:pt>
                <c:pt idx="210">
                  <c:v>1.583432682982421</c:v>
                </c:pt>
                <c:pt idx="211">
                  <c:v>1.7199355004809056</c:v>
                </c:pt>
                <c:pt idx="212">
                  <c:v>1.2012247939866643</c:v>
                </c:pt>
                <c:pt idx="213">
                  <c:v>1.8018371909799964</c:v>
                </c:pt>
                <c:pt idx="214">
                  <c:v>1.8564383179793902</c:v>
                </c:pt>
                <c:pt idx="215">
                  <c:v>1.9929411354778748</c:v>
                </c:pt>
                <c:pt idx="216">
                  <c:v>1.965640571978178</c:v>
                </c:pt>
                <c:pt idx="217">
                  <c:v>2.3751490244736315</c:v>
                </c:pt>
                <c:pt idx="218">
                  <c:v>2.2932473339745409</c:v>
                </c:pt>
                <c:pt idx="219">
                  <c:v>2.7846574769690853</c:v>
                </c:pt>
                <c:pt idx="220">
                  <c:v>3.6582755089593868</c:v>
                </c:pt>
                <c:pt idx="221">
                  <c:v>2.9757614214669639</c:v>
                </c:pt>
                <c:pt idx="222">
                  <c:v>3.7401771994584774</c:v>
                </c:pt>
                <c:pt idx="223">
                  <c:v>4.0677839614548406</c:v>
                </c:pt>
                <c:pt idx="224">
                  <c:v>4.722997485447566</c:v>
                </c:pt>
                <c:pt idx="225">
                  <c:v>4.6956969219478699</c:v>
                </c:pt>
                <c:pt idx="226">
                  <c:v>5.2963093189412014</c:v>
                </c:pt>
                <c:pt idx="227">
                  <c:v>6.4975341129278661</c:v>
                </c:pt>
                <c:pt idx="228">
                  <c:v>6.1699273509315029</c:v>
                </c:pt>
                <c:pt idx="229">
                  <c:v>6.4156324224287751</c:v>
                </c:pt>
                <c:pt idx="230">
                  <c:v>8.1082673594099841</c:v>
                </c:pt>
                <c:pt idx="231">
                  <c:v>9.5824977883936171</c:v>
                </c:pt>
                <c:pt idx="232">
                  <c:v>9.0910876453990728</c:v>
                </c:pt>
                <c:pt idx="233">
                  <c:v>9.5005960978945261</c:v>
                </c:pt>
                <c:pt idx="234">
                  <c:v>10.920225399878767</c:v>
                </c:pt>
                <c:pt idx="235">
                  <c:v>12.694762027359065</c:v>
                </c:pt>
                <c:pt idx="236">
                  <c:v>12.203351884364521</c:v>
                </c:pt>
                <c:pt idx="237">
                  <c:v>12.913166535356641</c:v>
                </c:pt>
                <c:pt idx="238">
                  <c:v>15.697824012325727</c:v>
                </c:pt>
                <c:pt idx="239">
                  <c:v>17.881869092301478</c:v>
                </c:pt>
                <c:pt idx="240">
                  <c:v>17.608863457304512</c:v>
                </c:pt>
                <c:pt idx="241">
                  <c:v>19.492602338783598</c:v>
                </c:pt>
                <c:pt idx="242">
                  <c:v>20.093214735776929</c:v>
                </c:pt>
                <c:pt idx="243">
                  <c:v>24.24290038773086</c:v>
                </c:pt>
                <c:pt idx="244">
                  <c:v>25.38952405471813</c:v>
                </c:pt>
                <c:pt idx="245">
                  <c:v>26.153939832709646</c:v>
                </c:pt>
                <c:pt idx="246">
                  <c:v>30.330926048163274</c:v>
                </c:pt>
                <c:pt idx="247">
                  <c:v>32.706075072636906</c:v>
                </c:pt>
                <c:pt idx="248">
                  <c:v>44.718323012503546</c:v>
                </c:pt>
                <c:pt idx="249">
                  <c:v>43.817404417013549</c:v>
                </c:pt>
                <c:pt idx="250">
                  <c:v>51.488862760428383</c:v>
                </c:pt>
                <c:pt idx="251">
                  <c:v>59.706332373837157</c:v>
                </c:pt>
                <c:pt idx="252">
                  <c:v>55.829652356880196</c:v>
                </c:pt>
                <c:pt idx="253">
                  <c:v>58.887315468846246</c:v>
                </c:pt>
                <c:pt idx="254">
                  <c:v>67.678096915748654</c:v>
                </c:pt>
                <c:pt idx="255">
                  <c:v>73.329313560185909</c:v>
                </c:pt>
                <c:pt idx="256">
                  <c:v>74.912746243168343</c:v>
                </c:pt>
                <c:pt idx="257">
                  <c:v>79.526541474617119</c:v>
                </c:pt>
                <c:pt idx="258">
                  <c:v>87.52560658002831</c:v>
                </c:pt>
                <c:pt idx="259">
                  <c:v>91.92099730347951</c:v>
                </c:pt>
                <c:pt idx="260">
                  <c:v>98.309329162408588</c:v>
                </c:pt>
                <c:pt idx="261">
                  <c:v>105.89888581532433</c:v>
                </c:pt>
                <c:pt idx="262">
                  <c:v>113.07893401574462</c:v>
                </c:pt>
                <c:pt idx="263">
                  <c:v>120.23168165266522</c:v>
                </c:pt>
                <c:pt idx="264">
                  <c:v>128.47645182957368</c:v>
                </c:pt>
                <c:pt idx="265">
                  <c:v>135.87490453799154</c:v>
                </c:pt>
                <c:pt idx="266">
                  <c:v>147.58684627936154</c:v>
                </c:pt>
                <c:pt idx="267">
                  <c:v>153.94787757479091</c:v>
                </c:pt>
                <c:pt idx="268">
                  <c:v>169.07238975362299</c:v>
                </c:pt>
                <c:pt idx="269">
                  <c:v>174.88740977905843</c:v>
                </c:pt>
                <c:pt idx="270">
                  <c:v>189.68431519589416</c:v>
                </c:pt>
                <c:pt idx="271">
                  <c:v>198.12018931730051</c:v>
                </c:pt>
                <c:pt idx="272">
                  <c:v>217.72199391008292</c:v>
                </c:pt>
                <c:pt idx="273">
                  <c:v>226.43087366648621</c:v>
                </c:pt>
                <c:pt idx="274">
                  <c:v>241.30968077382104</c:v>
                </c:pt>
                <c:pt idx="275">
                  <c:v>256.73449915114981</c:v>
                </c:pt>
                <c:pt idx="276">
                  <c:v>276.39090487093159</c:v>
                </c:pt>
                <c:pt idx="277">
                  <c:v>293.37185536774308</c:v>
                </c:pt>
                <c:pt idx="278">
                  <c:v>380.43335236827653</c:v>
                </c:pt>
                <c:pt idx="279">
                  <c:v>399.29804174656709</c:v>
                </c:pt>
                <c:pt idx="280">
                  <c:v>432.71393147019609</c:v>
                </c:pt>
                <c:pt idx="281">
                  <c:v>308.27796303857758</c:v>
                </c:pt>
                <c:pt idx="282">
                  <c:v>359.93062918000413</c:v>
                </c:pt>
                <c:pt idx="283">
                  <c:v>398.23331977007894</c:v>
                </c:pt>
                <c:pt idx="284">
                  <c:v>392.19989523664589</c:v>
                </c:pt>
                <c:pt idx="285">
                  <c:v>342.81317586569418</c:v>
                </c:pt>
                <c:pt idx="286">
                  <c:v>354.41591535306537</c:v>
                </c:pt>
                <c:pt idx="287">
                  <c:v>377.94900108980409</c:v>
                </c:pt>
                <c:pt idx="288">
                  <c:v>375.05514135883624</c:v>
                </c:pt>
                <c:pt idx="289">
                  <c:v>355.91744634554868</c:v>
                </c:pt>
                <c:pt idx="290">
                  <c:v>349.58371561361901</c:v>
                </c:pt>
                <c:pt idx="291">
                  <c:v>362.76988778397259</c:v>
                </c:pt>
                <c:pt idx="292">
                  <c:v>362.87909003797142</c:v>
                </c:pt>
                <c:pt idx="293">
                  <c:v>350.18432801061232</c:v>
                </c:pt>
                <c:pt idx="294">
                  <c:v>343.44108882618718</c:v>
                </c:pt>
                <c:pt idx="295">
                  <c:v>348.87390096262686</c:v>
                </c:pt>
                <c:pt idx="296">
                  <c:v>347.37236997014355</c:v>
                </c:pt>
                <c:pt idx="297">
                  <c:v>338.69079077723995</c:v>
                </c:pt>
                <c:pt idx="298">
                  <c:v>311.39022727754303</c:v>
                </c:pt>
                <c:pt idx="299">
                  <c:v>322.20125042342301</c:v>
                </c:pt>
                <c:pt idx="300">
                  <c:v>308.30526360207728</c:v>
                </c:pt>
                <c:pt idx="301">
                  <c:v>306.83103317309366</c:v>
                </c:pt>
                <c:pt idx="302">
                  <c:v>287.63873703280672</c:v>
                </c:pt>
                <c:pt idx="303">
                  <c:v>286.05530434982427</c:v>
                </c:pt>
                <c:pt idx="304">
                  <c:v>278.49304826040822</c:v>
                </c:pt>
                <c:pt idx="305">
                  <c:v>269.72956737700554</c:v>
                </c:pt>
                <c:pt idx="306">
                  <c:v>263.91454735157009</c:v>
                </c:pt>
                <c:pt idx="307">
                  <c:v>253.84063942018193</c:v>
                </c:pt>
                <c:pt idx="308">
                  <c:v>272.10471640147915</c:v>
                </c:pt>
                <c:pt idx="309">
                  <c:v>261.29369325559918</c:v>
                </c:pt>
                <c:pt idx="310">
                  <c:v>252.69401575319466</c:v>
                </c:pt>
                <c:pt idx="311">
                  <c:v>252.93972082469193</c:v>
                </c:pt>
                <c:pt idx="312">
                  <c:v>258.56363690562949</c:v>
                </c:pt>
                <c:pt idx="313">
                  <c:v>248.92653799023648</c:v>
                </c:pt>
                <c:pt idx="314">
                  <c:v>246.0599788227683</c:v>
                </c:pt>
                <c:pt idx="315">
                  <c:v>245.13175966377861</c:v>
                </c:pt>
                <c:pt idx="316">
                  <c:v>243.11151796480104</c:v>
                </c:pt>
                <c:pt idx="317">
                  <c:v>240.65446724982831</c:v>
                </c:pt>
                <c:pt idx="318">
                  <c:v>236.34097821687621</c:v>
                </c:pt>
                <c:pt idx="319">
                  <c:v>237.07809343136802</c:v>
                </c:pt>
                <c:pt idx="320">
                  <c:v>231.29037396943227</c:v>
                </c:pt>
                <c:pt idx="321">
                  <c:v>229.48853677845227</c:v>
                </c:pt>
                <c:pt idx="322">
                  <c:v>225.12044661850078</c:v>
                </c:pt>
                <c:pt idx="323">
                  <c:v>228.04160691296835</c:v>
                </c:pt>
                <c:pt idx="324">
                  <c:v>215.67445164760562</c:v>
                </c:pt>
                <c:pt idx="325">
                  <c:v>218.81401645007077</c:v>
                </c:pt>
                <c:pt idx="326">
                  <c:v>217.31248545758746</c:v>
                </c:pt>
                <c:pt idx="327">
                  <c:v>208.49440344718533</c:v>
                </c:pt>
                <c:pt idx="328">
                  <c:v>209.12231640767837</c:v>
                </c:pt>
                <c:pt idx="329">
                  <c:v>203.41649863624173</c:v>
                </c:pt>
                <c:pt idx="330">
                  <c:v>207.26587808969899</c:v>
                </c:pt>
                <c:pt idx="331">
                  <c:v>198.88460509529205</c:v>
                </c:pt>
                <c:pt idx="332">
                  <c:v>195.03522564183476</c:v>
                </c:pt>
                <c:pt idx="333">
                  <c:v>194.81682113383718</c:v>
                </c:pt>
                <c:pt idx="334">
                  <c:v>193.53369464935145</c:v>
                </c:pt>
                <c:pt idx="335">
                  <c:v>187.44566898891901</c:v>
                </c:pt>
                <c:pt idx="336">
                  <c:v>184.60641038495055</c:v>
                </c:pt>
                <c:pt idx="337">
                  <c:v>186.76315490142659</c:v>
                </c:pt>
                <c:pt idx="338">
                  <c:v>182.96837657496872</c:v>
                </c:pt>
                <c:pt idx="339">
                  <c:v>183.73279235296025</c:v>
                </c:pt>
                <c:pt idx="340">
                  <c:v>177.61746612902814</c:v>
                </c:pt>
                <c:pt idx="341">
                  <c:v>176.279738517543</c:v>
                </c:pt>
                <c:pt idx="342">
                  <c:v>175.92483119204692</c:v>
                </c:pt>
                <c:pt idx="343">
                  <c:v>176.17053626354419</c:v>
                </c:pt>
                <c:pt idx="344">
                  <c:v>167.02484749114572</c:v>
                </c:pt>
                <c:pt idx="345">
                  <c:v>170.9015275081027</c:v>
                </c:pt>
                <c:pt idx="346">
                  <c:v>168.2260722851324</c:v>
                </c:pt>
                <c:pt idx="347">
                  <c:v>168.30797397563148</c:v>
                </c:pt>
                <c:pt idx="348">
                  <c:v>161.61933591820573</c:v>
                </c:pt>
                <c:pt idx="349">
                  <c:v>161.48283310070727</c:v>
                </c:pt>
                <c:pt idx="350">
                  <c:v>161.23712802921</c:v>
                </c:pt>
                <c:pt idx="351">
                  <c:v>157.5515519567509</c:v>
                </c:pt>
                <c:pt idx="352">
                  <c:v>155.47670913077394</c:v>
                </c:pt>
                <c:pt idx="353">
                  <c:v>153.04695897930091</c:v>
                </c:pt>
                <c:pt idx="354">
                  <c:v>152.03683812981211</c:v>
                </c:pt>
                <c:pt idx="355">
                  <c:v>153.37456574129726</c:v>
                </c:pt>
                <c:pt idx="356">
                  <c:v>145.70310739788243</c:v>
                </c:pt>
                <c:pt idx="357">
                  <c:v>147.53224515236212</c:v>
                </c:pt>
                <c:pt idx="358">
                  <c:v>142.09943301592244</c:v>
                </c:pt>
                <c:pt idx="359">
                  <c:v>144.01047246090124</c:v>
                </c:pt>
                <c:pt idx="360">
                  <c:v>139.58778117395033</c:v>
                </c:pt>
                <c:pt idx="361">
                  <c:v>137.185331585977</c:v>
                </c:pt>
                <c:pt idx="362">
                  <c:v>135.00128650600124</c:v>
                </c:pt>
                <c:pt idx="363">
                  <c:v>135.73840172049307</c:v>
                </c:pt>
                <c:pt idx="364">
                  <c:v>131.39761212404125</c:v>
                </c:pt>
                <c:pt idx="365">
                  <c:v>134.59177805350581</c:v>
                </c:pt>
                <c:pt idx="366">
                  <c:v>132.95374424352397</c:v>
                </c:pt>
                <c:pt idx="367">
                  <c:v>132.89914311652458</c:v>
                </c:pt>
                <c:pt idx="368">
                  <c:v>122.55222955013946</c:v>
                </c:pt>
                <c:pt idx="369">
                  <c:v>123.83535603462521</c:v>
                </c:pt>
                <c:pt idx="370">
                  <c:v>122.93443743913521</c:v>
                </c:pt>
                <c:pt idx="371">
                  <c:v>118.73015066018189</c:v>
                </c:pt>
                <c:pt idx="372">
                  <c:v>114.1163554287331</c:v>
                </c:pt>
                <c:pt idx="373">
                  <c:v>113.46114190474039</c:v>
                </c:pt>
                <c:pt idx="374">
                  <c:v>113.2700379602425</c:v>
                </c:pt>
                <c:pt idx="375">
                  <c:v>109.74826526878159</c:v>
                </c:pt>
                <c:pt idx="376">
                  <c:v>105.59857961682766</c:v>
                </c:pt>
                <c:pt idx="377">
                  <c:v>103.98784637034555</c:v>
                </c:pt>
                <c:pt idx="378">
                  <c:v>103.6056384813498</c:v>
                </c:pt>
                <c:pt idx="379">
                  <c:v>101.39429283787435</c:v>
                </c:pt>
                <c:pt idx="380">
                  <c:v>97.490312257417685</c:v>
                </c:pt>
                <c:pt idx="381">
                  <c:v>95.606573375938595</c:v>
                </c:pt>
                <c:pt idx="382">
                  <c:v>93.668233367460118</c:v>
                </c:pt>
                <c:pt idx="383">
                  <c:v>92.22130350197618</c:v>
                </c:pt>
                <c:pt idx="384">
                  <c:v>91.374986033485584</c:v>
                </c:pt>
                <c:pt idx="385">
                  <c:v>88.91793531851286</c:v>
                </c:pt>
                <c:pt idx="386">
                  <c:v>87.580207707027711</c:v>
                </c:pt>
                <c:pt idx="387">
                  <c:v>82.038193316589229</c:v>
                </c:pt>
                <c:pt idx="388">
                  <c:v>84.276839523564377</c:v>
                </c:pt>
                <c:pt idx="389">
                  <c:v>81.847089372091347</c:v>
                </c:pt>
                <c:pt idx="390">
                  <c:v>80.290957252608635</c:v>
                </c:pt>
                <c:pt idx="391">
                  <c:v>77.39709752164076</c:v>
                </c:pt>
                <c:pt idx="392">
                  <c:v>77.205993577142877</c:v>
                </c:pt>
                <c:pt idx="393">
                  <c:v>74.858145116168942</c:v>
                </c:pt>
                <c:pt idx="394">
                  <c:v>74.585139481171979</c:v>
                </c:pt>
                <c:pt idx="395">
                  <c:v>68.797420019236228</c:v>
                </c:pt>
                <c:pt idx="396">
                  <c:v>69.589136360727437</c:v>
                </c:pt>
                <c:pt idx="397">
                  <c:v>67.869200860246536</c:v>
                </c:pt>
                <c:pt idx="398">
                  <c:v>55.310941650385949</c:v>
                </c:pt>
                <c:pt idx="399">
                  <c:v>53.290699951408378</c:v>
                </c:pt>
                <c:pt idx="400">
                  <c:v>51.925671776423535</c:v>
                </c:pt>
                <c:pt idx="401">
                  <c:v>50.014632331444751</c:v>
                </c:pt>
                <c:pt idx="402">
                  <c:v>43.872005544012943</c:v>
                </c:pt>
                <c:pt idx="403">
                  <c:v>40.241030598553252</c:v>
                </c:pt>
                <c:pt idx="404">
                  <c:v>39.749620455558713</c:v>
                </c:pt>
                <c:pt idx="405">
                  <c:v>37.265269177086289</c:v>
                </c:pt>
                <c:pt idx="406">
                  <c:v>33.497791414128116</c:v>
                </c:pt>
                <c:pt idx="407">
                  <c:v>31.177243516653878</c:v>
                </c:pt>
                <c:pt idx="408">
                  <c:v>30.112521540165698</c:v>
                </c:pt>
                <c:pt idx="409">
                  <c:v>28.747493365180851</c:v>
                </c:pt>
                <c:pt idx="410">
                  <c:v>25.498726308716918</c:v>
                </c:pt>
                <c:pt idx="411">
                  <c:v>24.406703768729042</c:v>
                </c:pt>
                <c:pt idx="412">
                  <c:v>22.905172776245713</c:v>
                </c:pt>
                <c:pt idx="413">
                  <c:v>21.649346855259655</c:v>
                </c:pt>
                <c:pt idx="414">
                  <c:v>19.492602338783598</c:v>
                </c:pt>
                <c:pt idx="415">
                  <c:v>18.728186560792086</c:v>
                </c:pt>
                <c:pt idx="416">
                  <c:v>17.390458949306936</c:v>
                </c:pt>
                <c:pt idx="417">
                  <c:v>17.062852187310572</c:v>
                </c:pt>
                <c:pt idx="418">
                  <c:v>15.206413869331183</c:v>
                </c:pt>
                <c:pt idx="419">
                  <c:v>14.005189075344518</c:v>
                </c:pt>
                <c:pt idx="420">
                  <c:v>13.076969916354823</c:v>
                </c:pt>
                <c:pt idx="421">
                  <c:v>13.076969916354823</c:v>
                </c:pt>
                <c:pt idx="422">
                  <c:v>12.066849066866038</c:v>
                </c:pt>
                <c:pt idx="423">
                  <c:v>11.138629907876341</c:v>
                </c:pt>
                <c:pt idx="424">
                  <c:v>9.7190006058921021</c:v>
                </c:pt>
                <c:pt idx="425">
                  <c:v>10.183110185386949</c:v>
                </c:pt>
                <c:pt idx="426">
                  <c:v>10.128509058387555</c:v>
                </c:pt>
                <c:pt idx="427">
                  <c:v>8.3539724309072554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3B-414B-A792-8B7E9A655B0A}"/>
            </c:ext>
          </c:extLst>
        </c:ser>
        <c:ser>
          <c:idx val="6"/>
          <c:order val="2"/>
          <c:tx>
            <c:strRef>
              <c:f>Death!$F$2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Death!$F$3:$F$430</c:f>
              <c:numCache>
                <c:formatCode>General</c:formatCode>
                <c:ptCount val="428"/>
                <c:pt idx="364">
                  <c:v>125.7736960431037</c:v>
                </c:pt>
                <c:pt idx="365">
                  <c:v>276.74581219642761</c:v>
                </c:pt>
                <c:pt idx="366">
                  <c:v>281.87831813437066</c:v>
                </c:pt>
                <c:pt idx="367">
                  <c:v>272.29582034597706</c:v>
                </c:pt>
                <c:pt idx="368">
                  <c:v>319.14358731145694</c:v>
                </c:pt>
                <c:pt idx="369">
                  <c:v>480.98132773766025</c:v>
                </c:pt>
                <c:pt idx="370">
                  <c:v>546.83028689892922</c:v>
                </c:pt>
                <c:pt idx="371">
                  <c:v>557.77781286230766</c:v>
                </c:pt>
                <c:pt idx="372">
                  <c:v>678.41900296746837</c:v>
                </c:pt>
                <c:pt idx="373">
                  <c:v>899.88117407700975</c:v>
                </c:pt>
                <c:pt idx="374">
                  <c:v>1040.2606715924512</c:v>
                </c:pt>
                <c:pt idx="375">
                  <c:v>1126.1482443624977</c:v>
                </c:pt>
                <c:pt idx="376">
                  <c:v>1357.1383121334334</c:v>
                </c:pt>
                <c:pt idx="377">
                  <c:v>1674.5346633809097</c:v>
                </c:pt>
                <c:pt idx="378">
                  <c:v>1942.6261969479335</c:v>
                </c:pt>
                <c:pt idx="379">
                  <c:v>2160.7030981835123</c:v>
                </c:pt>
                <c:pt idx="380">
                  <c:v>2535.2122282723549</c:v>
                </c:pt>
                <c:pt idx="381">
                  <c:v>3032.8195991813304</c:v>
                </c:pt>
                <c:pt idx="382">
                  <c:v>3443.3654730897724</c:v>
                </c:pt>
                <c:pt idx="383">
                  <c:v>3854.4846588317087</c:v>
                </c:pt>
                <c:pt idx="384">
                  <c:v>4372.8131574369545</c:v>
                </c:pt>
                <c:pt idx="385">
                  <c:v>4990.9525161970914</c:v>
                </c:pt>
                <c:pt idx="386">
                  <c:v>5542.068991565473</c:v>
                </c:pt>
                <c:pt idx="387">
                  <c:v>6038.1475309184661</c:v>
                </c:pt>
                <c:pt idx="388">
                  <c:v>6525.4352888245558</c:v>
                </c:pt>
                <c:pt idx="389">
                  <c:v>7077.2342782804299</c:v>
                </c:pt>
                <c:pt idx="390">
                  <c:v>7472.8194433910385</c:v>
                </c:pt>
                <c:pt idx="391">
                  <c:v>7686.8285606651625</c:v>
                </c:pt>
                <c:pt idx="392">
                  <c:v>7832.477066936046</c:v>
                </c:pt>
                <c:pt idx="393">
                  <c:v>7885.1398539269612</c:v>
                </c:pt>
                <c:pt idx="394">
                  <c:v>7743.6137327445322</c:v>
                </c:pt>
                <c:pt idx="395">
                  <c:v>7421.4670834481085</c:v>
                </c:pt>
                <c:pt idx="396">
                  <c:v>7010.8120072856673</c:v>
                </c:pt>
                <c:pt idx="397">
                  <c:v>6495.7049751733866</c:v>
                </c:pt>
                <c:pt idx="398">
                  <c:v>2321.4488160697279</c:v>
                </c:pt>
                <c:pt idx="399">
                  <c:v>2186.9389397067212</c:v>
                </c:pt>
                <c:pt idx="400">
                  <c:v>1987.2899188334377</c:v>
                </c:pt>
                <c:pt idx="401">
                  <c:v>1571.2293310980565</c:v>
                </c:pt>
                <c:pt idx="402">
                  <c:v>894.22995743257252</c:v>
                </c:pt>
                <c:pt idx="403">
                  <c:v>600.53049530283306</c:v>
                </c:pt>
                <c:pt idx="404">
                  <c:v>525.9999569486605</c:v>
                </c:pt>
                <c:pt idx="405">
                  <c:v>406.91489896298253</c:v>
                </c:pt>
                <c:pt idx="406">
                  <c:v>261.89430565259249</c:v>
                </c:pt>
                <c:pt idx="407">
                  <c:v>172.45765962758543</c:v>
                </c:pt>
                <c:pt idx="408">
                  <c:v>136.74852256998184</c:v>
                </c:pt>
                <c:pt idx="409">
                  <c:v>107.59152075230554</c:v>
                </c:pt>
                <c:pt idx="410">
                  <c:v>74.148330465176826</c:v>
                </c:pt>
                <c:pt idx="411">
                  <c:v>48.868008664457477</c:v>
                </c:pt>
                <c:pt idx="412">
                  <c:v>37.401771994584777</c:v>
                </c:pt>
                <c:pt idx="413">
                  <c:v>28.474487730183885</c:v>
                </c:pt>
                <c:pt idx="414">
                  <c:v>20.830329950268748</c:v>
                </c:pt>
                <c:pt idx="415">
                  <c:v>14.278194710341486</c:v>
                </c:pt>
                <c:pt idx="416">
                  <c:v>10.346913566385131</c:v>
                </c:pt>
                <c:pt idx="417">
                  <c:v>7.9444639784118021</c:v>
                </c:pt>
                <c:pt idx="418">
                  <c:v>5.7604188984360496</c:v>
                </c:pt>
                <c:pt idx="419">
                  <c:v>3.4944721279612052</c:v>
                </c:pt>
                <c:pt idx="420">
                  <c:v>2.9484608579672669</c:v>
                </c:pt>
                <c:pt idx="421">
                  <c:v>2.0748428259769658</c:v>
                </c:pt>
                <c:pt idx="422">
                  <c:v>1.610733246482118</c:v>
                </c:pt>
                <c:pt idx="423">
                  <c:v>1.2012247939866643</c:v>
                </c:pt>
                <c:pt idx="424">
                  <c:v>0.79171634149121051</c:v>
                </c:pt>
                <c:pt idx="425">
                  <c:v>0.4914101429945445</c:v>
                </c:pt>
                <c:pt idx="426">
                  <c:v>0.43680901599515065</c:v>
                </c:pt>
                <c:pt idx="427">
                  <c:v>0.51871070649424145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3B-414B-A792-8B7E9A655B0A}"/>
            </c:ext>
          </c:extLst>
        </c:ser>
        <c:ser>
          <c:idx val="10"/>
          <c:order val="3"/>
          <c:tx>
            <c:strRef>
              <c:f>Death!$I$2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Death!$I$3:$I$430</c:f>
              <c:numCache>
                <c:formatCode>General</c:formatCode>
                <c:ptCount val="428"/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0.38247439205893868</c:v>
                </c:pt>
                <c:pt idx="24">
                  <c:v>0.12169639747329866</c:v>
                </c:pt>
                <c:pt idx="25">
                  <c:v>0.19123719602946934</c:v>
                </c:pt>
                <c:pt idx="26">
                  <c:v>0.64325238664457862</c:v>
                </c:pt>
                <c:pt idx="27">
                  <c:v>0.95618598014734668</c:v>
                </c:pt>
                <c:pt idx="28">
                  <c:v>0.95618598014734668</c:v>
                </c:pt>
                <c:pt idx="29">
                  <c:v>1.1126527768987307</c:v>
                </c:pt>
                <c:pt idx="30">
                  <c:v>2.9554839386372533</c:v>
                </c:pt>
                <c:pt idx="31">
                  <c:v>2.9033283397201255</c:v>
                </c:pt>
                <c:pt idx="32">
                  <c:v>3.5291955267256614</c:v>
                </c:pt>
                <c:pt idx="33">
                  <c:v>6.5368350642800426</c:v>
                </c:pt>
                <c:pt idx="34">
                  <c:v>9.3532374058049541</c:v>
                </c:pt>
                <c:pt idx="35">
                  <c:v>10.604971779816026</c:v>
                </c:pt>
                <c:pt idx="36">
                  <c:v>10.100800990283789</c:v>
                </c:pt>
                <c:pt idx="37">
                  <c:v>15.038197687771907</c:v>
                </c:pt>
                <c:pt idx="38">
                  <c:v>18.393541218107142</c:v>
                </c:pt>
                <c:pt idx="39">
                  <c:v>20.618846771904604</c:v>
                </c:pt>
                <c:pt idx="40">
                  <c:v>21.870581145915676</c:v>
                </c:pt>
                <c:pt idx="41">
                  <c:v>31.745374540891909</c:v>
                </c:pt>
                <c:pt idx="42">
                  <c:v>35.326725666534699</c:v>
                </c:pt>
                <c:pt idx="43">
                  <c:v>41.55062713731197</c:v>
                </c:pt>
                <c:pt idx="44">
                  <c:v>47.096505822166584</c:v>
                </c:pt>
                <c:pt idx="45">
                  <c:v>60.639576340980824</c:v>
                </c:pt>
                <c:pt idx="46">
                  <c:v>74.843284446078684</c:v>
                </c:pt>
                <c:pt idx="47">
                  <c:v>80.58040032696276</c:v>
                </c:pt>
                <c:pt idx="48">
                  <c:v>98.27853355950819</c:v>
                </c:pt>
                <c:pt idx="49">
                  <c:v>123.31322103972964</c:v>
                </c:pt>
                <c:pt idx="50">
                  <c:v>144.10591980802465</c:v>
                </c:pt>
                <c:pt idx="51">
                  <c:v>169.00152569113376</c:v>
                </c:pt>
                <c:pt idx="52">
                  <c:v>198.73021707389671</c:v>
                </c:pt>
                <c:pt idx="53">
                  <c:v>244.2794401281885</c:v>
                </c:pt>
                <c:pt idx="54">
                  <c:v>152.36388963656992</c:v>
                </c:pt>
                <c:pt idx="55">
                  <c:v>178.40691869585584</c:v>
                </c:pt>
                <c:pt idx="56">
                  <c:v>206.50140131254878</c:v>
                </c:pt>
                <c:pt idx="57">
                  <c:v>223.8170601530353</c:v>
                </c:pt>
                <c:pt idx="58">
                  <c:v>183.69201938612483</c:v>
                </c:pt>
                <c:pt idx="59">
                  <c:v>187.29075571140663</c:v>
                </c:pt>
                <c:pt idx="60">
                  <c:v>209.14395165768329</c:v>
                </c:pt>
                <c:pt idx="61">
                  <c:v>218.39287786565399</c:v>
                </c:pt>
                <c:pt idx="62">
                  <c:v>202.27679780026142</c:v>
                </c:pt>
                <c:pt idx="63">
                  <c:v>196.57445231865543</c:v>
                </c:pt>
                <c:pt idx="64">
                  <c:v>211.21279041472937</c:v>
                </c:pt>
                <c:pt idx="65">
                  <c:v>216.21972791077366</c:v>
                </c:pt>
                <c:pt idx="66">
                  <c:v>211.43879801003692</c:v>
                </c:pt>
                <c:pt idx="67">
                  <c:v>205.12797054106443</c:v>
                </c:pt>
                <c:pt idx="68">
                  <c:v>186.31718453162026</c:v>
                </c:pt>
                <c:pt idx="69">
                  <c:v>193.13218279012497</c:v>
                </c:pt>
                <c:pt idx="70">
                  <c:v>187.41245210887993</c:v>
                </c:pt>
                <c:pt idx="71">
                  <c:v>180.64960944929234</c:v>
                </c:pt>
                <c:pt idx="72">
                  <c:v>169.81863007416877</c:v>
                </c:pt>
                <c:pt idx="73">
                  <c:v>167.40208732434184</c:v>
                </c:pt>
                <c:pt idx="74">
                  <c:v>167.76717651676174</c:v>
                </c:pt>
                <c:pt idx="75">
                  <c:v>158.06623511817591</c:v>
                </c:pt>
                <c:pt idx="76">
                  <c:v>151.02522926436365</c:v>
                </c:pt>
                <c:pt idx="77">
                  <c:v>149.75610969071352</c:v>
                </c:pt>
                <c:pt idx="78">
                  <c:v>128.37231413469104</c:v>
                </c:pt>
                <c:pt idx="79">
                  <c:v>124.30417741915507</c:v>
                </c:pt>
                <c:pt idx="80">
                  <c:v>117.90642395198736</c:v>
                </c:pt>
                <c:pt idx="81">
                  <c:v>112.0128412743519</c:v>
                </c:pt>
                <c:pt idx="82">
                  <c:v>103.42455265266483</c:v>
                </c:pt>
                <c:pt idx="83">
                  <c:v>95.809835210764135</c:v>
                </c:pt>
                <c:pt idx="84">
                  <c:v>91.759083694867201</c:v>
                </c:pt>
                <c:pt idx="85">
                  <c:v>85.343945028060446</c:v>
                </c:pt>
                <c:pt idx="86">
                  <c:v>81.223652713607336</c:v>
                </c:pt>
                <c:pt idx="87">
                  <c:v>75.208373638498571</c:v>
                </c:pt>
                <c:pt idx="88">
                  <c:v>70.705606931986523</c:v>
                </c:pt>
                <c:pt idx="89">
                  <c:v>65.559587838829898</c:v>
                </c:pt>
                <c:pt idx="90">
                  <c:v>63.073504290446792</c:v>
                </c:pt>
                <c:pt idx="91">
                  <c:v>58.901056377076557</c:v>
                </c:pt>
                <c:pt idx="92">
                  <c:v>53.494259289334288</c:v>
                </c:pt>
                <c:pt idx="93">
                  <c:v>51.581887329039589</c:v>
                </c:pt>
                <c:pt idx="94">
                  <c:v>49.495663372354471</c:v>
                </c:pt>
                <c:pt idx="95">
                  <c:v>45.079822664037636</c:v>
                </c:pt>
                <c:pt idx="96">
                  <c:v>41.98525712828804</c:v>
                </c:pt>
                <c:pt idx="97">
                  <c:v>39.099313988206958</c:v>
                </c:pt>
                <c:pt idx="98">
                  <c:v>33.327427708044794</c:v>
                </c:pt>
                <c:pt idx="99">
                  <c:v>29.207135393591681</c:v>
                </c:pt>
                <c:pt idx="100">
                  <c:v>27.590311827160711</c:v>
                </c:pt>
                <c:pt idx="101">
                  <c:v>25.956103061090701</c:v>
                </c:pt>
                <c:pt idx="102">
                  <c:v>22.287825937252698</c:v>
                </c:pt>
                <c:pt idx="103">
                  <c:v>19.62789039247917</c:v>
                </c:pt>
                <c:pt idx="104">
                  <c:v>17.80244443037969</c:v>
                </c:pt>
                <c:pt idx="105">
                  <c:v>16.585480455646703</c:v>
                </c:pt>
                <c:pt idx="106">
                  <c:v>15.229434883801376</c:v>
                </c:pt>
                <c:pt idx="107">
                  <c:v>13.282292524228597</c:v>
                </c:pt>
                <c:pt idx="108">
                  <c:v>12.030558150217525</c:v>
                </c:pt>
                <c:pt idx="109">
                  <c:v>11.056986970431137</c:v>
                </c:pt>
                <c:pt idx="110">
                  <c:v>11.21345376718252</c:v>
                </c:pt>
                <c:pt idx="111">
                  <c:v>10.657127378733154</c:v>
                </c:pt>
                <c:pt idx="112">
                  <c:v>9.3880078050830402</c:v>
                </c:pt>
                <c:pt idx="113">
                  <c:v>8.9707630137460157</c:v>
                </c:pt>
                <c:pt idx="114">
                  <c:v>8.7447554184384604</c:v>
                </c:pt>
                <c:pt idx="115">
                  <c:v>8.1710438303500528</c:v>
                </c:pt>
                <c:pt idx="116">
                  <c:v>7.579947042622603</c:v>
                </c:pt>
                <c:pt idx="117">
                  <c:v>6.9540798556170662</c:v>
                </c:pt>
                <c:pt idx="118">
                  <c:v>6.1195902729430189</c:v>
                </c:pt>
                <c:pt idx="119">
                  <c:v>6.5368350642800426</c:v>
                </c:pt>
                <c:pt idx="120">
                  <c:v>6.0326642747478054</c:v>
                </c:pt>
                <c:pt idx="121">
                  <c:v>5.6675750823279092</c:v>
                </c:pt>
                <c:pt idx="122">
                  <c:v>4.7983151003757758</c:v>
                </c:pt>
                <c:pt idx="123">
                  <c:v>4.6244631039853497</c:v>
                </c:pt>
                <c:pt idx="124">
                  <c:v>4.833085499653861</c:v>
                </c:pt>
                <c:pt idx="125">
                  <c:v>4.6766187029024771</c:v>
                </c:pt>
                <c:pt idx="126">
                  <c:v>4.0855219151750264</c:v>
                </c:pt>
                <c:pt idx="127">
                  <c:v>3.5639659260037466</c:v>
                </c:pt>
                <c:pt idx="128">
                  <c:v>3.2858027317790639</c:v>
                </c:pt>
                <c:pt idx="129">
                  <c:v>2.9902543379153386</c:v>
                </c:pt>
                <c:pt idx="130">
                  <c:v>2.8859431400810824</c:v>
                </c:pt>
                <c:pt idx="131">
                  <c:v>2.7468615429687415</c:v>
                </c:pt>
                <c:pt idx="132">
                  <c:v>2.1209943559632052</c:v>
                </c:pt>
                <c:pt idx="133">
                  <c:v>2.2079203541584187</c:v>
                </c:pt>
                <c:pt idx="134">
                  <c:v>2.3470019512707601</c:v>
                </c:pt>
                <c:pt idx="135">
                  <c:v>1.8949867606556507</c:v>
                </c:pt>
                <c:pt idx="136">
                  <c:v>1.4951271689576693</c:v>
                </c:pt>
                <c:pt idx="137">
                  <c:v>1.5820531671528826</c:v>
                </c:pt>
                <c:pt idx="138">
                  <c:v>1.56466796751384</c:v>
                </c:pt>
                <c:pt idx="139">
                  <c:v>1.4603567696795841</c:v>
                </c:pt>
                <c:pt idx="140">
                  <c:v>1.3386603722062853</c:v>
                </c:pt>
                <c:pt idx="141">
                  <c:v>1.1300379765377733</c:v>
                </c:pt>
                <c:pt idx="142">
                  <c:v>1.1474231761768159</c:v>
                </c:pt>
                <c:pt idx="143">
                  <c:v>1.1648083758158587</c:v>
                </c:pt>
                <c:pt idx="144">
                  <c:v>1.0257267787035174</c:v>
                </c:pt>
                <c:pt idx="145">
                  <c:v>0.73017838483979203</c:v>
                </c:pt>
                <c:pt idx="146">
                  <c:v>0.886645181591176</c:v>
                </c:pt>
                <c:pt idx="147">
                  <c:v>0.99095637942543202</c:v>
                </c:pt>
                <c:pt idx="148">
                  <c:v>0.79971918339596271</c:v>
                </c:pt>
                <c:pt idx="149">
                  <c:v>0.83448958267404794</c:v>
                </c:pt>
                <c:pt idx="150">
                  <c:v>0.62586718700553601</c:v>
                </c:pt>
                <c:pt idx="151">
                  <c:v>0.93880078050830396</c:v>
                </c:pt>
                <c:pt idx="152">
                  <c:v>0.83448958267404794</c:v>
                </c:pt>
                <c:pt idx="153">
                  <c:v>1.0257267787035174</c:v>
                </c:pt>
                <c:pt idx="154">
                  <c:v>0.60848198736649328</c:v>
                </c:pt>
                <c:pt idx="155">
                  <c:v>0.95618598014734668</c:v>
                </c:pt>
                <c:pt idx="156">
                  <c:v>0.99095637942543202</c:v>
                </c:pt>
                <c:pt idx="157">
                  <c:v>1.0083415790644747</c:v>
                </c:pt>
                <c:pt idx="158">
                  <c:v>0.66063758628362135</c:v>
                </c:pt>
                <c:pt idx="159">
                  <c:v>0.79971918339596271</c:v>
                </c:pt>
                <c:pt idx="160">
                  <c:v>0.81710438303500532</c:v>
                </c:pt>
                <c:pt idx="161">
                  <c:v>1.0083415790644747</c:v>
                </c:pt>
                <c:pt idx="162">
                  <c:v>0.93880078050830396</c:v>
                </c:pt>
                <c:pt idx="163">
                  <c:v>0.86925998195213328</c:v>
                </c:pt>
                <c:pt idx="164">
                  <c:v>0.86925998195213328</c:v>
                </c:pt>
                <c:pt idx="165">
                  <c:v>0.92141558086926134</c:v>
                </c:pt>
                <c:pt idx="166">
                  <c:v>0.92141558086926134</c:v>
                </c:pt>
                <c:pt idx="167">
                  <c:v>1.04311197834256</c:v>
                </c:pt>
                <c:pt idx="168">
                  <c:v>0.78233398375691998</c:v>
                </c:pt>
                <c:pt idx="169">
                  <c:v>0.78233398375691998</c:v>
                </c:pt>
                <c:pt idx="170">
                  <c:v>1.1300379765377733</c:v>
                </c:pt>
                <c:pt idx="171">
                  <c:v>0.9735711797863893</c:v>
                </c:pt>
                <c:pt idx="172">
                  <c:v>0.92141558086926134</c:v>
                </c:pt>
                <c:pt idx="173">
                  <c:v>0.90403038123021862</c:v>
                </c:pt>
                <c:pt idx="174">
                  <c:v>0.886645181591176</c:v>
                </c:pt>
                <c:pt idx="175">
                  <c:v>0.92141558086926134</c:v>
                </c:pt>
                <c:pt idx="176">
                  <c:v>0.886645181591176</c:v>
                </c:pt>
                <c:pt idx="177">
                  <c:v>1.0083415790644747</c:v>
                </c:pt>
                <c:pt idx="178">
                  <c:v>0.92141558086926134</c:v>
                </c:pt>
                <c:pt idx="179">
                  <c:v>1.1300379765377733</c:v>
                </c:pt>
                <c:pt idx="180">
                  <c:v>0.92141558086926134</c:v>
                </c:pt>
                <c:pt idx="181">
                  <c:v>0.886645181591176</c:v>
                </c:pt>
                <c:pt idx="182">
                  <c:v>0.92141558086926134</c:v>
                </c:pt>
                <c:pt idx="183">
                  <c:v>1.095267577259688</c:v>
                </c:pt>
                <c:pt idx="184">
                  <c:v>1.1300379765377733</c:v>
                </c:pt>
                <c:pt idx="185">
                  <c:v>0.93880078050830396</c:v>
                </c:pt>
                <c:pt idx="186">
                  <c:v>0.9735711797863893</c:v>
                </c:pt>
                <c:pt idx="187">
                  <c:v>0.93880078050830396</c:v>
                </c:pt>
                <c:pt idx="188">
                  <c:v>1.0778823776206454</c:v>
                </c:pt>
                <c:pt idx="189">
                  <c:v>0.886645181591176</c:v>
                </c:pt>
                <c:pt idx="190">
                  <c:v>1.0604971779816026</c:v>
                </c:pt>
                <c:pt idx="191">
                  <c:v>0.78233398375691998</c:v>
                </c:pt>
                <c:pt idx="192">
                  <c:v>0.99095637942543202</c:v>
                </c:pt>
                <c:pt idx="193">
                  <c:v>0.9735711797863893</c:v>
                </c:pt>
                <c:pt idx="194">
                  <c:v>0.93880078050830396</c:v>
                </c:pt>
                <c:pt idx="195">
                  <c:v>0.9735711797863893</c:v>
                </c:pt>
                <c:pt idx="196">
                  <c:v>0.93880078050830396</c:v>
                </c:pt>
                <c:pt idx="197">
                  <c:v>1.0083415790644747</c:v>
                </c:pt>
                <c:pt idx="198">
                  <c:v>1.0257267787035174</c:v>
                </c:pt>
                <c:pt idx="199">
                  <c:v>1.0257267787035174</c:v>
                </c:pt>
                <c:pt idx="200">
                  <c:v>0.9735711797863893</c:v>
                </c:pt>
                <c:pt idx="201">
                  <c:v>0.85187478231309066</c:v>
                </c:pt>
                <c:pt idx="202">
                  <c:v>1.1648083758158587</c:v>
                </c:pt>
                <c:pt idx="203">
                  <c:v>1.04311197834256</c:v>
                </c:pt>
                <c:pt idx="204">
                  <c:v>1.0083415790644747</c:v>
                </c:pt>
                <c:pt idx="205">
                  <c:v>0.95618598014734668</c:v>
                </c:pt>
                <c:pt idx="206">
                  <c:v>1.2691195736501146</c:v>
                </c:pt>
                <c:pt idx="207">
                  <c:v>0.81710438303500532</c:v>
                </c:pt>
                <c:pt idx="208">
                  <c:v>1.1995787750939439</c:v>
                </c:pt>
                <c:pt idx="209">
                  <c:v>0.99095637942543202</c:v>
                </c:pt>
                <c:pt idx="210">
                  <c:v>0.9735711797863893</c:v>
                </c:pt>
                <c:pt idx="211">
                  <c:v>1.0083415790644747</c:v>
                </c:pt>
                <c:pt idx="212">
                  <c:v>1.1300379765377733</c:v>
                </c:pt>
                <c:pt idx="213">
                  <c:v>1.3386603722062853</c:v>
                </c:pt>
                <c:pt idx="214">
                  <c:v>1.251734374011072</c:v>
                </c:pt>
                <c:pt idx="215">
                  <c:v>1.0778823776206454</c:v>
                </c:pt>
                <c:pt idx="216">
                  <c:v>1.4777419693186267</c:v>
                </c:pt>
                <c:pt idx="217">
                  <c:v>1.773290363182352</c:v>
                </c:pt>
                <c:pt idx="218">
                  <c:v>1.5472827678747973</c:v>
                </c:pt>
                <c:pt idx="219">
                  <c:v>1.7211347642652239</c:v>
                </c:pt>
                <c:pt idx="220">
                  <c:v>1.9471423595727786</c:v>
                </c:pt>
                <c:pt idx="221">
                  <c:v>2.4339279494659731</c:v>
                </c:pt>
                <c:pt idx="222">
                  <c:v>2.1731499548803335</c:v>
                </c:pt>
                <c:pt idx="223">
                  <c:v>2.4165427498269305</c:v>
                </c:pt>
                <c:pt idx="224">
                  <c:v>3.1293359350276799</c:v>
                </c:pt>
                <c:pt idx="225">
                  <c:v>3.5291955267256614</c:v>
                </c:pt>
                <c:pt idx="226">
                  <c:v>2.972869138276296</c:v>
                </c:pt>
                <c:pt idx="227">
                  <c:v>3.9464403180626855</c:v>
                </c:pt>
                <c:pt idx="228">
                  <c:v>4.1202923144531116</c:v>
                </c:pt>
                <c:pt idx="229">
                  <c:v>4.0855219151750264</c:v>
                </c:pt>
                <c:pt idx="230">
                  <c:v>5.163404292795672</c:v>
                </c:pt>
                <c:pt idx="231">
                  <c:v>5.1112486938785437</c:v>
                </c:pt>
                <c:pt idx="232">
                  <c:v>5.3720266884641843</c:v>
                </c:pt>
                <c:pt idx="233">
                  <c:v>5.9457382765525919</c:v>
                </c:pt>
                <c:pt idx="234">
                  <c:v>6.936694655978024</c:v>
                </c:pt>
                <c:pt idx="235">
                  <c:v>7.249628249480792</c:v>
                </c:pt>
                <c:pt idx="236">
                  <c:v>7.3539394473150477</c:v>
                </c:pt>
                <c:pt idx="237">
                  <c:v>8.6752146198822899</c:v>
                </c:pt>
                <c:pt idx="238">
                  <c:v>9.3880078050830402</c:v>
                </c:pt>
                <c:pt idx="239">
                  <c:v>9.6661709993077221</c:v>
                </c:pt>
                <c:pt idx="240">
                  <c:v>9.6314006000296377</c:v>
                </c:pt>
                <c:pt idx="241">
                  <c:v>11.99578775093944</c:v>
                </c:pt>
                <c:pt idx="242">
                  <c:v>13.856004112317006</c:v>
                </c:pt>
                <c:pt idx="243">
                  <c:v>12.18702494696891</c:v>
                </c:pt>
                <c:pt idx="244">
                  <c:v>14.394945301127327</c:v>
                </c:pt>
                <c:pt idx="245">
                  <c:v>17.124421644457026</c:v>
                </c:pt>
                <c:pt idx="246">
                  <c:v>16.116080065392552</c:v>
                </c:pt>
                <c:pt idx="247">
                  <c:v>17.819829630018734</c:v>
                </c:pt>
                <c:pt idx="248">
                  <c:v>24.304509095381647</c:v>
                </c:pt>
                <c:pt idx="249">
                  <c:v>27.712008224634012</c:v>
                </c:pt>
                <c:pt idx="250">
                  <c:v>27.712008224634012</c:v>
                </c:pt>
                <c:pt idx="251">
                  <c:v>31.345514949193927</c:v>
                </c:pt>
                <c:pt idx="252">
                  <c:v>31.102122154247329</c:v>
                </c:pt>
                <c:pt idx="253">
                  <c:v>34.022835693606496</c:v>
                </c:pt>
                <c:pt idx="254">
                  <c:v>36.161215249208745</c:v>
                </c:pt>
                <c:pt idx="255">
                  <c:v>39.673025576295366</c:v>
                </c:pt>
                <c:pt idx="256">
                  <c:v>39.846877572685791</c:v>
                </c:pt>
                <c:pt idx="257">
                  <c:v>43.775932691109432</c:v>
                </c:pt>
                <c:pt idx="258">
                  <c:v>45.201519061510936</c:v>
                </c:pt>
                <c:pt idx="259">
                  <c:v>51.460190931566295</c:v>
                </c:pt>
                <c:pt idx="260">
                  <c:v>51.355879733732039</c:v>
                </c:pt>
                <c:pt idx="261">
                  <c:v>54.989386458291953</c:v>
                </c:pt>
                <c:pt idx="262">
                  <c:v>60.448339144951355</c:v>
                </c:pt>
                <c:pt idx="263">
                  <c:v>62.499792702358384</c:v>
                </c:pt>
                <c:pt idx="264">
                  <c:v>65.507432239912774</c:v>
                </c:pt>
                <c:pt idx="265">
                  <c:v>69.697265352922045</c:v>
                </c:pt>
                <c:pt idx="266">
                  <c:v>77.972620381106353</c:v>
                </c:pt>
                <c:pt idx="267">
                  <c:v>78.372479972804342</c:v>
                </c:pt>
                <c:pt idx="268">
                  <c:v>84.439914646830232</c:v>
                </c:pt>
                <c:pt idx="269">
                  <c:v>90.090104529519095</c:v>
                </c:pt>
                <c:pt idx="270">
                  <c:v>96.244465201740198</c:v>
                </c:pt>
                <c:pt idx="271">
                  <c:v>100.38214271583236</c:v>
                </c:pt>
                <c:pt idx="272">
                  <c:v>108.48364574762624</c:v>
                </c:pt>
                <c:pt idx="273">
                  <c:v>113.1950348498068</c:v>
                </c:pt>
                <c:pt idx="274">
                  <c:v>121.1400710848493</c:v>
                </c:pt>
                <c:pt idx="275">
                  <c:v>126.77287576789912</c:v>
                </c:pt>
                <c:pt idx="276">
                  <c:v>138.21233713038919</c:v>
                </c:pt>
                <c:pt idx="277">
                  <c:v>143.14973382787733</c:v>
                </c:pt>
                <c:pt idx="278">
                  <c:v>183.86587138251525</c:v>
                </c:pt>
                <c:pt idx="279">
                  <c:v>195.28794754536628</c:v>
                </c:pt>
                <c:pt idx="280">
                  <c:v>213.2642439721364</c:v>
                </c:pt>
                <c:pt idx="281">
                  <c:v>160.56970386619807</c:v>
                </c:pt>
                <c:pt idx="282">
                  <c:v>191.09811443235699</c:v>
                </c:pt>
                <c:pt idx="283">
                  <c:v>205.57998573167953</c:v>
                </c:pt>
                <c:pt idx="284">
                  <c:v>210.89985682122659</c:v>
                </c:pt>
                <c:pt idx="285">
                  <c:v>191.88044841611392</c:v>
                </c:pt>
                <c:pt idx="286">
                  <c:v>197.07862310818766</c:v>
                </c:pt>
                <c:pt idx="287">
                  <c:v>216.11541671293938</c:v>
                </c:pt>
                <c:pt idx="288">
                  <c:v>218.42764826493206</c:v>
                </c:pt>
                <c:pt idx="289">
                  <c:v>208.65716606779009</c:v>
                </c:pt>
                <c:pt idx="290">
                  <c:v>211.63003520606637</c:v>
                </c:pt>
                <c:pt idx="291">
                  <c:v>224.6341645360703</c:v>
                </c:pt>
                <c:pt idx="292">
                  <c:v>225.59035051621765</c:v>
                </c:pt>
                <c:pt idx="293">
                  <c:v>223.12165216747357</c:v>
                </c:pt>
                <c:pt idx="294">
                  <c:v>219.90539023425069</c:v>
                </c:pt>
                <c:pt idx="295">
                  <c:v>231.88379278555109</c:v>
                </c:pt>
                <c:pt idx="296">
                  <c:v>238.54232424730444</c:v>
                </c:pt>
                <c:pt idx="297">
                  <c:v>229.57156123355841</c:v>
                </c:pt>
                <c:pt idx="298">
                  <c:v>213.5945627652782</c:v>
                </c:pt>
                <c:pt idx="299">
                  <c:v>218.87966345554716</c:v>
                </c:pt>
                <c:pt idx="300">
                  <c:v>223.24334856494687</c:v>
                </c:pt>
                <c:pt idx="301">
                  <c:v>215.3852383280996</c:v>
                </c:pt>
                <c:pt idx="302">
                  <c:v>205.51044493312335</c:v>
                </c:pt>
                <c:pt idx="303">
                  <c:v>207.57928369016943</c:v>
                </c:pt>
                <c:pt idx="304">
                  <c:v>208.70932166670721</c:v>
                </c:pt>
                <c:pt idx="305">
                  <c:v>202.81573898907175</c:v>
                </c:pt>
                <c:pt idx="306">
                  <c:v>196.62660791757256</c:v>
                </c:pt>
                <c:pt idx="307">
                  <c:v>193.32341998615445</c:v>
                </c:pt>
                <c:pt idx="308">
                  <c:v>211.82127240209584</c:v>
                </c:pt>
                <c:pt idx="309">
                  <c:v>205.47567453384528</c:v>
                </c:pt>
                <c:pt idx="310">
                  <c:v>199.65163265476599</c:v>
                </c:pt>
                <c:pt idx="311">
                  <c:v>202.72881299087652</c:v>
                </c:pt>
                <c:pt idx="312">
                  <c:v>207.35327609486188</c:v>
                </c:pt>
                <c:pt idx="313">
                  <c:v>205.59737093131858</c:v>
                </c:pt>
                <c:pt idx="314">
                  <c:v>204.31086615802943</c:v>
                </c:pt>
                <c:pt idx="315">
                  <c:v>208.86578846345859</c:v>
                </c:pt>
                <c:pt idx="316">
                  <c:v>204.7107257497274</c:v>
                </c:pt>
                <c:pt idx="317">
                  <c:v>202.25941260062237</c:v>
                </c:pt>
                <c:pt idx="318">
                  <c:v>208.90055886273669</c:v>
                </c:pt>
                <c:pt idx="319">
                  <c:v>208.62239566851198</c:v>
                </c:pt>
                <c:pt idx="320">
                  <c:v>204.18916976055613</c:v>
                </c:pt>
                <c:pt idx="321">
                  <c:v>202.0160198056758</c:v>
                </c:pt>
                <c:pt idx="322">
                  <c:v>206.27539371724123</c:v>
                </c:pt>
                <c:pt idx="323">
                  <c:v>206.71002370821731</c:v>
                </c:pt>
                <c:pt idx="324">
                  <c:v>203.96316216524858</c:v>
                </c:pt>
                <c:pt idx="325">
                  <c:v>202.03340500531482</c:v>
                </c:pt>
                <c:pt idx="326">
                  <c:v>201.56400461506067</c:v>
                </c:pt>
                <c:pt idx="327">
                  <c:v>203.51114697463345</c:v>
                </c:pt>
                <c:pt idx="328">
                  <c:v>201.14675982372364</c:v>
                </c:pt>
                <c:pt idx="329">
                  <c:v>201.23368582191887</c:v>
                </c:pt>
                <c:pt idx="330">
                  <c:v>197.07862310818766</c:v>
                </c:pt>
                <c:pt idx="331">
                  <c:v>198.62590587606246</c:v>
                </c:pt>
                <c:pt idx="332">
                  <c:v>198.10434988689119</c:v>
                </c:pt>
                <c:pt idx="333">
                  <c:v>196.3658299229869</c:v>
                </c:pt>
                <c:pt idx="334">
                  <c:v>191.42843322549879</c:v>
                </c:pt>
                <c:pt idx="335">
                  <c:v>184.40481257132555</c:v>
                </c:pt>
                <c:pt idx="336">
                  <c:v>185.86516934100516</c:v>
                </c:pt>
                <c:pt idx="337">
                  <c:v>184.16141977637898</c:v>
                </c:pt>
                <c:pt idx="338">
                  <c:v>185.06545015760918</c:v>
                </c:pt>
                <c:pt idx="339">
                  <c:v>179.05017108250041</c:v>
                </c:pt>
                <c:pt idx="340">
                  <c:v>178.63292629116339</c:v>
                </c:pt>
                <c:pt idx="341">
                  <c:v>177.05087312401051</c:v>
                </c:pt>
                <c:pt idx="342">
                  <c:v>178.58077069224626</c:v>
                </c:pt>
                <c:pt idx="343">
                  <c:v>175.24281236155008</c:v>
                </c:pt>
                <c:pt idx="344">
                  <c:v>168.27134730629396</c:v>
                </c:pt>
                <c:pt idx="345">
                  <c:v>167.57593932073226</c:v>
                </c:pt>
                <c:pt idx="346">
                  <c:v>170.28803046442292</c:v>
                </c:pt>
                <c:pt idx="347">
                  <c:v>167.21085012831236</c:v>
                </c:pt>
                <c:pt idx="348">
                  <c:v>161.05648945609127</c:v>
                </c:pt>
                <c:pt idx="349">
                  <c:v>160.25677027269529</c:v>
                </c:pt>
                <c:pt idx="350">
                  <c:v>161.07387465573029</c:v>
                </c:pt>
                <c:pt idx="351">
                  <c:v>158.20531671528826</c:v>
                </c:pt>
                <c:pt idx="352">
                  <c:v>150.90353286689034</c:v>
                </c:pt>
                <c:pt idx="353">
                  <c:v>153.56346841166388</c:v>
                </c:pt>
                <c:pt idx="354">
                  <c:v>153.54608321202483</c:v>
                </c:pt>
                <c:pt idx="355">
                  <c:v>148.34790851995106</c:v>
                </c:pt>
                <c:pt idx="356">
                  <c:v>143.3931266228239</c:v>
                </c:pt>
                <c:pt idx="357">
                  <c:v>147.58295973583319</c:v>
                </c:pt>
                <c:pt idx="358">
                  <c:v>141.81107345567102</c:v>
                </c:pt>
                <c:pt idx="359">
                  <c:v>140.90704307444082</c:v>
                </c:pt>
                <c:pt idx="360">
                  <c:v>138.10802593255494</c:v>
                </c:pt>
                <c:pt idx="361">
                  <c:v>136.94321755673909</c:v>
                </c:pt>
                <c:pt idx="362">
                  <c:v>131.29302767405022</c:v>
                </c:pt>
                <c:pt idx="363">
                  <c:v>131.77981326394342</c:v>
                </c:pt>
                <c:pt idx="364">
                  <c:v>130.78885688451797</c:v>
                </c:pt>
                <c:pt idx="365">
                  <c:v>126.45994217439636</c:v>
                </c:pt>
                <c:pt idx="366">
                  <c:v>123.53922863503719</c:v>
                </c:pt>
                <c:pt idx="367">
                  <c:v>122.04410146607952</c:v>
                </c:pt>
                <c:pt idx="368">
                  <c:v>115.83758519494128</c:v>
                </c:pt>
                <c:pt idx="369">
                  <c:v>113.05595325269447</c:v>
                </c:pt>
                <c:pt idx="370">
                  <c:v>107.17975577469804</c:v>
                </c:pt>
                <c:pt idx="371">
                  <c:v>108.83134974040709</c:v>
                </c:pt>
                <c:pt idx="372">
                  <c:v>101.66864748912151</c:v>
                </c:pt>
                <c:pt idx="373">
                  <c:v>99.634579131353519</c:v>
                </c:pt>
                <c:pt idx="374">
                  <c:v>94.366863640723594</c:v>
                </c:pt>
                <c:pt idx="375">
                  <c:v>94.888419629894869</c:v>
                </c:pt>
                <c:pt idx="376">
                  <c:v>88.090806571029191</c:v>
                </c:pt>
                <c:pt idx="377">
                  <c:v>89.446852142874519</c:v>
                </c:pt>
                <c:pt idx="378">
                  <c:v>83.014328276428728</c:v>
                </c:pt>
                <c:pt idx="379">
                  <c:v>84.179136652244594</c:v>
                </c:pt>
                <c:pt idx="380">
                  <c:v>77.120745598793263</c:v>
                </c:pt>
                <c:pt idx="381">
                  <c:v>78.216013176052954</c:v>
                </c:pt>
                <c:pt idx="382">
                  <c:v>73.330772077481967</c:v>
                </c:pt>
                <c:pt idx="383">
                  <c:v>72.113808102748976</c:v>
                </c:pt>
                <c:pt idx="384">
                  <c:v>69.749420951839184</c:v>
                </c:pt>
                <c:pt idx="385">
                  <c:v>66.863477811758102</c:v>
                </c:pt>
                <c:pt idx="386">
                  <c:v>63.699371477452331</c:v>
                </c:pt>
                <c:pt idx="387">
                  <c:v>62.899652294056366</c:v>
                </c:pt>
                <c:pt idx="388">
                  <c:v>60.483109544229436</c:v>
                </c:pt>
                <c:pt idx="389">
                  <c:v>57.301618010284628</c:v>
                </c:pt>
                <c:pt idx="390">
                  <c:v>56.102039235190688</c:v>
                </c:pt>
                <c:pt idx="391">
                  <c:v>54.589526866593971</c:v>
                </c:pt>
                <c:pt idx="392">
                  <c:v>52.659769706660235</c:v>
                </c:pt>
                <c:pt idx="393">
                  <c:v>49.87813776441341</c:v>
                </c:pt>
                <c:pt idx="394">
                  <c:v>49.078418581017445</c:v>
                </c:pt>
                <c:pt idx="395">
                  <c:v>47.826684207006373</c:v>
                </c:pt>
                <c:pt idx="396">
                  <c:v>43.636851093997095</c:v>
                </c:pt>
                <c:pt idx="397">
                  <c:v>44.280103480641671</c:v>
                </c:pt>
                <c:pt idx="398">
                  <c:v>36.995704831882797</c:v>
                </c:pt>
                <c:pt idx="399">
                  <c:v>35.378881265451824</c:v>
                </c:pt>
                <c:pt idx="400">
                  <c:v>33.18834611093245</c:v>
                </c:pt>
                <c:pt idx="401">
                  <c:v>31.415055747750099</c:v>
                </c:pt>
                <c:pt idx="402">
                  <c:v>28.61603860586423</c:v>
                </c:pt>
                <c:pt idx="403">
                  <c:v>25.799636264339316</c:v>
                </c:pt>
                <c:pt idx="404">
                  <c:v>24.965146681665271</c:v>
                </c:pt>
                <c:pt idx="405">
                  <c:v>23.400478714151429</c:v>
                </c:pt>
                <c:pt idx="406">
                  <c:v>21.57503275205195</c:v>
                </c:pt>
                <c:pt idx="407">
                  <c:v>19.106334403307891</c:v>
                </c:pt>
                <c:pt idx="408">
                  <c:v>19.471423595727785</c:v>
                </c:pt>
                <c:pt idx="409">
                  <c:v>16.950569648066601</c:v>
                </c:pt>
                <c:pt idx="410">
                  <c:v>15.872687270445955</c:v>
                </c:pt>
                <c:pt idx="411">
                  <c:v>15.229434883801376</c:v>
                </c:pt>
                <c:pt idx="412">
                  <c:v>13.89077451159509</c:v>
                </c:pt>
                <c:pt idx="413">
                  <c:v>13.543070518814238</c:v>
                </c:pt>
                <c:pt idx="414">
                  <c:v>11.613313358880502</c:v>
                </c:pt>
                <c:pt idx="415">
                  <c:v>11.126527768987307</c:v>
                </c:pt>
                <c:pt idx="416">
                  <c:v>10.222497387757087</c:v>
                </c:pt>
                <c:pt idx="417">
                  <c:v>10.639742179094112</c:v>
                </c:pt>
                <c:pt idx="418">
                  <c:v>9.3532374058049541</c:v>
                </c:pt>
                <c:pt idx="419">
                  <c:v>8.3796662260185659</c:v>
                </c:pt>
                <c:pt idx="420">
                  <c:v>7.6147174419006882</c:v>
                </c:pt>
                <c:pt idx="421">
                  <c:v>8.2579698285452672</c:v>
                </c:pt>
                <c:pt idx="422">
                  <c:v>6.8845390570608958</c:v>
                </c:pt>
                <c:pt idx="423">
                  <c:v>6.2586718700553599</c:v>
                </c:pt>
                <c:pt idx="424">
                  <c:v>5.8240418790792932</c:v>
                </c:pt>
                <c:pt idx="425">
                  <c:v>5.4067970877422695</c:v>
                </c:pt>
                <c:pt idx="426">
                  <c:v>5.7718862801621649</c:v>
                </c:pt>
                <c:pt idx="427">
                  <c:v>4.989552296405245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3B-414B-A792-8B7E9A655B0A}"/>
            </c:ext>
          </c:extLst>
        </c:ser>
        <c:ser>
          <c:idx val="11"/>
          <c:order val="4"/>
          <c:tx>
            <c:strRef>
              <c:f>Death!$J$2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Death!$J$3:$J$430</c:f>
              <c:numCache>
                <c:formatCode>General</c:formatCode>
                <c:ptCount val="428"/>
                <c:pt idx="364">
                  <c:v>133.91819281954565</c:v>
                </c:pt>
                <c:pt idx="365">
                  <c:v>289.67219638572891</c:v>
                </c:pt>
                <c:pt idx="366">
                  <c:v>277.95457182901413</c:v>
                </c:pt>
                <c:pt idx="367">
                  <c:v>280.38849977848014</c:v>
                </c:pt>
                <c:pt idx="368">
                  <c:v>323.95581007392104</c:v>
                </c:pt>
                <c:pt idx="369">
                  <c:v>480.02274723360705</c:v>
                </c:pt>
                <c:pt idx="370">
                  <c:v>529.51841060596155</c:v>
                </c:pt>
                <c:pt idx="371">
                  <c:v>548.72905620710367</c:v>
                </c:pt>
                <c:pt idx="372">
                  <c:v>662.01101705510575</c:v>
                </c:pt>
                <c:pt idx="373">
                  <c:v>848.91929837445343</c:v>
                </c:pt>
                <c:pt idx="374">
                  <c:v>967.3646635152511</c:v>
                </c:pt>
                <c:pt idx="375">
                  <c:v>1050.2920657934847</c:v>
                </c:pt>
                <c:pt idx="376">
                  <c:v>1237.5828215048912</c:v>
                </c:pt>
                <c:pt idx="377">
                  <c:v>1496.5005997291537</c:v>
                </c:pt>
                <c:pt idx="378">
                  <c:v>1692.8838148517796</c:v>
                </c:pt>
                <c:pt idx="379">
                  <c:v>1885.4075156545382</c:v>
                </c:pt>
                <c:pt idx="380">
                  <c:v>2147.7849486069699</c:v>
                </c:pt>
                <c:pt idx="381">
                  <c:v>2490.6384706885306</c:v>
                </c:pt>
                <c:pt idx="382">
                  <c:v>2753.3636076337434</c:v>
                </c:pt>
                <c:pt idx="383">
                  <c:v>3041.4015952534023</c:v>
                </c:pt>
                <c:pt idx="384">
                  <c:v>3346.7900121128255</c:v>
                </c:pt>
                <c:pt idx="385">
                  <c:v>3666.4864482751814</c:v>
                </c:pt>
                <c:pt idx="386">
                  <c:v>3935.9918130796204</c:v>
                </c:pt>
                <c:pt idx="387">
                  <c:v>4172.6565357659083</c:v>
                </c:pt>
                <c:pt idx="388">
                  <c:v>4350.2115796794515</c:v>
                </c:pt>
                <c:pt idx="389">
                  <c:v>4513.6150710868133</c:v>
                </c:pt>
                <c:pt idx="390">
                  <c:v>4543.3263772699374</c:v>
                </c:pt>
                <c:pt idx="391">
                  <c:v>4548.0899219710345</c:v>
                </c:pt>
                <c:pt idx="392">
                  <c:v>4413.4067803673715</c:v>
                </c:pt>
                <c:pt idx="393">
                  <c:v>4259.7563859575121</c:v>
                </c:pt>
                <c:pt idx="394">
                  <c:v>4025.9428360120273</c:v>
                </c:pt>
                <c:pt idx="395">
                  <c:v>3730.9333833371124</c:v>
                </c:pt>
                <c:pt idx="396">
                  <c:v>3401.5360057761709</c:v>
                </c:pt>
                <c:pt idx="397">
                  <c:v>3058.6477132953323</c:v>
                </c:pt>
                <c:pt idx="398">
                  <c:v>1093.1987385026418</c:v>
                </c:pt>
                <c:pt idx="399">
                  <c:v>1000.9180988186034</c:v>
                </c:pt>
                <c:pt idx="400">
                  <c:v>886.64518159117597</c:v>
                </c:pt>
                <c:pt idx="401">
                  <c:v>695.65137835665325</c:v>
                </c:pt>
                <c:pt idx="402">
                  <c:v>385.65588359288347</c:v>
                </c:pt>
                <c:pt idx="403">
                  <c:v>256.90109506613351</c:v>
                </c:pt>
                <c:pt idx="404">
                  <c:v>217.95824787467791</c:v>
                </c:pt>
                <c:pt idx="405">
                  <c:v>171.50499443915589</c:v>
                </c:pt>
                <c:pt idx="406">
                  <c:v>103.9461086418361</c:v>
                </c:pt>
                <c:pt idx="407">
                  <c:v>69.471257757614495</c:v>
                </c:pt>
                <c:pt idx="408">
                  <c:v>54.745993663345359</c:v>
                </c:pt>
                <c:pt idx="409">
                  <c:v>40.976915549223563</c:v>
                </c:pt>
                <c:pt idx="410">
                  <c:v>27.885860221024437</c:v>
                </c:pt>
                <c:pt idx="411">
                  <c:v>18.32400041955097</c:v>
                </c:pt>
                <c:pt idx="412">
                  <c:v>13.264907324589554</c:v>
                </c:pt>
                <c:pt idx="413">
                  <c:v>9.683556198946766</c:v>
                </c:pt>
                <c:pt idx="414">
                  <c:v>7.5104062440664316</c:v>
                </c:pt>
                <c:pt idx="415">
                  <c:v>4.4506111075949226</c:v>
                </c:pt>
                <c:pt idx="416">
                  <c:v>3.3553435303352348</c:v>
                </c:pt>
                <c:pt idx="417">
                  <c:v>2.6947059440516132</c:v>
                </c:pt>
                <c:pt idx="418">
                  <c:v>2.1209943559632052</c:v>
                </c:pt>
                <c:pt idx="419">
                  <c:v>1.3734307714843708</c:v>
                </c:pt>
                <c:pt idx="420">
                  <c:v>1.095267577259688</c:v>
                </c:pt>
                <c:pt idx="421">
                  <c:v>0.52155598917127999</c:v>
                </c:pt>
                <c:pt idx="422">
                  <c:v>0.45201519061510931</c:v>
                </c:pt>
                <c:pt idx="423">
                  <c:v>0.41724479133702397</c:v>
                </c:pt>
                <c:pt idx="424">
                  <c:v>0.43462999097606664</c:v>
                </c:pt>
                <c:pt idx="425">
                  <c:v>0.13908159711234133</c:v>
                </c:pt>
                <c:pt idx="426">
                  <c:v>0.156466796751384</c:v>
                </c:pt>
                <c:pt idx="427">
                  <c:v>3.4770399278085333E-2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3B-414B-A792-8B7E9A655B0A}"/>
            </c:ext>
          </c:extLst>
        </c:ser>
        <c:ser>
          <c:idx val="3"/>
          <c:order val="5"/>
          <c:tx>
            <c:strRef>
              <c:f>Death!$G$2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Death!$G$3:$G$430</c:f>
              <c:numCache>
                <c:formatCode>General</c:formatCode>
                <c:ptCount val="428"/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0.39985959169798135</c:v>
                </c:pt>
                <c:pt idx="24">
                  <c:v>0.26077799458563999</c:v>
                </c:pt>
                <c:pt idx="25">
                  <c:v>0.156466796751384</c:v>
                </c:pt>
                <c:pt idx="26">
                  <c:v>0.312933593502768</c:v>
                </c:pt>
                <c:pt idx="27">
                  <c:v>1.3038899729282001</c:v>
                </c:pt>
                <c:pt idx="28">
                  <c:v>1.1648083758158587</c:v>
                </c:pt>
                <c:pt idx="29">
                  <c:v>0.93880078050830396</c:v>
                </c:pt>
                <c:pt idx="30">
                  <c:v>1.9123719602946934</c:v>
                </c:pt>
                <c:pt idx="31">
                  <c:v>3.9464403180626855</c:v>
                </c:pt>
                <c:pt idx="32">
                  <c:v>3.8421291202284293</c:v>
                </c:pt>
                <c:pt idx="33">
                  <c:v>4.9373966974881176</c:v>
                </c:pt>
                <c:pt idx="34">
                  <c:v>7.9798066343205836</c:v>
                </c:pt>
                <c:pt idx="35">
                  <c:v>12.882432932530616</c:v>
                </c:pt>
                <c:pt idx="36">
                  <c:v>7.9971918339596266</c:v>
                </c:pt>
                <c:pt idx="37">
                  <c:v>11.126527768987307</c:v>
                </c:pt>
                <c:pt idx="38">
                  <c:v>14.15155250618073</c:v>
                </c:pt>
                <c:pt idx="39">
                  <c:v>17.280888441208411</c:v>
                </c:pt>
                <c:pt idx="40">
                  <c:v>17.750288831462562</c:v>
                </c:pt>
                <c:pt idx="41">
                  <c:v>19.228030800781188</c:v>
                </c:pt>
                <c:pt idx="42">
                  <c:v>24.565287089967288</c:v>
                </c:pt>
                <c:pt idx="43">
                  <c:v>28.685579404420398</c:v>
                </c:pt>
                <c:pt idx="44">
                  <c:v>31.362900148832971</c:v>
                </c:pt>
                <c:pt idx="45">
                  <c:v>33.935909695411283</c:v>
                </c:pt>
                <c:pt idx="46">
                  <c:v>42.29819072179081</c:v>
                </c:pt>
                <c:pt idx="47">
                  <c:v>47.044350223249452</c:v>
                </c:pt>
                <c:pt idx="48">
                  <c:v>52.972703300163005</c:v>
                </c:pt>
                <c:pt idx="49">
                  <c:v>60.552650342785604</c:v>
                </c:pt>
                <c:pt idx="50">
                  <c:v>70.027584146063859</c:v>
                </c:pt>
                <c:pt idx="51">
                  <c:v>81.832134700973825</c:v>
                </c:pt>
                <c:pt idx="52">
                  <c:v>90.750742115802723</c:v>
                </c:pt>
                <c:pt idx="53">
                  <c:v>101.87726988479002</c:v>
                </c:pt>
                <c:pt idx="54">
                  <c:v>120.06218870722866</c:v>
                </c:pt>
                <c:pt idx="55">
                  <c:v>74.634662050410171</c:v>
                </c:pt>
                <c:pt idx="56">
                  <c:v>84.683307441776833</c:v>
                </c:pt>
                <c:pt idx="57">
                  <c:v>96.540013595603924</c:v>
                </c:pt>
                <c:pt idx="58">
                  <c:v>96.366161599213498</c:v>
                </c:pt>
                <c:pt idx="59">
                  <c:v>79.60682914717637</c:v>
                </c:pt>
                <c:pt idx="60">
                  <c:v>80.006688738874345</c:v>
                </c:pt>
                <c:pt idx="61">
                  <c:v>86.9955389937695</c:v>
                </c:pt>
                <c:pt idx="62">
                  <c:v>85.743804619758436</c:v>
                </c:pt>
                <c:pt idx="63">
                  <c:v>76.407952413592525</c:v>
                </c:pt>
                <c:pt idx="64">
                  <c:v>74.095720861599844</c:v>
                </c:pt>
                <c:pt idx="65">
                  <c:v>78.598487568111892</c:v>
                </c:pt>
                <c:pt idx="66">
                  <c:v>75.434381233806135</c:v>
                </c:pt>
                <c:pt idx="67">
                  <c:v>72.843986487588779</c:v>
                </c:pt>
                <c:pt idx="68">
                  <c:v>60.135405551448585</c:v>
                </c:pt>
                <c:pt idx="69">
                  <c:v>61.682688319323383</c:v>
                </c:pt>
                <c:pt idx="70">
                  <c:v>60.031094353614328</c:v>
                </c:pt>
                <c:pt idx="71">
                  <c:v>56.397587629054414</c:v>
                </c:pt>
                <c:pt idx="72">
                  <c:v>51.460190931566295</c:v>
                </c:pt>
                <c:pt idx="73">
                  <c:v>48.574247791485213</c:v>
                </c:pt>
                <c:pt idx="74">
                  <c:v>47.148661421083709</c:v>
                </c:pt>
                <c:pt idx="75">
                  <c:v>45.010281865481467</c:v>
                </c:pt>
                <c:pt idx="76">
                  <c:v>42.124338725400378</c:v>
                </c:pt>
                <c:pt idx="77">
                  <c:v>40.038114768715261</c:v>
                </c:pt>
                <c:pt idx="78">
                  <c:v>36.752312036936196</c:v>
                </c:pt>
                <c:pt idx="79">
                  <c:v>35.500577662925124</c:v>
                </c:pt>
                <c:pt idx="80">
                  <c:v>34.300998887831184</c:v>
                </c:pt>
                <c:pt idx="81">
                  <c:v>31.415055747750099</c:v>
                </c:pt>
                <c:pt idx="82">
                  <c:v>29.885158179514345</c:v>
                </c:pt>
                <c:pt idx="83">
                  <c:v>28.563883006947101</c:v>
                </c:pt>
                <c:pt idx="84">
                  <c:v>26.338577453149639</c:v>
                </c:pt>
                <c:pt idx="85">
                  <c:v>25.903947462173573</c:v>
                </c:pt>
                <c:pt idx="86">
                  <c:v>24.51313149105016</c:v>
                </c:pt>
                <c:pt idx="87">
                  <c:v>22.183514739418442</c:v>
                </c:pt>
                <c:pt idx="88">
                  <c:v>21.870581145915676</c:v>
                </c:pt>
                <c:pt idx="89">
                  <c:v>20.462379975153219</c:v>
                </c:pt>
                <c:pt idx="90">
                  <c:v>19.610505192840129</c:v>
                </c:pt>
                <c:pt idx="91">
                  <c:v>17.524281236155009</c:v>
                </c:pt>
                <c:pt idx="92">
                  <c:v>17.211347642652239</c:v>
                </c:pt>
                <c:pt idx="93">
                  <c:v>16.759332452037132</c:v>
                </c:pt>
                <c:pt idx="94">
                  <c:v>15.71622047369457</c:v>
                </c:pt>
                <c:pt idx="95">
                  <c:v>14.499256498961584</c:v>
                </c:pt>
                <c:pt idx="96">
                  <c:v>13.942930110512219</c:v>
                </c:pt>
                <c:pt idx="97">
                  <c:v>12.708580936140189</c:v>
                </c:pt>
                <c:pt idx="98">
                  <c:v>11.317764965016776</c:v>
                </c:pt>
                <c:pt idx="99">
                  <c:v>9.5966302007515516</c:v>
                </c:pt>
                <c:pt idx="100">
                  <c:v>9.7183265982248503</c:v>
                </c:pt>
                <c:pt idx="101">
                  <c:v>8.7273702187994182</c:v>
                </c:pt>
                <c:pt idx="102">
                  <c:v>8.1015030317938823</c:v>
                </c:pt>
                <c:pt idx="103">
                  <c:v>6.9540798556170662</c:v>
                </c:pt>
                <c:pt idx="104">
                  <c:v>6.4325238664457869</c:v>
                </c:pt>
                <c:pt idx="105">
                  <c:v>6.0674346740258907</c:v>
                </c:pt>
                <c:pt idx="106">
                  <c:v>5.2851006902689708</c:v>
                </c:pt>
                <c:pt idx="107">
                  <c:v>5.2329450913518425</c:v>
                </c:pt>
                <c:pt idx="108">
                  <c:v>4.7809299007367336</c:v>
                </c:pt>
                <c:pt idx="109">
                  <c:v>4.1550627137311977</c:v>
                </c:pt>
                <c:pt idx="110">
                  <c:v>4.1376775140921547</c:v>
                </c:pt>
                <c:pt idx="111">
                  <c:v>4.4332259079558796</c:v>
                </c:pt>
                <c:pt idx="112">
                  <c:v>3.7552031220332158</c:v>
                </c:pt>
                <c:pt idx="113">
                  <c:v>3.6335067245599171</c:v>
                </c:pt>
                <c:pt idx="114">
                  <c:v>3.6682771238380028</c:v>
                </c:pt>
                <c:pt idx="115">
                  <c:v>3.4248843288914053</c:v>
                </c:pt>
                <c:pt idx="116">
                  <c:v>2.9033283397201255</c:v>
                </c:pt>
                <c:pt idx="117">
                  <c:v>3.39011392961332</c:v>
                </c:pt>
                <c:pt idx="118">
                  <c:v>2.8859431400810824</c:v>
                </c:pt>
                <c:pt idx="119">
                  <c:v>3.0250247371934238</c:v>
                </c:pt>
                <c:pt idx="120">
                  <c:v>2.2600759530755465</c:v>
                </c:pt>
                <c:pt idx="121">
                  <c:v>2.7990171418858694</c:v>
                </c:pt>
                <c:pt idx="122">
                  <c:v>2.4686983487440588</c:v>
                </c:pt>
                <c:pt idx="123">
                  <c:v>2.4513131491050162</c:v>
                </c:pt>
                <c:pt idx="124">
                  <c:v>2.3296167516317174</c:v>
                </c:pt>
                <c:pt idx="125">
                  <c:v>2.08622395668512</c:v>
                </c:pt>
                <c:pt idx="126">
                  <c:v>1.981912758850864</c:v>
                </c:pt>
                <c:pt idx="127">
                  <c:v>2.1557647552412909</c:v>
                </c:pt>
                <c:pt idx="128">
                  <c:v>1.981912758850864</c:v>
                </c:pt>
                <c:pt idx="129">
                  <c:v>1.7037495646261813</c:v>
                </c:pt>
                <c:pt idx="130">
                  <c:v>1.4777419693186267</c:v>
                </c:pt>
                <c:pt idx="131">
                  <c:v>1.5994383667919254</c:v>
                </c:pt>
                <c:pt idx="132">
                  <c:v>1.616823566430968</c:v>
                </c:pt>
                <c:pt idx="133">
                  <c:v>1.4429715700405412</c:v>
                </c:pt>
                <c:pt idx="134">
                  <c:v>1.0778823776206454</c:v>
                </c:pt>
                <c:pt idx="135">
                  <c:v>1.3734307714843708</c:v>
                </c:pt>
                <c:pt idx="136">
                  <c:v>1.251734374011072</c:v>
                </c:pt>
                <c:pt idx="137">
                  <c:v>1.251734374011072</c:v>
                </c:pt>
                <c:pt idx="138">
                  <c:v>0.9735711797863893</c:v>
                </c:pt>
                <c:pt idx="139">
                  <c:v>1.0778823776206454</c:v>
                </c:pt>
                <c:pt idx="140">
                  <c:v>1.0257267787035174</c:v>
                </c:pt>
                <c:pt idx="141">
                  <c:v>0.93880078050830396</c:v>
                </c:pt>
                <c:pt idx="142">
                  <c:v>0.886645181591176</c:v>
                </c:pt>
                <c:pt idx="143">
                  <c:v>0.886645181591176</c:v>
                </c:pt>
                <c:pt idx="144">
                  <c:v>0.73017838483979203</c:v>
                </c:pt>
                <c:pt idx="145">
                  <c:v>0.74756358447883464</c:v>
                </c:pt>
                <c:pt idx="146">
                  <c:v>0.886645181591176</c:v>
                </c:pt>
                <c:pt idx="147">
                  <c:v>0.69540798556170669</c:v>
                </c:pt>
                <c:pt idx="148">
                  <c:v>0.95618598014734668</c:v>
                </c:pt>
                <c:pt idx="149">
                  <c:v>0.53894118881032271</c:v>
                </c:pt>
                <c:pt idx="150">
                  <c:v>0.78233398375691998</c:v>
                </c:pt>
                <c:pt idx="151">
                  <c:v>0.76494878411787737</c:v>
                </c:pt>
                <c:pt idx="152">
                  <c:v>0.83448958267404794</c:v>
                </c:pt>
                <c:pt idx="153">
                  <c:v>0.81710438303500532</c:v>
                </c:pt>
                <c:pt idx="154">
                  <c:v>0.64325238664457862</c:v>
                </c:pt>
                <c:pt idx="155">
                  <c:v>0.79971918339596271</c:v>
                </c:pt>
                <c:pt idx="156">
                  <c:v>0.95618598014734668</c:v>
                </c:pt>
                <c:pt idx="157">
                  <c:v>0.95618598014734668</c:v>
                </c:pt>
                <c:pt idx="158">
                  <c:v>0.79971918339596271</c:v>
                </c:pt>
                <c:pt idx="159">
                  <c:v>0.7127931852007493</c:v>
                </c:pt>
                <c:pt idx="160">
                  <c:v>0.92141558086926134</c:v>
                </c:pt>
                <c:pt idx="161">
                  <c:v>1.0604971779816026</c:v>
                </c:pt>
                <c:pt idx="162">
                  <c:v>0.83448958267404794</c:v>
                </c:pt>
                <c:pt idx="163">
                  <c:v>0.67802278592266396</c:v>
                </c:pt>
                <c:pt idx="164">
                  <c:v>0.886645181591176</c:v>
                </c:pt>
                <c:pt idx="165">
                  <c:v>1.04311197834256</c:v>
                </c:pt>
                <c:pt idx="166">
                  <c:v>0.95618598014734668</c:v>
                </c:pt>
                <c:pt idx="167">
                  <c:v>0.86925998195213328</c:v>
                </c:pt>
                <c:pt idx="168">
                  <c:v>0.90403038123021862</c:v>
                </c:pt>
                <c:pt idx="169">
                  <c:v>0.92141558086926134</c:v>
                </c:pt>
                <c:pt idx="170">
                  <c:v>1.1126527768987307</c:v>
                </c:pt>
                <c:pt idx="171">
                  <c:v>1.0083415790644747</c:v>
                </c:pt>
                <c:pt idx="172">
                  <c:v>0.83448958267404794</c:v>
                </c:pt>
                <c:pt idx="173">
                  <c:v>1.0083415790644747</c:v>
                </c:pt>
                <c:pt idx="174">
                  <c:v>0.93880078050830396</c:v>
                </c:pt>
                <c:pt idx="175">
                  <c:v>1.0083415790644747</c:v>
                </c:pt>
                <c:pt idx="176">
                  <c:v>0.92141558086926134</c:v>
                </c:pt>
                <c:pt idx="177">
                  <c:v>0.9735711797863893</c:v>
                </c:pt>
                <c:pt idx="178">
                  <c:v>0.83448958267404794</c:v>
                </c:pt>
                <c:pt idx="179">
                  <c:v>1.0604971779816026</c:v>
                </c:pt>
                <c:pt idx="180">
                  <c:v>0.85187478231309066</c:v>
                </c:pt>
                <c:pt idx="181">
                  <c:v>1.0083415790644747</c:v>
                </c:pt>
                <c:pt idx="182">
                  <c:v>1.0257267787035174</c:v>
                </c:pt>
                <c:pt idx="183">
                  <c:v>0.90403038123021862</c:v>
                </c:pt>
                <c:pt idx="184">
                  <c:v>0.886645181591176</c:v>
                </c:pt>
                <c:pt idx="185">
                  <c:v>1.2691195736501146</c:v>
                </c:pt>
                <c:pt idx="186">
                  <c:v>0.76494878411787737</c:v>
                </c:pt>
                <c:pt idx="187">
                  <c:v>1.0257267787035174</c:v>
                </c:pt>
                <c:pt idx="188">
                  <c:v>1.2865047732891572</c:v>
                </c:pt>
                <c:pt idx="189">
                  <c:v>1.04311197834256</c:v>
                </c:pt>
                <c:pt idx="190">
                  <c:v>0.93880078050830396</c:v>
                </c:pt>
                <c:pt idx="191">
                  <c:v>0.93880078050830396</c:v>
                </c:pt>
                <c:pt idx="192">
                  <c:v>1.1300379765377733</c:v>
                </c:pt>
                <c:pt idx="193">
                  <c:v>1.0778823776206454</c:v>
                </c:pt>
                <c:pt idx="194">
                  <c:v>0.99095637942543202</c:v>
                </c:pt>
                <c:pt idx="195">
                  <c:v>0.93880078050830396</c:v>
                </c:pt>
                <c:pt idx="196">
                  <c:v>1.1821935754549013</c:v>
                </c:pt>
                <c:pt idx="197">
                  <c:v>1.2169639747329866</c:v>
                </c:pt>
                <c:pt idx="198">
                  <c:v>1.0604971779816026</c:v>
                </c:pt>
                <c:pt idx="199">
                  <c:v>1.1126527768987307</c:v>
                </c:pt>
                <c:pt idx="200">
                  <c:v>0.90403038123021862</c:v>
                </c:pt>
                <c:pt idx="201">
                  <c:v>1.2865047732891572</c:v>
                </c:pt>
                <c:pt idx="202">
                  <c:v>1.1474231761768159</c:v>
                </c:pt>
                <c:pt idx="203">
                  <c:v>1.1126527768987307</c:v>
                </c:pt>
                <c:pt idx="204">
                  <c:v>0.99095637942543202</c:v>
                </c:pt>
                <c:pt idx="205">
                  <c:v>1.1474231761768159</c:v>
                </c:pt>
                <c:pt idx="206">
                  <c:v>0.92141558086926134</c:v>
                </c:pt>
                <c:pt idx="207">
                  <c:v>1.04311197834256</c:v>
                </c:pt>
                <c:pt idx="208">
                  <c:v>1.2343491743720294</c:v>
                </c:pt>
                <c:pt idx="209">
                  <c:v>1.1300379765377733</c:v>
                </c:pt>
                <c:pt idx="210">
                  <c:v>1.0604971779816026</c:v>
                </c:pt>
                <c:pt idx="211">
                  <c:v>1.095267577259688</c:v>
                </c:pt>
                <c:pt idx="212">
                  <c:v>1.0604971779816026</c:v>
                </c:pt>
                <c:pt idx="213">
                  <c:v>1.3038899729282001</c:v>
                </c:pt>
                <c:pt idx="214">
                  <c:v>1.1995787750939439</c:v>
                </c:pt>
                <c:pt idx="215">
                  <c:v>1.0778823776206454</c:v>
                </c:pt>
                <c:pt idx="216">
                  <c:v>0.99095637942543202</c:v>
                </c:pt>
                <c:pt idx="217">
                  <c:v>1.2343491743720294</c:v>
                </c:pt>
                <c:pt idx="218">
                  <c:v>1.5994383667919254</c:v>
                </c:pt>
                <c:pt idx="219">
                  <c:v>1.3212751725672427</c:v>
                </c:pt>
                <c:pt idx="220">
                  <c:v>1.3212751725672427</c:v>
                </c:pt>
                <c:pt idx="221">
                  <c:v>1.4255863704014986</c:v>
                </c:pt>
                <c:pt idx="222">
                  <c:v>1.9645275592118212</c:v>
                </c:pt>
                <c:pt idx="223">
                  <c:v>1.9471423595727786</c:v>
                </c:pt>
                <c:pt idx="224">
                  <c:v>1.773290363182352</c:v>
                </c:pt>
                <c:pt idx="225">
                  <c:v>2.2600759530755465</c:v>
                </c:pt>
                <c:pt idx="226">
                  <c:v>3.1293359350276799</c:v>
                </c:pt>
                <c:pt idx="227">
                  <c:v>2.7816319422468267</c:v>
                </c:pt>
                <c:pt idx="228">
                  <c:v>2.7468615429687415</c:v>
                </c:pt>
                <c:pt idx="229">
                  <c:v>3.8073587209503441</c:v>
                </c:pt>
                <c:pt idx="230">
                  <c:v>3.8768995195065146</c:v>
                </c:pt>
                <c:pt idx="231">
                  <c:v>4.3115295104825817</c:v>
                </c:pt>
                <c:pt idx="232">
                  <c:v>4.0507515158969412</c:v>
                </c:pt>
                <c:pt idx="233">
                  <c:v>5.5111082855765252</c:v>
                </c:pt>
                <c:pt idx="234">
                  <c:v>5.650189882688867</c:v>
                </c:pt>
                <c:pt idx="235">
                  <c:v>5.493723085937483</c:v>
                </c:pt>
                <c:pt idx="236">
                  <c:v>6.606375862836213</c:v>
                </c:pt>
                <c:pt idx="237">
                  <c:v>7.4582506451493042</c:v>
                </c:pt>
                <c:pt idx="238">
                  <c:v>7.7885694382911144</c:v>
                </c:pt>
                <c:pt idx="239">
                  <c:v>7.8233398375691996</c:v>
                </c:pt>
                <c:pt idx="240">
                  <c:v>9.8747933949762352</c:v>
                </c:pt>
                <c:pt idx="241">
                  <c:v>10.292038186313258</c:v>
                </c:pt>
                <c:pt idx="242">
                  <c:v>11.491616961407203</c:v>
                </c:pt>
                <c:pt idx="243">
                  <c:v>11.891476553105184</c:v>
                </c:pt>
                <c:pt idx="244">
                  <c:v>12.986744130364873</c:v>
                </c:pt>
                <c:pt idx="245">
                  <c:v>14.725264094269139</c:v>
                </c:pt>
                <c:pt idx="246">
                  <c:v>16.68979165348096</c:v>
                </c:pt>
                <c:pt idx="247">
                  <c:v>17.837214829657775</c:v>
                </c:pt>
                <c:pt idx="248">
                  <c:v>21.036091563241627</c:v>
                </c:pt>
                <c:pt idx="249">
                  <c:v>25.138998678055696</c:v>
                </c:pt>
                <c:pt idx="250">
                  <c:v>30.093780575182855</c:v>
                </c:pt>
                <c:pt idx="251">
                  <c:v>30.841344159661691</c:v>
                </c:pt>
                <c:pt idx="252">
                  <c:v>36.752312036936196</c:v>
                </c:pt>
                <c:pt idx="253">
                  <c:v>43.393458299050494</c:v>
                </c:pt>
                <c:pt idx="254">
                  <c:v>50.173686158277135</c:v>
                </c:pt>
                <c:pt idx="255">
                  <c:v>54.711223264067272</c:v>
                </c:pt>
                <c:pt idx="256">
                  <c:v>64.742483455794897</c:v>
                </c:pt>
                <c:pt idx="257">
                  <c:v>74.373884055824533</c:v>
                </c:pt>
                <c:pt idx="258">
                  <c:v>83.448958267404805</c:v>
                </c:pt>
                <c:pt idx="259">
                  <c:v>96.227080002101161</c:v>
                </c:pt>
                <c:pt idx="260">
                  <c:v>111.56082608373679</c:v>
                </c:pt>
                <c:pt idx="261">
                  <c:v>126.42517177511827</c:v>
                </c:pt>
                <c:pt idx="262">
                  <c:v>86.804301797740038</c:v>
                </c:pt>
                <c:pt idx="263">
                  <c:v>103.91133824255802</c:v>
                </c:pt>
                <c:pt idx="264">
                  <c:v>117.21101596642566</c:v>
                </c:pt>
                <c:pt idx="265">
                  <c:v>117.43702356173321</c:v>
                </c:pt>
                <c:pt idx="266">
                  <c:v>104.97183542053962</c:v>
                </c:pt>
                <c:pt idx="267">
                  <c:v>107.21452617397613</c:v>
                </c:pt>
                <c:pt idx="268">
                  <c:v>120.37512230073142</c:v>
                </c:pt>
                <c:pt idx="269">
                  <c:v>119.71448471444781</c:v>
                </c:pt>
                <c:pt idx="270">
                  <c:v>113.49058324367053</c:v>
                </c:pt>
                <c:pt idx="271">
                  <c:v>114.23814682814937</c:v>
                </c:pt>
                <c:pt idx="272">
                  <c:v>120.77498189242941</c:v>
                </c:pt>
                <c:pt idx="273">
                  <c:v>125.24297819966337</c:v>
                </c:pt>
                <c:pt idx="274">
                  <c:v>119.41893632058408</c:v>
                </c:pt>
                <c:pt idx="275">
                  <c:v>121.29653788160068</c:v>
                </c:pt>
                <c:pt idx="276">
                  <c:v>126.68594976970391</c:v>
                </c:pt>
                <c:pt idx="277">
                  <c:v>126.79026096753816</c:v>
                </c:pt>
                <c:pt idx="278">
                  <c:v>153.54608321202483</c:v>
                </c:pt>
                <c:pt idx="279">
                  <c:v>153.32007561671728</c:v>
                </c:pt>
                <c:pt idx="280">
                  <c:v>160.86525226006179</c:v>
                </c:pt>
                <c:pt idx="281">
                  <c:v>124.35633301807219</c:v>
                </c:pt>
                <c:pt idx="282">
                  <c:v>139.44668630476122</c:v>
                </c:pt>
                <c:pt idx="283">
                  <c:v>146.97447774846671</c:v>
                </c:pt>
                <c:pt idx="284">
                  <c:v>142.07185145025667</c:v>
                </c:pt>
                <c:pt idx="285">
                  <c:v>129.31111491519934</c:v>
                </c:pt>
                <c:pt idx="286">
                  <c:v>129.10249251953084</c:v>
                </c:pt>
                <c:pt idx="287">
                  <c:v>135.22208279247386</c:v>
                </c:pt>
                <c:pt idx="288">
                  <c:v>133.1184736361497</c:v>
                </c:pt>
                <c:pt idx="289">
                  <c:v>124.39110341735028</c:v>
                </c:pt>
                <c:pt idx="290">
                  <c:v>121.99194586716239</c:v>
                </c:pt>
                <c:pt idx="291">
                  <c:v>124.84311860796539</c:v>
                </c:pt>
                <c:pt idx="292">
                  <c:v>121.07053028629313</c:v>
                </c:pt>
                <c:pt idx="293">
                  <c:v>119.54063271805738</c:v>
                </c:pt>
                <c:pt idx="294">
                  <c:v>113.26457564836298</c:v>
                </c:pt>
                <c:pt idx="295">
                  <c:v>115.61157759963373</c:v>
                </c:pt>
                <c:pt idx="296">
                  <c:v>113.75136123825617</c:v>
                </c:pt>
                <c:pt idx="297">
                  <c:v>110.3786325082819</c:v>
                </c:pt>
                <c:pt idx="298">
                  <c:v>106.83205178191719</c:v>
                </c:pt>
                <c:pt idx="299">
                  <c:v>107.57961536639603</c:v>
                </c:pt>
                <c:pt idx="300">
                  <c:v>105.78893980357462</c:v>
                </c:pt>
                <c:pt idx="301">
                  <c:v>100.74723190825225</c:v>
                </c:pt>
                <c:pt idx="302">
                  <c:v>101.7034178883996</c:v>
                </c:pt>
                <c:pt idx="303">
                  <c:v>98.695778350845217</c:v>
                </c:pt>
                <c:pt idx="304">
                  <c:v>97.617895973224577</c:v>
                </c:pt>
                <c:pt idx="305">
                  <c:v>93.723611254079017</c:v>
                </c:pt>
                <c:pt idx="306">
                  <c:v>94.227782043611256</c:v>
                </c:pt>
                <c:pt idx="307">
                  <c:v>91.324453703891123</c:v>
                </c:pt>
                <c:pt idx="308">
                  <c:v>99.530267933519269</c:v>
                </c:pt>
                <c:pt idx="309">
                  <c:v>99.356415937128844</c:v>
                </c:pt>
                <c:pt idx="310">
                  <c:v>97.409273577556064</c:v>
                </c:pt>
                <c:pt idx="311">
                  <c:v>97.07895478441425</c:v>
                </c:pt>
                <c:pt idx="312">
                  <c:v>100.3995279154714</c:v>
                </c:pt>
                <c:pt idx="313">
                  <c:v>102.81607066529833</c:v>
                </c:pt>
                <c:pt idx="314">
                  <c:v>101.12970630031118</c:v>
                </c:pt>
                <c:pt idx="315">
                  <c:v>100.85154310608651</c:v>
                </c:pt>
                <c:pt idx="316">
                  <c:v>104.32858303389504</c:v>
                </c:pt>
                <c:pt idx="317">
                  <c:v>105.31953941332047</c:v>
                </c:pt>
                <c:pt idx="318">
                  <c:v>103.4593230519429</c:v>
                </c:pt>
                <c:pt idx="319">
                  <c:v>103.44193785230387</c:v>
                </c:pt>
                <c:pt idx="320">
                  <c:v>107.99686015773304</c:v>
                </c:pt>
                <c:pt idx="321">
                  <c:v>106.6755849851658</c:v>
                </c:pt>
                <c:pt idx="322">
                  <c:v>106.2235697945507</c:v>
                </c:pt>
                <c:pt idx="323">
                  <c:v>105.42385061115473</c:v>
                </c:pt>
                <c:pt idx="324">
                  <c:v>109.28336493102221</c:v>
                </c:pt>
                <c:pt idx="325">
                  <c:v>109.78753572055444</c:v>
                </c:pt>
                <c:pt idx="326">
                  <c:v>109.30075013066124</c:v>
                </c:pt>
                <c:pt idx="327">
                  <c:v>109.83969131947157</c:v>
                </c:pt>
                <c:pt idx="328">
                  <c:v>111.40435928698541</c:v>
                </c:pt>
                <c:pt idx="329">
                  <c:v>110.3786325082819</c:v>
                </c:pt>
                <c:pt idx="330">
                  <c:v>112.58655286244031</c:v>
                </c:pt>
                <c:pt idx="331">
                  <c:v>112.29100446857659</c:v>
                </c:pt>
                <c:pt idx="332">
                  <c:v>113.95998363392468</c:v>
                </c:pt>
                <c:pt idx="333">
                  <c:v>111.40435928698541</c:v>
                </c:pt>
                <c:pt idx="334">
                  <c:v>102.27712947648801</c:v>
                </c:pt>
                <c:pt idx="335">
                  <c:v>103.11161905916205</c:v>
                </c:pt>
                <c:pt idx="336">
                  <c:v>103.21593025699632</c:v>
                </c:pt>
                <c:pt idx="337">
                  <c:v>100.46906871402757</c:v>
                </c:pt>
                <c:pt idx="338">
                  <c:v>99.791045928104907</c:v>
                </c:pt>
                <c:pt idx="339">
                  <c:v>94.697182433865407</c:v>
                </c:pt>
                <c:pt idx="340">
                  <c:v>97.530969975029365</c:v>
                </c:pt>
                <c:pt idx="341">
                  <c:v>92.367565682233689</c:v>
                </c:pt>
                <c:pt idx="342">
                  <c:v>93.271596063463903</c:v>
                </c:pt>
                <c:pt idx="343">
                  <c:v>90.263956525909521</c:v>
                </c:pt>
                <c:pt idx="344">
                  <c:v>88.421125364171004</c:v>
                </c:pt>
                <c:pt idx="345">
                  <c:v>88.334199365975792</c:v>
                </c:pt>
                <c:pt idx="346">
                  <c:v>86.665220200627687</c:v>
                </c:pt>
                <c:pt idx="347">
                  <c:v>84.996241035279596</c:v>
                </c:pt>
                <c:pt idx="348">
                  <c:v>83.588039864517143</c:v>
                </c:pt>
                <c:pt idx="349">
                  <c:v>82.892631878955427</c:v>
                </c:pt>
                <c:pt idx="350">
                  <c:v>81.658282704583399</c:v>
                </c:pt>
                <c:pt idx="351">
                  <c:v>78.963576760531794</c:v>
                </c:pt>
                <c:pt idx="352">
                  <c:v>76.547034010704863</c:v>
                </c:pt>
                <c:pt idx="353">
                  <c:v>75.816855625865074</c:v>
                </c:pt>
                <c:pt idx="354">
                  <c:v>76.616574809261024</c:v>
                </c:pt>
                <c:pt idx="355">
                  <c:v>72.774445689032603</c:v>
                </c:pt>
                <c:pt idx="356">
                  <c:v>71.557481714299612</c:v>
                </c:pt>
                <c:pt idx="357">
                  <c:v>71.418400117187275</c:v>
                </c:pt>
                <c:pt idx="358">
                  <c:v>70.49698453631801</c:v>
                </c:pt>
                <c:pt idx="359">
                  <c:v>67.784893392627353</c:v>
                </c:pt>
                <c:pt idx="360">
                  <c:v>67.419804200207466</c:v>
                </c:pt>
                <c:pt idx="361">
                  <c:v>66.776551813562875</c:v>
                </c:pt>
                <c:pt idx="362">
                  <c:v>63.45597868250573</c:v>
                </c:pt>
                <c:pt idx="363">
                  <c:v>62.621489099831685</c:v>
                </c:pt>
                <c:pt idx="364">
                  <c:v>61.665303119684339</c:v>
                </c:pt>
                <c:pt idx="365">
                  <c:v>68.845390570608956</c:v>
                </c:pt>
                <c:pt idx="366">
                  <c:v>65.768210234498412</c:v>
                </c:pt>
                <c:pt idx="367">
                  <c:v>64.499090660848296</c:v>
                </c:pt>
                <c:pt idx="368">
                  <c:v>63.073504290446792</c:v>
                </c:pt>
                <c:pt idx="369">
                  <c:v>62.656259499109773</c:v>
                </c:pt>
                <c:pt idx="370">
                  <c:v>65.17711344677096</c:v>
                </c:pt>
                <c:pt idx="371">
                  <c:v>62.638874299470729</c:v>
                </c:pt>
                <c:pt idx="372">
                  <c:v>60.761272738454117</c:v>
                </c:pt>
                <c:pt idx="373">
                  <c:v>60.552650342785604</c:v>
                </c:pt>
                <c:pt idx="374">
                  <c:v>60.274487148560922</c:v>
                </c:pt>
                <c:pt idx="375">
                  <c:v>61.59576232112817</c:v>
                </c:pt>
                <c:pt idx="376">
                  <c:v>58.449041186461443</c:v>
                </c:pt>
                <c:pt idx="377">
                  <c:v>59.770316359028691</c:v>
                </c:pt>
                <c:pt idx="378">
                  <c:v>57.771018400538779</c:v>
                </c:pt>
                <c:pt idx="379">
                  <c:v>59.718160760111559</c:v>
                </c:pt>
                <c:pt idx="380">
                  <c:v>56.310661630859194</c:v>
                </c:pt>
                <c:pt idx="381">
                  <c:v>56.484513627249626</c:v>
                </c:pt>
                <c:pt idx="382">
                  <c:v>56.223735632663981</c:v>
                </c:pt>
                <c:pt idx="383">
                  <c:v>56.136809634468769</c:v>
                </c:pt>
                <c:pt idx="384">
                  <c:v>55.111082855765254</c:v>
                </c:pt>
                <c:pt idx="385">
                  <c:v>53.615955686807581</c:v>
                </c:pt>
                <c:pt idx="386">
                  <c:v>55.076312456487166</c:v>
                </c:pt>
                <c:pt idx="387">
                  <c:v>54.363519271286421</c:v>
                </c:pt>
                <c:pt idx="388">
                  <c:v>53.876733681393226</c:v>
                </c:pt>
                <c:pt idx="389">
                  <c:v>51.599272528678632</c:v>
                </c:pt>
                <c:pt idx="390">
                  <c:v>52.033902519654703</c:v>
                </c:pt>
                <c:pt idx="391">
                  <c:v>52.277295314601297</c:v>
                </c:pt>
                <c:pt idx="392">
                  <c:v>50.990790541312144</c:v>
                </c:pt>
                <c:pt idx="393">
                  <c:v>51.477576131205332</c:v>
                </c:pt>
                <c:pt idx="394">
                  <c:v>50.121530559360011</c:v>
                </c:pt>
                <c:pt idx="395">
                  <c:v>48.71332938859755</c:v>
                </c:pt>
                <c:pt idx="396">
                  <c:v>49.912908163691498</c:v>
                </c:pt>
                <c:pt idx="397">
                  <c:v>49.408737374159259</c:v>
                </c:pt>
                <c:pt idx="398">
                  <c:v>37.482490421775992</c:v>
                </c:pt>
                <c:pt idx="399">
                  <c:v>36.022133652096407</c:v>
                </c:pt>
                <c:pt idx="400">
                  <c:v>37.378179223941736</c:v>
                </c:pt>
                <c:pt idx="401">
                  <c:v>34.179302490357884</c:v>
                </c:pt>
                <c:pt idx="402">
                  <c:v>29.085438996118381</c:v>
                </c:pt>
                <c:pt idx="403">
                  <c:v>27.433845030409326</c:v>
                </c:pt>
                <c:pt idx="404">
                  <c:v>27.486000629326455</c:v>
                </c:pt>
                <c:pt idx="405">
                  <c:v>24.634827888523457</c:v>
                </c:pt>
                <c:pt idx="406">
                  <c:v>22.218285138696526</c:v>
                </c:pt>
                <c:pt idx="407">
                  <c:v>20.688387570460772</c:v>
                </c:pt>
                <c:pt idx="408">
                  <c:v>20.218987180206621</c:v>
                </c:pt>
                <c:pt idx="409">
                  <c:v>18.063222424965332</c:v>
                </c:pt>
                <c:pt idx="410">
                  <c:v>16.933184448427557</c:v>
                </c:pt>
                <c:pt idx="411">
                  <c:v>15.5249832776651</c:v>
                </c:pt>
                <c:pt idx="412">
                  <c:v>15.316360881996589</c:v>
                </c:pt>
                <c:pt idx="413">
                  <c:v>13.456144520619024</c:v>
                </c:pt>
                <c:pt idx="414">
                  <c:v>12.604269738305932</c:v>
                </c:pt>
                <c:pt idx="415">
                  <c:v>11.54377256032433</c:v>
                </c:pt>
                <c:pt idx="416">
                  <c:v>11.526387360685288</c:v>
                </c:pt>
                <c:pt idx="417">
                  <c:v>9.5618598014734673</c:v>
                </c:pt>
                <c:pt idx="418">
                  <c:v>9.3010818068878258</c:v>
                </c:pt>
                <c:pt idx="419">
                  <c:v>8.9707630137460157</c:v>
                </c:pt>
                <c:pt idx="420">
                  <c:v>8.3970514256576081</c:v>
                </c:pt>
                <c:pt idx="421">
                  <c:v>7.075776253090365</c:v>
                </c:pt>
                <c:pt idx="422">
                  <c:v>7.2843986487588772</c:v>
                </c:pt>
                <c:pt idx="423">
                  <c:v>6.5542202639190856</c:v>
                </c:pt>
                <c:pt idx="424">
                  <c:v>5.806656679440251</c:v>
                </c:pt>
                <c:pt idx="425">
                  <c:v>5.7197306812450375</c:v>
                </c:pt>
                <c:pt idx="426">
                  <c:v>5.2155598917128003</c:v>
                </c:pt>
                <c:pt idx="427">
                  <c:v>4.8157003000148189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3B-414B-A792-8B7E9A655B0A}"/>
            </c:ext>
          </c:extLst>
        </c:ser>
        <c:ser>
          <c:idx val="9"/>
          <c:order val="6"/>
          <c:tx>
            <c:strRef>
              <c:f>Death!$N$2</c:f>
              <c:strCache>
                <c:ptCount val="1"/>
                <c:pt idx="0">
                  <c:v>IHME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Death!$N$3:$N$430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3</c:v>
                </c:pt>
                <c:pt idx="36">
                  <c:v>5</c:v>
                </c:pt>
                <c:pt idx="37">
                  <c:v>0</c:v>
                </c:pt>
                <c:pt idx="38">
                  <c:v>15</c:v>
                </c:pt>
                <c:pt idx="39">
                  <c:v>12</c:v>
                </c:pt>
                <c:pt idx="40">
                  <c:v>8</c:v>
                </c:pt>
                <c:pt idx="41">
                  <c:v>14</c:v>
                </c:pt>
                <c:pt idx="42">
                  <c:v>21</c:v>
                </c:pt>
                <c:pt idx="43">
                  <c:v>19</c:v>
                </c:pt>
                <c:pt idx="44">
                  <c:v>18</c:v>
                </c:pt>
                <c:pt idx="45">
                  <c:v>23</c:v>
                </c:pt>
                <c:pt idx="46">
                  <c:v>19</c:v>
                </c:pt>
                <c:pt idx="47">
                  <c:v>39</c:v>
                </c:pt>
                <c:pt idx="48">
                  <c:v>38</c:v>
                </c:pt>
                <c:pt idx="49">
                  <c:v>32</c:v>
                </c:pt>
                <c:pt idx="50">
                  <c:v>57</c:v>
                </c:pt>
                <c:pt idx="51">
                  <c:v>46</c:v>
                </c:pt>
                <c:pt idx="52">
                  <c:v>58</c:v>
                </c:pt>
                <c:pt idx="53">
                  <c:v>44</c:v>
                </c:pt>
                <c:pt idx="54">
                  <c:v>57</c:v>
                </c:pt>
                <c:pt idx="55">
                  <c:v>60</c:v>
                </c:pt>
                <c:pt idx="56">
                  <c:v>57</c:v>
                </c:pt>
                <c:pt idx="57">
                  <c:v>56</c:v>
                </c:pt>
                <c:pt idx="58">
                  <c:v>50</c:v>
                </c:pt>
                <c:pt idx="59">
                  <c:v>50</c:v>
                </c:pt>
                <c:pt idx="60">
                  <c:v>56</c:v>
                </c:pt>
                <c:pt idx="61">
                  <c:v>58</c:v>
                </c:pt>
                <c:pt idx="62">
                  <c:v>44</c:v>
                </c:pt>
                <c:pt idx="63">
                  <c:v>52</c:v>
                </c:pt>
                <c:pt idx="64">
                  <c:v>45</c:v>
                </c:pt>
                <c:pt idx="65">
                  <c:v>36</c:v>
                </c:pt>
                <c:pt idx="66">
                  <c:v>36</c:v>
                </c:pt>
                <c:pt idx="67">
                  <c:v>37</c:v>
                </c:pt>
                <c:pt idx="68">
                  <c:v>38</c:v>
                </c:pt>
                <c:pt idx="69">
                  <c:v>38</c:v>
                </c:pt>
                <c:pt idx="70">
                  <c:v>36</c:v>
                </c:pt>
                <c:pt idx="71">
                  <c:v>34</c:v>
                </c:pt>
                <c:pt idx="72">
                  <c:v>21</c:v>
                </c:pt>
                <c:pt idx="73">
                  <c:v>38</c:v>
                </c:pt>
                <c:pt idx="74">
                  <c:v>33</c:v>
                </c:pt>
                <c:pt idx="75">
                  <c:v>27</c:v>
                </c:pt>
                <c:pt idx="76">
                  <c:v>31</c:v>
                </c:pt>
                <c:pt idx="77">
                  <c:v>27</c:v>
                </c:pt>
                <c:pt idx="78">
                  <c:v>25</c:v>
                </c:pt>
                <c:pt idx="79">
                  <c:v>13</c:v>
                </c:pt>
                <c:pt idx="80">
                  <c:v>23</c:v>
                </c:pt>
                <c:pt idx="81">
                  <c:v>12</c:v>
                </c:pt>
                <c:pt idx="82">
                  <c:v>11</c:v>
                </c:pt>
                <c:pt idx="83">
                  <c:v>13</c:v>
                </c:pt>
                <c:pt idx="84">
                  <c:v>12</c:v>
                </c:pt>
                <c:pt idx="85">
                  <c:v>9</c:v>
                </c:pt>
                <c:pt idx="86">
                  <c:v>8</c:v>
                </c:pt>
                <c:pt idx="87">
                  <c:v>9</c:v>
                </c:pt>
                <c:pt idx="88">
                  <c:v>10</c:v>
                </c:pt>
                <c:pt idx="89">
                  <c:v>4</c:v>
                </c:pt>
                <c:pt idx="90">
                  <c:v>12</c:v>
                </c:pt>
                <c:pt idx="91">
                  <c:v>7</c:v>
                </c:pt>
                <c:pt idx="92">
                  <c:v>5</c:v>
                </c:pt>
                <c:pt idx="93">
                  <c:v>7</c:v>
                </c:pt>
                <c:pt idx="94">
                  <c:v>3</c:v>
                </c:pt>
                <c:pt idx="95">
                  <c:v>1</c:v>
                </c:pt>
                <c:pt idx="96">
                  <c:v>1</c:v>
                </c:pt>
                <c:pt idx="97">
                  <c:v>2</c:v>
                </c:pt>
                <c:pt idx="98">
                  <c:v>5</c:v>
                </c:pt>
                <c:pt idx="99">
                  <c:v>1</c:v>
                </c:pt>
                <c:pt idx="100">
                  <c:v>4</c:v>
                </c:pt>
                <c:pt idx="101">
                  <c:v>3</c:v>
                </c:pt>
                <c:pt idx="102">
                  <c:v>4</c:v>
                </c:pt>
                <c:pt idx="103">
                  <c:v>0</c:v>
                </c:pt>
                <c:pt idx="104">
                  <c:v>5</c:v>
                </c:pt>
                <c:pt idx="105">
                  <c:v>1</c:v>
                </c:pt>
                <c:pt idx="106">
                  <c:v>1</c:v>
                </c:pt>
                <c:pt idx="107">
                  <c:v>0</c:v>
                </c:pt>
                <c:pt idx="108">
                  <c:v>2</c:v>
                </c:pt>
                <c:pt idx="109">
                  <c:v>2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1</c:v>
                </c:pt>
                <c:pt idx="121">
                  <c:v>0</c:v>
                </c:pt>
                <c:pt idx="122">
                  <c:v>1</c:v>
                </c:pt>
                <c:pt idx="123">
                  <c:v>0</c:v>
                </c:pt>
                <c:pt idx="124">
                  <c:v>1</c:v>
                </c:pt>
                <c:pt idx="125">
                  <c:v>0</c:v>
                </c:pt>
                <c:pt idx="126">
                  <c:v>1</c:v>
                </c:pt>
                <c:pt idx="127">
                  <c:v>1</c:v>
                </c:pt>
                <c:pt idx="128">
                  <c:v>0</c:v>
                </c:pt>
                <c:pt idx="129">
                  <c:v>0</c:v>
                </c:pt>
                <c:pt idx="130">
                  <c:v>1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1</c:v>
                </c:pt>
                <c:pt idx="136">
                  <c:v>1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1</c:v>
                </c:pt>
                <c:pt idx="144">
                  <c:v>0</c:v>
                </c:pt>
                <c:pt idx="145">
                  <c:v>1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2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1</c:v>
                </c:pt>
                <c:pt idx="158">
                  <c:v>0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0</c:v>
                </c:pt>
                <c:pt idx="163">
                  <c:v>0</c:v>
                </c:pt>
                <c:pt idx="164">
                  <c:v>2</c:v>
                </c:pt>
                <c:pt idx="165">
                  <c:v>1</c:v>
                </c:pt>
                <c:pt idx="166">
                  <c:v>0</c:v>
                </c:pt>
                <c:pt idx="167">
                  <c:v>0</c:v>
                </c:pt>
                <c:pt idx="168">
                  <c:v>1</c:v>
                </c:pt>
                <c:pt idx="169">
                  <c:v>1</c:v>
                </c:pt>
                <c:pt idx="170">
                  <c:v>0</c:v>
                </c:pt>
                <c:pt idx="171">
                  <c:v>1</c:v>
                </c:pt>
                <c:pt idx="172">
                  <c:v>1</c:v>
                </c:pt>
                <c:pt idx="173">
                  <c:v>0</c:v>
                </c:pt>
                <c:pt idx="174">
                  <c:v>0</c:v>
                </c:pt>
                <c:pt idx="175">
                  <c:v>2</c:v>
                </c:pt>
                <c:pt idx="176">
                  <c:v>1</c:v>
                </c:pt>
                <c:pt idx="177">
                  <c:v>0</c:v>
                </c:pt>
                <c:pt idx="178">
                  <c:v>0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0</c:v>
                </c:pt>
                <c:pt idx="185">
                  <c:v>1</c:v>
                </c:pt>
                <c:pt idx="186">
                  <c:v>0</c:v>
                </c:pt>
                <c:pt idx="187">
                  <c:v>0</c:v>
                </c:pt>
                <c:pt idx="188">
                  <c:v>1</c:v>
                </c:pt>
                <c:pt idx="189">
                  <c:v>0</c:v>
                </c:pt>
                <c:pt idx="190">
                  <c:v>3</c:v>
                </c:pt>
                <c:pt idx="191">
                  <c:v>0</c:v>
                </c:pt>
                <c:pt idx="192">
                  <c:v>1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1</c:v>
                </c:pt>
                <c:pt idx="197">
                  <c:v>1</c:v>
                </c:pt>
                <c:pt idx="198">
                  <c:v>2</c:v>
                </c:pt>
                <c:pt idx="199">
                  <c:v>1</c:v>
                </c:pt>
                <c:pt idx="200">
                  <c:v>0</c:v>
                </c:pt>
                <c:pt idx="201">
                  <c:v>0</c:v>
                </c:pt>
                <c:pt idx="202">
                  <c:v>2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3</c:v>
                </c:pt>
                <c:pt idx="209">
                  <c:v>1</c:v>
                </c:pt>
                <c:pt idx="210">
                  <c:v>2</c:v>
                </c:pt>
                <c:pt idx="211">
                  <c:v>2</c:v>
                </c:pt>
                <c:pt idx="212">
                  <c:v>3</c:v>
                </c:pt>
                <c:pt idx="213">
                  <c:v>1</c:v>
                </c:pt>
                <c:pt idx="214">
                  <c:v>1</c:v>
                </c:pt>
                <c:pt idx="215">
                  <c:v>7</c:v>
                </c:pt>
                <c:pt idx="216">
                  <c:v>0</c:v>
                </c:pt>
                <c:pt idx="217">
                  <c:v>4</c:v>
                </c:pt>
                <c:pt idx="218">
                  <c:v>3</c:v>
                </c:pt>
                <c:pt idx="219">
                  <c:v>1</c:v>
                </c:pt>
                <c:pt idx="220">
                  <c:v>0</c:v>
                </c:pt>
                <c:pt idx="221">
                  <c:v>3</c:v>
                </c:pt>
                <c:pt idx="222">
                  <c:v>5</c:v>
                </c:pt>
                <c:pt idx="223">
                  <c:v>4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4</c:v>
                </c:pt>
                <c:pt idx="228">
                  <c:v>1</c:v>
                </c:pt>
                <c:pt idx="229">
                  <c:v>1</c:v>
                </c:pt>
                <c:pt idx="230">
                  <c:v>3</c:v>
                </c:pt>
                <c:pt idx="231">
                  <c:v>1</c:v>
                </c:pt>
                <c:pt idx="232">
                  <c:v>2</c:v>
                </c:pt>
                <c:pt idx="233">
                  <c:v>1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5</c:v>
                </c:pt>
                <c:pt idx="238">
                  <c:v>1</c:v>
                </c:pt>
                <c:pt idx="239">
                  <c:v>0</c:v>
                </c:pt>
                <c:pt idx="240">
                  <c:v>1</c:v>
                </c:pt>
                <c:pt idx="241">
                  <c:v>2</c:v>
                </c:pt>
                <c:pt idx="242">
                  <c:v>1</c:v>
                </c:pt>
                <c:pt idx="243">
                  <c:v>2</c:v>
                </c:pt>
                <c:pt idx="244">
                  <c:v>3</c:v>
                </c:pt>
                <c:pt idx="245">
                  <c:v>3</c:v>
                </c:pt>
                <c:pt idx="246">
                  <c:v>0</c:v>
                </c:pt>
                <c:pt idx="247">
                  <c:v>0</c:v>
                </c:pt>
                <c:pt idx="248">
                  <c:v>11</c:v>
                </c:pt>
                <c:pt idx="249">
                  <c:v>6</c:v>
                </c:pt>
                <c:pt idx="250">
                  <c:v>5</c:v>
                </c:pt>
                <c:pt idx="251">
                  <c:v>5</c:v>
                </c:pt>
                <c:pt idx="252">
                  <c:v>8</c:v>
                </c:pt>
                <c:pt idx="253">
                  <c:v>7</c:v>
                </c:pt>
                <c:pt idx="254">
                  <c:v>7</c:v>
                </c:pt>
                <c:pt idx="255">
                  <c:v>16</c:v>
                </c:pt>
                <c:pt idx="256">
                  <c:v>13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172</c:v>
                </c:pt>
                <c:pt idx="264">
                  <c:v>42</c:v>
                </c:pt>
                <c:pt idx="265">
                  <c:v>58</c:v>
                </c:pt>
                <c:pt idx="266">
                  <c:v>41</c:v>
                </c:pt>
                <c:pt idx="267">
                  <c:v>58</c:v>
                </c:pt>
                <c:pt idx="268">
                  <c:v>59</c:v>
                </c:pt>
                <c:pt idx="269">
                  <c:v>58</c:v>
                </c:pt>
                <c:pt idx="270">
                  <c:v>78</c:v>
                </c:pt>
                <c:pt idx="271">
                  <c:v>81</c:v>
                </c:pt>
                <c:pt idx="272">
                  <c:v>76</c:v>
                </c:pt>
                <c:pt idx="273">
                  <c:v>91</c:v>
                </c:pt>
                <c:pt idx="274">
                  <c:v>68</c:v>
                </c:pt>
                <c:pt idx="275">
                  <c:v>88</c:v>
                </c:pt>
                <c:pt idx="276">
                  <c:v>85</c:v>
                </c:pt>
                <c:pt idx="277">
                  <c:v>83</c:v>
                </c:pt>
                <c:pt idx="278">
                  <c:v>89</c:v>
                </c:pt>
                <c:pt idx="279">
                  <c:v>103</c:v>
                </c:pt>
                <c:pt idx="280">
                  <c:v>85</c:v>
                </c:pt>
                <c:pt idx="281">
                  <c:v>77</c:v>
                </c:pt>
                <c:pt idx="282">
                  <c:v>83</c:v>
                </c:pt>
                <c:pt idx="283">
                  <c:v>89</c:v>
                </c:pt>
                <c:pt idx="284">
                  <c:v>83</c:v>
                </c:pt>
                <c:pt idx="285">
                  <c:v>102</c:v>
                </c:pt>
                <c:pt idx="286">
                  <c:v>79</c:v>
                </c:pt>
                <c:pt idx="287">
                  <c:v>80</c:v>
                </c:pt>
                <c:pt idx="288">
                  <c:v>77</c:v>
                </c:pt>
                <c:pt idx="289">
                  <c:v>79</c:v>
                </c:pt>
                <c:pt idx="290">
                  <c:v>96</c:v>
                </c:pt>
                <c:pt idx="291">
                  <c:v>90</c:v>
                </c:pt>
                <c:pt idx="292">
                  <c:v>84</c:v>
                </c:pt>
                <c:pt idx="293">
                  <c:v>72</c:v>
                </c:pt>
                <c:pt idx="294">
                  <c:v>88</c:v>
                </c:pt>
                <c:pt idx="295">
                  <c:v>85</c:v>
                </c:pt>
                <c:pt idx="296">
                  <c:v>81</c:v>
                </c:pt>
                <c:pt idx="297">
                  <c:v>90</c:v>
                </c:pt>
                <c:pt idx="298">
                  <c:v>88</c:v>
                </c:pt>
                <c:pt idx="299">
                  <c:v>87</c:v>
                </c:pt>
                <c:pt idx="300">
                  <c:v>76</c:v>
                </c:pt>
                <c:pt idx="301">
                  <c:v>74</c:v>
                </c:pt>
                <c:pt idx="302">
                  <c:v>93</c:v>
                </c:pt>
                <c:pt idx="303">
                  <c:v>63</c:v>
                </c:pt>
                <c:pt idx="304">
                  <c:v>73</c:v>
                </c:pt>
                <c:pt idx="305">
                  <c:v>93</c:v>
                </c:pt>
                <c:pt idx="306">
                  <c:v>77</c:v>
                </c:pt>
                <c:pt idx="307">
                  <c:v>82</c:v>
                </c:pt>
                <c:pt idx="308">
                  <c:v>84</c:v>
                </c:pt>
                <c:pt idx="309">
                  <c:v>82</c:v>
                </c:pt>
                <c:pt idx="310">
                  <c:v>83</c:v>
                </c:pt>
                <c:pt idx="311">
                  <c:v>96</c:v>
                </c:pt>
                <c:pt idx="312">
                  <c:v>84</c:v>
                </c:pt>
                <c:pt idx="313">
                  <c:v>86</c:v>
                </c:pt>
                <c:pt idx="314">
                  <c:v>80</c:v>
                </c:pt>
                <c:pt idx="315">
                  <c:v>89</c:v>
                </c:pt>
                <c:pt idx="316">
                  <c:v>75</c:v>
                </c:pt>
                <c:pt idx="317">
                  <c:v>93</c:v>
                </c:pt>
                <c:pt idx="318">
                  <c:v>84</c:v>
                </c:pt>
                <c:pt idx="319">
                  <c:v>82</c:v>
                </c:pt>
                <c:pt idx="320">
                  <c:v>78</c:v>
                </c:pt>
                <c:pt idx="321">
                  <c:v>83</c:v>
                </c:pt>
                <c:pt idx="322">
                  <c:v>55</c:v>
                </c:pt>
                <c:pt idx="323">
                  <c:v>87</c:v>
                </c:pt>
                <c:pt idx="324">
                  <c:v>85</c:v>
                </c:pt>
                <c:pt idx="325">
                  <c:v>68</c:v>
                </c:pt>
                <c:pt idx="326">
                  <c:v>65</c:v>
                </c:pt>
                <c:pt idx="327">
                  <c:v>79</c:v>
                </c:pt>
                <c:pt idx="328">
                  <c:v>67</c:v>
                </c:pt>
                <c:pt idx="329">
                  <c:v>65</c:v>
                </c:pt>
                <c:pt idx="330">
                  <c:v>56</c:v>
                </c:pt>
                <c:pt idx="331">
                  <c:v>55</c:v>
                </c:pt>
                <c:pt idx="332">
                  <c:v>43</c:v>
                </c:pt>
                <c:pt idx="333">
                  <c:v>54</c:v>
                </c:pt>
                <c:pt idx="334">
                  <c:v>50</c:v>
                </c:pt>
                <c:pt idx="335">
                  <c:v>50</c:v>
                </c:pt>
                <c:pt idx="336">
                  <c:v>70.424964929468899</c:v>
                </c:pt>
                <c:pt idx="337">
                  <c:v>69.961531933989207</c:v>
                </c:pt>
                <c:pt idx="338">
                  <c:v>69.482071240745498</c:v>
                </c:pt>
                <c:pt idx="339">
                  <c:v>69.229517511886897</c:v>
                </c:pt>
                <c:pt idx="340">
                  <c:v>69.277843270074598</c:v>
                </c:pt>
                <c:pt idx="341">
                  <c:v>69.278725323758394</c:v>
                </c:pt>
                <c:pt idx="342">
                  <c:v>69.266811082397993</c:v>
                </c:pt>
                <c:pt idx="343">
                  <c:v>69.456957279395695</c:v>
                </c:pt>
                <c:pt idx="344">
                  <c:v>69.415908546634896</c:v>
                </c:pt>
                <c:pt idx="345">
                  <c:v>69.519535871855993</c:v>
                </c:pt>
                <c:pt idx="346">
                  <c:v>69.420224758459696</c:v>
                </c:pt>
                <c:pt idx="347">
                  <c:v>69.287951196338298</c:v>
                </c:pt>
                <c:pt idx="348">
                  <c:v>69.059077249143201</c:v>
                </c:pt>
                <c:pt idx="349">
                  <c:v>68.827982090748307</c:v>
                </c:pt>
                <c:pt idx="350">
                  <c:v>68.650132168103696</c:v>
                </c:pt>
                <c:pt idx="351">
                  <c:v>68.633602036739802</c:v>
                </c:pt>
                <c:pt idx="352">
                  <c:v>68.576840243458705</c:v>
                </c:pt>
                <c:pt idx="353">
                  <c:v>68.307821814365099</c:v>
                </c:pt>
                <c:pt idx="354">
                  <c:v>68.027793006136704</c:v>
                </c:pt>
                <c:pt idx="355">
                  <c:v>67.756418739604896</c:v>
                </c:pt>
                <c:pt idx="356">
                  <c:v>67.543467070784104</c:v>
                </c:pt>
                <c:pt idx="357">
                  <c:v>67.292458710921196</c:v>
                </c:pt>
                <c:pt idx="358">
                  <c:v>66.401148022404897</c:v>
                </c:pt>
                <c:pt idx="359">
                  <c:v>65.377290718989798</c:v>
                </c:pt>
                <c:pt idx="360">
                  <c:v>64.866470938305795</c:v>
                </c:pt>
                <c:pt idx="361">
                  <c:v>63.859791600879099</c:v>
                </c:pt>
                <c:pt idx="362">
                  <c:v>62.365937546227499</c:v>
                </c:pt>
                <c:pt idx="363">
                  <c:v>61.991545689572597</c:v>
                </c:pt>
                <c:pt idx="364">
                  <c:v>61.6007010912803</c:v>
                </c:pt>
                <c:pt idx="365">
                  <c:v>61.359281542593898</c:v>
                </c:pt>
                <c:pt idx="366">
                  <c:v>61.143230151533899</c:v>
                </c:pt>
                <c:pt idx="367">
                  <c:v>60.9288235309605</c:v>
                </c:pt>
                <c:pt idx="368">
                  <c:v>60.699139443680302</c:v>
                </c:pt>
                <c:pt idx="369">
                  <c:v>60.343777383601399</c:v>
                </c:pt>
                <c:pt idx="370">
                  <c:v>59.788298248426102</c:v>
                </c:pt>
                <c:pt idx="371">
                  <c:v>59.246621095317501</c:v>
                </c:pt>
                <c:pt idx="372">
                  <c:v>58.871141055108197</c:v>
                </c:pt>
                <c:pt idx="373">
                  <c:v>58.680854934415002</c:v>
                </c:pt>
                <c:pt idx="374">
                  <c:v>58.316009743693897</c:v>
                </c:pt>
                <c:pt idx="375">
                  <c:v>57.942836282325501</c:v>
                </c:pt>
                <c:pt idx="376">
                  <c:v>57.663736791220998</c:v>
                </c:pt>
                <c:pt idx="377">
                  <c:v>57.381299885577398</c:v>
                </c:pt>
                <c:pt idx="378">
                  <c:v>57.095803539901702</c:v>
                </c:pt>
                <c:pt idx="379">
                  <c:v>56.806563970956603</c:v>
                </c:pt>
                <c:pt idx="380">
                  <c:v>56.528664302864897</c:v>
                </c:pt>
                <c:pt idx="381">
                  <c:v>56.101024424875</c:v>
                </c:pt>
                <c:pt idx="382">
                  <c:v>55.625091151917204</c:v>
                </c:pt>
                <c:pt idx="383">
                  <c:v>55.364951148197001</c:v>
                </c:pt>
                <c:pt idx="384">
                  <c:v>55.150955812145298</c:v>
                </c:pt>
                <c:pt idx="385">
                  <c:v>54.788970202838797</c:v>
                </c:pt>
                <c:pt idx="386">
                  <c:v>54.392884273122199</c:v>
                </c:pt>
                <c:pt idx="387">
                  <c:v>53.914499492967899</c:v>
                </c:pt>
                <c:pt idx="388">
                  <c:v>53.553594586760802</c:v>
                </c:pt>
                <c:pt idx="389">
                  <c:v>53.391583932521797</c:v>
                </c:pt>
                <c:pt idx="390">
                  <c:v>52.959864282471301</c:v>
                </c:pt>
                <c:pt idx="391">
                  <c:v>52.3766552728721</c:v>
                </c:pt>
                <c:pt idx="392">
                  <c:v>52.018749430056502</c:v>
                </c:pt>
                <c:pt idx="393">
                  <c:v>51.616604771757899</c:v>
                </c:pt>
                <c:pt idx="394">
                  <c:v>51.177318780586603</c:v>
                </c:pt>
                <c:pt idx="395">
                  <c:v>50.752069574164103</c:v>
                </c:pt>
                <c:pt idx="396">
                  <c:v>50.288694695993399</c:v>
                </c:pt>
                <c:pt idx="397">
                  <c:v>49.849904280938198</c:v>
                </c:pt>
                <c:pt idx="398">
                  <c:v>49.352697030647001</c:v>
                </c:pt>
                <c:pt idx="399">
                  <c:v>48.784073318309098</c:v>
                </c:pt>
                <c:pt idx="400">
                  <c:v>48.332389114090397</c:v>
                </c:pt>
                <c:pt idx="401">
                  <c:v>47.974308375758497</c:v>
                </c:pt>
                <c:pt idx="402">
                  <c:v>47.640866860252402</c:v>
                </c:pt>
                <c:pt idx="403">
                  <c:v>47.351047227339798</c:v>
                </c:pt>
                <c:pt idx="404">
                  <c:v>47.037633514333699</c:v>
                </c:pt>
                <c:pt idx="405">
                  <c:v>46.516945314331501</c:v>
                </c:pt>
                <c:pt idx="406">
                  <c:v>46.043860862978597</c:v>
                </c:pt>
                <c:pt idx="407">
                  <c:v>45.664566788997398</c:v>
                </c:pt>
                <c:pt idx="408">
                  <c:v>45.257961957317299</c:v>
                </c:pt>
                <c:pt idx="409">
                  <c:v>44.812004655727698</c:v>
                </c:pt>
                <c:pt idx="410">
                  <c:v>44.208446338881203</c:v>
                </c:pt>
                <c:pt idx="411">
                  <c:v>43.630406758892398</c:v>
                </c:pt>
                <c:pt idx="412">
                  <c:v>43.240824885635497</c:v>
                </c:pt>
                <c:pt idx="413">
                  <c:v>42.917493887233199</c:v>
                </c:pt>
                <c:pt idx="414">
                  <c:v>42.554861411427702</c:v>
                </c:pt>
                <c:pt idx="415">
                  <c:v>42.151608187483802</c:v>
                </c:pt>
                <c:pt idx="416">
                  <c:v>41.703827491538597</c:v>
                </c:pt>
                <c:pt idx="417">
                  <c:v>41.1508075402337</c:v>
                </c:pt>
                <c:pt idx="418">
                  <c:v>40.787337565464902</c:v>
                </c:pt>
                <c:pt idx="419">
                  <c:v>40.340471570803999</c:v>
                </c:pt>
                <c:pt idx="420">
                  <c:v>39.844188208287299</c:v>
                </c:pt>
                <c:pt idx="421">
                  <c:v>39.2893737032608</c:v>
                </c:pt>
                <c:pt idx="422">
                  <c:v>38.735235586850997</c:v>
                </c:pt>
                <c:pt idx="423">
                  <c:v>38.1793533342587</c:v>
                </c:pt>
                <c:pt idx="424">
                  <c:v>37.788376416577002</c:v>
                </c:pt>
                <c:pt idx="425">
                  <c:v>37.431250662024702</c:v>
                </c:pt>
                <c:pt idx="426">
                  <c:v>37.096458086640602</c:v>
                </c:pt>
                <c:pt idx="427">
                  <c:v>36.663223668791602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23B-414B-A792-8B7E9A655B0A}"/>
            </c:ext>
          </c:extLst>
        </c:ser>
        <c:ser>
          <c:idx val="8"/>
          <c:order val="7"/>
          <c:tx>
            <c:strRef>
              <c:f>Death!$M$2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Death!$M$3:$M$430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0.01</c:v>
                </c:pt>
                <c:pt idx="15">
                  <c:v>0</c:v>
                </c:pt>
                <c:pt idx="16">
                  <c:v>0.02</c:v>
                </c:pt>
                <c:pt idx="17">
                  <c:v>0</c:v>
                </c:pt>
                <c:pt idx="18">
                  <c:v>0</c:v>
                </c:pt>
                <c:pt idx="19">
                  <c:v>0.02</c:v>
                </c:pt>
                <c:pt idx="20">
                  <c:v>0.02</c:v>
                </c:pt>
                <c:pt idx="21">
                  <c:v>0.04</c:v>
                </c:pt>
                <c:pt idx="22">
                  <c:v>0.09</c:v>
                </c:pt>
                <c:pt idx="23">
                  <c:v>0.05</c:v>
                </c:pt>
                <c:pt idx="24">
                  <c:v>0.06</c:v>
                </c:pt>
                <c:pt idx="25">
                  <c:v>0.14000000000000001</c:v>
                </c:pt>
                <c:pt idx="26">
                  <c:v>0.22</c:v>
                </c:pt>
                <c:pt idx="27">
                  <c:v>1.0900000000000001</c:v>
                </c:pt>
                <c:pt idx="28">
                  <c:v>0.15</c:v>
                </c:pt>
                <c:pt idx="29">
                  <c:v>0.2</c:v>
                </c:pt>
                <c:pt idx="30">
                  <c:v>1.24</c:v>
                </c:pt>
                <c:pt idx="31">
                  <c:v>0.46</c:v>
                </c:pt>
                <c:pt idx="32">
                  <c:v>1.44</c:v>
                </c:pt>
                <c:pt idx="33">
                  <c:v>1.6</c:v>
                </c:pt>
                <c:pt idx="34">
                  <c:v>0.83</c:v>
                </c:pt>
                <c:pt idx="35">
                  <c:v>3.41</c:v>
                </c:pt>
                <c:pt idx="36">
                  <c:v>2.66</c:v>
                </c:pt>
                <c:pt idx="37">
                  <c:v>3.38</c:v>
                </c:pt>
                <c:pt idx="38">
                  <c:v>3.96</c:v>
                </c:pt>
                <c:pt idx="39">
                  <c:v>7.99</c:v>
                </c:pt>
                <c:pt idx="40">
                  <c:v>7.11</c:v>
                </c:pt>
                <c:pt idx="41">
                  <c:v>11.16</c:v>
                </c:pt>
                <c:pt idx="42">
                  <c:v>14.68</c:v>
                </c:pt>
                <c:pt idx="43">
                  <c:v>17.88</c:v>
                </c:pt>
                <c:pt idx="44">
                  <c:v>22.02</c:v>
                </c:pt>
                <c:pt idx="45">
                  <c:v>27.43</c:v>
                </c:pt>
                <c:pt idx="46">
                  <c:v>30.04</c:v>
                </c:pt>
                <c:pt idx="47">
                  <c:v>38.840000000000003</c:v>
                </c:pt>
                <c:pt idx="48">
                  <c:v>42.89</c:v>
                </c:pt>
                <c:pt idx="49">
                  <c:v>47.1</c:v>
                </c:pt>
                <c:pt idx="50">
                  <c:v>52.57</c:v>
                </c:pt>
                <c:pt idx="51">
                  <c:v>54.47</c:v>
                </c:pt>
                <c:pt idx="52">
                  <c:v>59.37</c:v>
                </c:pt>
                <c:pt idx="53">
                  <c:v>63.6</c:v>
                </c:pt>
                <c:pt idx="54">
                  <c:v>62.35</c:v>
                </c:pt>
                <c:pt idx="55">
                  <c:v>65.400000000000006</c:v>
                </c:pt>
                <c:pt idx="56">
                  <c:v>66.099999999999994</c:v>
                </c:pt>
                <c:pt idx="57">
                  <c:v>64.17</c:v>
                </c:pt>
                <c:pt idx="58">
                  <c:v>64.17</c:v>
                </c:pt>
                <c:pt idx="59">
                  <c:v>63.04</c:v>
                </c:pt>
                <c:pt idx="60">
                  <c:v>60.89</c:v>
                </c:pt>
                <c:pt idx="61">
                  <c:v>59.72</c:v>
                </c:pt>
                <c:pt idx="62">
                  <c:v>56.62</c:v>
                </c:pt>
                <c:pt idx="63">
                  <c:v>56.31</c:v>
                </c:pt>
                <c:pt idx="64">
                  <c:v>52.7</c:v>
                </c:pt>
                <c:pt idx="65">
                  <c:v>51.01</c:v>
                </c:pt>
                <c:pt idx="66">
                  <c:v>48.5</c:v>
                </c:pt>
                <c:pt idx="67">
                  <c:v>45.61</c:v>
                </c:pt>
                <c:pt idx="68">
                  <c:v>45.94</c:v>
                </c:pt>
                <c:pt idx="69">
                  <c:v>42.29</c:v>
                </c:pt>
                <c:pt idx="70">
                  <c:v>40.369999999999997</c:v>
                </c:pt>
                <c:pt idx="71">
                  <c:v>37.83</c:v>
                </c:pt>
                <c:pt idx="72">
                  <c:v>36.200000000000003</c:v>
                </c:pt>
                <c:pt idx="73">
                  <c:v>34.81</c:v>
                </c:pt>
                <c:pt idx="74">
                  <c:v>34.26</c:v>
                </c:pt>
                <c:pt idx="75">
                  <c:v>31.21</c:v>
                </c:pt>
                <c:pt idx="76">
                  <c:v>29.42</c:v>
                </c:pt>
                <c:pt idx="77">
                  <c:v>28.4</c:v>
                </c:pt>
                <c:pt idx="78">
                  <c:v>24.12</c:v>
                </c:pt>
                <c:pt idx="79">
                  <c:v>22.98</c:v>
                </c:pt>
                <c:pt idx="80">
                  <c:v>25.41</c:v>
                </c:pt>
                <c:pt idx="81">
                  <c:v>22.31</c:v>
                </c:pt>
                <c:pt idx="82">
                  <c:v>19.579999999999998</c:v>
                </c:pt>
                <c:pt idx="83">
                  <c:v>18.71</c:v>
                </c:pt>
                <c:pt idx="84">
                  <c:v>17.03</c:v>
                </c:pt>
                <c:pt idx="85">
                  <c:v>15.68</c:v>
                </c:pt>
                <c:pt idx="86">
                  <c:v>13.09</c:v>
                </c:pt>
                <c:pt idx="87">
                  <c:v>15.15</c:v>
                </c:pt>
                <c:pt idx="88">
                  <c:v>13</c:v>
                </c:pt>
                <c:pt idx="89">
                  <c:v>12.41</c:v>
                </c:pt>
                <c:pt idx="90">
                  <c:v>10.97</c:v>
                </c:pt>
                <c:pt idx="91">
                  <c:v>11.01</c:v>
                </c:pt>
                <c:pt idx="92">
                  <c:v>8.7799999999999994</c:v>
                </c:pt>
                <c:pt idx="93">
                  <c:v>7.84</c:v>
                </c:pt>
                <c:pt idx="94">
                  <c:v>8.92</c:v>
                </c:pt>
                <c:pt idx="95">
                  <c:v>9.8000000000000007</c:v>
                </c:pt>
                <c:pt idx="96">
                  <c:v>6.78</c:v>
                </c:pt>
                <c:pt idx="97">
                  <c:v>5.89</c:v>
                </c:pt>
                <c:pt idx="98">
                  <c:v>6.32</c:v>
                </c:pt>
                <c:pt idx="99">
                  <c:v>4.93</c:v>
                </c:pt>
                <c:pt idx="100">
                  <c:v>4.63</c:v>
                </c:pt>
                <c:pt idx="101">
                  <c:v>5.0599999999999996</c:v>
                </c:pt>
                <c:pt idx="102">
                  <c:v>5.09</c:v>
                </c:pt>
                <c:pt idx="103">
                  <c:v>3.63</c:v>
                </c:pt>
                <c:pt idx="104">
                  <c:v>4.7300000000000004</c:v>
                </c:pt>
                <c:pt idx="105">
                  <c:v>4.21</c:v>
                </c:pt>
                <c:pt idx="106">
                  <c:v>3.36</c:v>
                </c:pt>
                <c:pt idx="107">
                  <c:v>2.84</c:v>
                </c:pt>
                <c:pt idx="108">
                  <c:v>4.24</c:v>
                </c:pt>
                <c:pt idx="109">
                  <c:v>3.08</c:v>
                </c:pt>
                <c:pt idx="110">
                  <c:v>2.88</c:v>
                </c:pt>
                <c:pt idx="111">
                  <c:v>2.88</c:v>
                </c:pt>
                <c:pt idx="112">
                  <c:v>1.57</c:v>
                </c:pt>
                <c:pt idx="113">
                  <c:v>1.47</c:v>
                </c:pt>
                <c:pt idx="114">
                  <c:v>2.13</c:v>
                </c:pt>
                <c:pt idx="115">
                  <c:v>1.18</c:v>
                </c:pt>
                <c:pt idx="116">
                  <c:v>1.1499999999999999</c:v>
                </c:pt>
                <c:pt idx="117">
                  <c:v>1.95</c:v>
                </c:pt>
                <c:pt idx="118">
                  <c:v>1.0900000000000001</c:v>
                </c:pt>
                <c:pt idx="119">
                  <c:v>0.95</c:v>
                </c:pt>
                <c:pt idx="120">
                  <c:v>1.08</c:v>
                </c:pt>
                <c:pt idx="121">
                  <c:v>1.03</c:v>
                </c:pt>
                <c:pt idx="122">
                  <c:v>2.1800000000000002</c:v>
                </c:pt>
                <c:pt idx="123">
                  <c:v>3.45</c:v>
                </c:pt>
                <c:pt idx="124">
                  <c:v>2.04</c:v>
                </c:pt>
                <c:pt idx="125">
                  <c:v>1.63</c:v>
                </c:pt>
                <c:pt idx="126">
                  <c:v>1.76</c:v>
                </c:pt>
                <c:pt idx="127">
                  <c:v>0.67</c:v>
                </c:pt>
                <c:pt idx="128">
                  <c:v>0.65</c:v>
                </c:pt>
                <c:pt idx="129">
                  <c:v>1.54</c:v>
                </c:pt>
                <c:pt idx="130">
                  <c:v>3.64</c:v>
                </c:pt>
                <c:pt idx="131">
                  <c:v>1.86</c:v>
                </c:pt>
                <c:pt idx="132">
                  <c:v>0.62</c:v>
                </c:pt>
                <c:pt idx="133">
                  <c:v>0.61</c:v>
                </c:pt>
                <c:pt idx="134">
                  <c:v>0.53</c:v>
                </c:pt>
                <c:pt idx="135">
                  <c:v>0.5</c:v>
                </c:pt>
                <c:pt idx="136">
                  <c:v>0.55000000000000004</c:v>
                </c:pt>
                <c:pt idx="137">
                  <c:v>0.62</c:v>
                </c:pt>
                <c:pt idx="138">
                  <c:v>1.49</c:v>
                </c:pt>
                <c:pt idx="139">
                  <c:v>0.53</c:v>
                </c:pt>
                <c:pt idx="140">
                  <c:v>1.98</c:v>
                </c:pt>
                <c:pt idx="141">
                  <c:v>0.37</c:v>
                </c:pt>
                <c:pt idx="142">
                  <c:v>0.47</c:v>
                </c:pt>
                <c:pt idx="143">
                  <c:v>0.37</c:v>
                </c:pt>
                <c:pt idx="144">
                  <c:v>1.33</c:v>
                </c:pt>
                <c:pt idx="145">
                  <c:v>1.55</c:v>
                </c:pt>
                <c:pt idx="146">
                  <c:v>0.46</c:v>
                </c:pt>
                <c:pt idx="147">
                  <c:v>0.44</c:v>
                </c:pt>
                <c:pt idx="148">
                  <c:v>0.4</c:v>
                </c:pt>
                <c:pt idx="149">
                  <c:v>0.48</c:v>
                </c:pt>
                <c:pt idx="150">
                  <c:v>0.28000000000000003</c:v>
                </c:pt>
                <c:pt idx="151">
                  <c:v>1.4</c:v>
                </c:pt>
                <c:pt idx="152">
                  <c:v>0.47</c:v>
                </c:pt>
                <c:pt idx="153">
                  <c:v>0.43</c:v>
                </c:pt>
                <c:pt idx="154">
                  <c:v>0.53</c:v>
                </c:pt>
                <c:pt idx="155">
                  <c:v>1.38</c:v>
                </c:pt>
                <c:pt idx="156">
                  <c:v>0.46</c:v>
                </c:pt>
                <c:pt idx="157">
                  <c:v>0.44</c:v>
                </c:pt>
                <c:pt idx="158">
                  <c:v>0.34</c:v>
                </c:pt>
                <c:pt idx="159">
                  <c:v>0.23</c:v>
                </c:pt>
                <c:pt idx="160">
                  <c:v>1.34</c:v>
                </c:pt>
                <c:pt idx="161">
                  <c:v>0.25</c:v>
                </c:pt>
                <c:pt idx="162">
                  <c:v>0.41</c:v>
                </c:pt>
                <c:pt idx="163">
                  <c:v>0.34</c:v>
                </c:pt>
                <c:pt idx="164">
                  <c:v>1.56</c:v>
                </c:pt>
                <c:pt idx="165">
                  <c:v>1.38</c:v>
                </c:pt>
                <c:pt idx="166">
                  <c:v>0.34</c:v>
                </c:pt>
                <c:pt idx="167">
                  <c:v>1.73</c:v>
                </c:pt>
                <c:pt idx="168">
                  <c:v>1.53</c:v>
                </c:pt>
                <c:pt idx="169">
                  <c:v>0.36</c:v>
                </c:pt>
                <c:pt idx="170">
                  <c:v>0.44</c:v>
                </c:pt>
                <c:pt idx="171">
                  <c:v>1.29</c:v>
                </c:pt>
                <c:pt idx="172">
                  <c:v>0.46</c:v>
                </c:pt>
                <c:pt idx="173">
                  <c:v>1.39</c:v>
                </c:pt>
                <c:pt idx="174">
                  <c:v>1.36</c:v>
                </c:pt>
                <c:pt idx="175">
                  <c:v>1.31</c:v>
                </c:pt>
                <c:pt idx="176">
                  <c:v>0.34</c:v>
                </c:pt>
                <c:pt idx="177">
                  <c:v>0.27</c:v>
                </c:pt>
                <c:pt idx="178">
                  <c:v>0.39</c:v>
                </c:pt>
                <c:pt idx="179">
                  <c:v>0.35</c:v>
                </c:pt>
                <c:pt idx="180">
                  <c:v>1.6</c:v>
                </c:pt>
                <c:pt idx="181">
                  <c:v>1.38</c:v>
                </c:pt>
                <c:pt idx="182">
                  <c:v>1.35</c:v>
                </c:pt>
                <c:pt idx="183">
                  <c:v>0.28000000000000003</c:v>
                </c:pt>
                <c:pt idx="184">
                  <c:v>0.33</c:v>
                </c:pt>
                <c:pt idx="185">
                  <c:v>1.3</c:v>
                </c:pt>
                <c:pt idx="186">
                  <c:v>1.83</c:v>
                </c:pt>
                <c:pt idx="187">
                  <c:v>1.42</c:v>
                </c:pt>
                <c:pt idx="188">
                  <c:v>0.34</c:v>
                </c:pt>
                <c:pt idx="189">
                  <c:v>0.57999999999999996</c:v>
                </c:pt>
                <c:pt idx="190">
                  <c:v>0.59</c:v>
                </c:pt>
                <c:pt idx="191">
                  <c:v>0.53</c:v>
                </c:pt>
                <c:pt idx="192">
                  <c:v>0.6</c:v>
                </c:pt>
                <c:pt idx="193">
                  <c:v>1.36</c:v>
                </c:pt>
                <c:pt idx="194">
                  <c:v>1.88</c:v>
                </c:pt>
                <c:pt idx="195">
                  <c:v>1.45</c:v>
                </c:pt>
                <c:pt idx="196">
                  <c:v>1.64</c:v>
                </c:pt>
                <c:pt idx="197">
                  <c:v>0.66</c:v>
                </c:pt>
                <c:pt idx="198">
                  <c:v>1.72</c:v>
                </c:pt>
                <c:pt idx="199">
                  <c:v>0.49</c:v>
                </c:pt>
                <c:pt idx="200">
                  <c:v>1.57</c:v>
                </c:pt>
                <c:pt idx="201">
                  <c:v>1.57</c:v>
                </c:pt>
                <c:pt idx="202">
                  <c:v>0.62</c:v>
                </c:pt>
                <c:pt idx="203">
                  <c:v>1.46</c:v>
                </c:pt>
                <c:pt idx="204">
                  <c:v>1.64</c:v>
                </c:pt>
                <c:pt idx="205">
                  <c:v>0.65</c:v>
                </c:pt>
                <c:pt idx="206">
                  <c:v>1.64</c:v>
                </c:pt>
                <c:pt idx="207">
                  <c:v>2.5099999999999998</c:v>
                </c:pt>
                <c:pt idx="208">
                  <c:v>0.78</c:v>
                </c:pt>
                <c:pt idx="209">
                  <c:v>1.84</c:v>
                </c:pt>
                <c:pt idx="210">
                  <c:v>0.87</c:v>
                </c:pt>
                <c:pt idx="211">
                  <c:v>0.79</c:v>
                </c:pt>
                <c:pt idx="212">
                  <c:v>0.87</c:v>
                </c:pt>
                <c:pt idx="213">
                  <c:v>1.91</c:v>
                </c:pt>
                <c:pt idx="214">
                  <c:v>2.36</c:v>
                </c:pt>
                <c:pt idx="215">
                  <c:v>1.81</c:v>
                </c:pt>
                <c:pt idx="216">
                  <c:v>1.72</c:v>
                </c:pt>
                <c:pt idx="217">
                  <c:v>1.02</c:v>
                </c:pt>
                <c:pt idx="218">
                  <c:v>1.1100000000000001</c:v>
                </c:pt>
                <c:pt idx="219">
                  <c:v>2.0499999999999998</c:v>
                </c:pt>
                <c:pt idx="220">
                  <c:v>2.46</c:v>
                </c:pt>
                <c:pt idx="221">
                  <c:v>2.38</c:v>
                </c:pt>
                <c:pt idx="222">
                  <c:v>3.74</c:v>
                </c:pt>
                <c:pt idx="223">
                  <c:v>2.34</c:v>
                </c:pt>
                <c:pt idx="224">
                  <c:v>2.34</c:v>
                </c:pt>
                <c:pt idx="225">
                  <c:v>1.24</c:v>
                </c:pt>
                <c:pt idx="226">
                  <c:v>1</c:v>
                </c:pt>
                <c:pt idx="227">
                  <c:v>2.96</c:v>
                </c:pt>
                <c:pt idx="228">
                  <c:v>3.06</c:v>
                </c:pt>
                <c:pt idx="229">
                  <c:v>3.38</c:v>
                </c:pt>
                <c:pt idx="230">
                  <c:v>2.2999999999999998</c:v>
                </c:pt>
                <c:pt idx="231">
                  <c:v>2.52</c:v>
                </c:pt>
                <c:pt idx="232">
                  <c:v>1.6</c:v>
                </c:pt>
                <c:pt idx="233">
                  <c:v>1.65</c:v>
                </c:pt>
                <c:pt idx="234">
                  <c:v>2.57</c:v>
                </c:pt>
                <c:pt idx="235">
                  <c:v>3.5</c:v>
                </c:pt>
                <c:pt idx="236">
                  <c:v>3.77</c:v>
                </c:pt>
                <c:pt idx="237">
                  <c:v>2.13</c:v>
                </c:pt>
                <c:pt idx="238">
                  <c:v>2.89</c:v>
                </c:pt>
                <c:pt idx="239">
                  <c:v>2.9</c:v>
                </c:pt>
                <c:pt idx="240">
                  <c:v>3.2</c:v>
                </c:pt>
                <c:pt idx="241">
                  <c:v>3.39</c:v>
                </c:pt>
                <c:pt idx="242">
                  <c:v>4.0999999999999996</c:v>
                </c:pt>
                <c:pt idx="243">
                  <c:v>3.4</c:v>
                </c:pt>
                <c:pt idx="244">
                  <c:v>4.76</c:v>
                </c:pt>
                <c:pt idx="245">
                  <c:v>3.84</c:v>
                </c:pt>
                <c:pt idx="246">
                  <c:v>4.13</c:v>
                </c:pt>
                <c:pt idx="247">
                  <c:v>3.78</c:v>
                </c:pt>
                <c:pt idx="248">
                  <c:v>6.58</c:v>
                </c:pt>
                <c:pt idx="249">
                  <c:v>7.12</c:v>
                </c:pt>
                <c:pt idx="250">
                  <c:v>7.05</c:v>
                </c:pt>
                <c:pt idx="251">
                  <c:v>7.1</c:v>
                </c:pt>
                <c:pt idx="252">
                  <c:v>8.6199999999999992</c:v>
                </c:pt>
                <c:pt idx="253">
                  <c:v>7.06</c:v>
                </c:pt>
                <c:pt idx="254">
                  <c:v>8.5299999999999994</c:v>
                </c:pt>
                <c:pt idx="255">
                  <c:v>11.44</c:v>
                </c:pt>
                <c:pt idx="256">
                  <c:v>12.24</c:v>
                </c:pt>
                <c:pt idx="257">
                  <c:v>11.37</c:v>
                </c:pt>
                <c:pt idx="258">
                  <c:v>14.46</c:v>
                </c:pt>
                <c:pt idx="259">
                  <c:v>16.899999999999999</c:v>
                </c:pt>
                <c:pt idx="260">
                  <c:v>17.36</c:v>
                </c:pt>
                <c:pt idx="261">
                  <c:v>17.02</c:v>
                </c:pt>
                <c:pt idx="262">
                  <c:v>21.57</c:v>
                </c:pt>
                <c:pt idx="263">
                  <c:v>23.63</c:v>
                </c:pt>
                <c:pt idx="264">
                  <c:v>25</c:v>
                </c:pt>
                <c:pt idx="265">
                  <c:v>28.68</c:v>
                </c:pt>
                <c:pt idx="266">
                  <c:v>33.24</c:v>
                </c:pt>
                <c:pt idx="267">
                  <c:v>34</c:v>
                </c:pt>
                <c:pt idx="268">
                  <c:v>37.86</c:v>
                </c:pt>
                <c:pt idx="269">
                  <c:v>43.56</c:v>
                </c:pt>
                <c:pt idx="270">
                  <c:v>45.87</c:v>
                </c:pt>
                <c:pt idx="271">
                  <c:v>49.52</c:v>
                </c:pt>
                <c:pt idx="272">
                  <c:v>53.53</c:v>
                </c:pt>
                <c:pt idx="273">
                  <c:v>57.6</c:v>
                </c:pt>
                <c:pt idx="274">
                  <c:v>60.19</c:v>
                </c:pt>
                <c:pt idx="275">
                  <c:v>62.72</c:v>
                </c:pt>
                <c:pt idx="276">
                  <c:v>71.36</c:v>
                </c:pt>
                <c:pt idx="277">
                  <c:v>74.84</c:v>
                </c:pt>
                <c:pt idx="278">
                  <c:v>77.099999999999994</c:v>
                </c:pt>
                <c:pt idx="279">
                  <c:v>80.25</c:v>
                </c:pt>
                <c:pt idx="280">
                  <c:v>84.94</c:v>
                </c:pt>
                <c:pt idx="281">
                  <c:v>85.76</c:v>
                </c:pt>
                <c:pt idx="282">
                  <c:v>89.43</c:v>
                </c:pt>
                <c:pt idx="283">
                  <c:v>94.42</c:v>
                </c:pt>
                <c:pt idx="284">
                  <c:v>98.6</c:v>
                </c:pt>
                <c:pt idx="285">
                  <c:v>99.88</c:v>
                </c:pt>
                <c:pt idx="286">
                  <c:v>100.89</c:v>
                </c:pt>
                <c:pt idx="287">
                  <c:v>106.23</c:v>
                </c:pt>
                <c:pt idx="288">
                  <c:v>105.14</c:v>
                </c:pt>
                <c:pt idx="289">
                  <c:v>106.94</c:v>
                </c:pt>
                <c:pt idx="290">
                  <c:v>111.27</c:v>
                </c:pt>
                <c:pt idx="291">
                  <c:v>109.56</c:v>
                </c:pt>
                <c:pt idx="292">
                  <c:v>108.9</c:v>
                </c:pt>
                <c:pt idx="293">
                  <c:v>111.84</c:v>
                </c:pt>
                <c:pt idx="294">
                  <c:v>109.08</c:v>
                </c:pt>
                <c:pt idx="295">
                  <c:v>110.51</c:v>
                </c:pt>
                <c:pt idx="296">
                  <c:v>109.21</c:v>
                </c:pt>
                <c:pt idx="297">
                  <c:v>111.25</c:v>
                </c:pt>
                <c:pt idx="298">
                  <c:v>109.12</c:v>
                </c:pt>
                <c:pt idx="299">
                  <c:v>107.48</c:v>
                </c:pt>
                <c:pt idx="300">
                  <c:v>107.42</c:v>
                </c:pt>
                <c:pt idx="301">
                  <c:v>106.17</c:v>
                </c:pt>
                <c:pt idx="302">
                  <c:v>103.51</c:v>
                </c:pt>
                <c:pt idx="303">
                  <c:v>102.76</c:v>
                </c:pt>
                <c:pt idx="304">
                  <c:v>104.34</c:v>
                </c:pt>
                <c:pt idx="305">
                  <c:v>101.22</c:v>
                </c:pt>
                <c:pt idx="306">
                  <c:v>102.17</c:v>
                </c:pt>
                <c:pt idx="307">
                  <c:v>102.69</c:v>
                </c:pt>
                <c:pt idx="308">
                  <c:v>100.93</c:v>
                </c:pt>
                <c:pt idx="309">
                  <c:v>96.4</c:v>
                </c:pt>
                <c:pt idx="310">
                  <c:v>95.64</c:v>
                </c:pt>
                <c:pt idx="311">
                  <c:v>98.49</c:v>
                </c:pt>
                <c:pt idx="312">
                  <c:v>95.44</c:v>
                </c:pt>
                <c:pt idx="313">
                  <c:v>93.4</c:v>
                </c:pt>
                <c:pt idx="314">
                  <c:v>92.37</c:v>
                </c:pt>
                <c:pt idx="315">
                  <c:v>89.91</c:v>
                </c:pt>
                <c:pt idx="316">
                  <c:v>87.25</c:v>
                </c:pt>
                <c:pt idx="317">
                  <c:v>88.13</c:v>
                </c:pt>
                <c:pt idx="318">
                  <c:v>87.11</c:v>
                </c:pt>
                <c:pt idx="319">
                  <c:v>87.12</c:v>
                </c:pt>
                <c:pt idx="320">
                  <c:v>84.38</c:v>
                </c:pt>
                <c:pt idx="321">
                  <c:v>81.31</c:v>
                </c:pt>
                <c:pt idx="322">
                  <c:v>80</c:v>
                </c:pt>
                <c:pt idx="323">
                  <c:v>79.61</c:v>
                </c:pt>
                <c:pt idx="324">
                  <c:v>77.45</c:v>
                </c:pt>
                <c:pt idx="325">
                  <c:v>79.38</c:v>
                </c:pt>
                <c:pt idx="326">
                  <c:v>78.42</c:v>
                </c:pt>
                <c:pt idx="327">
                  <c:v>76.53</c:v>
                </c:pt>
                <c:pt idx="328">
                  <c:v>74.83</c:v>
                </c:pt>
                <c:pt idx="329">
                  <c:v>73.72</c:v>
                </c:pt>
                <c:pt idx="330">
                  <c:v>73.23</c:v>
                </c:pt>
                <c:pt idx="331">
                  <c:v>71.489999999999995</c:v>
                </c:pt>
                <c:pt idx="332">
                  <c:v>75.66</c:v>
                </c:pt>
                <c:pt idx="333">
                  <c:v>70.849999999999994</c:v>
                </c:pt>
                <c:pt idx="334">
                  <c:v>71.150000000000006</c:v>
                </c:pt>
                <c:pt idx="335">
                  <c:v>71.17</c:v>
                </c:pt>
                <c:pt idx="336">
                  <c:v>69.849999999999994</c:v>
                </c:pt>
                <c:pt idx="337">
                  <c:v>68.010000000000005</c:v>
                </c:pt>
                <c:pt idx="338">
                  <c:v>68.31</c:v>
                </c:pt>
                <c:pt idx="339">
                  <c:v>69.56</c:v>
                </c:pt>
                <c:pt idx="340">
                  <c:v>68.010000000000005</c:v>
                </c:pt>
                <c:pt idx="341">
                  <c:v>67.23</c:v>
                </c:pt>
                <c:pt idx="342">
                  <c:v>68.010000000000005</c:v>
                </c:pt>
                <c:pt idx="343">
                  <c:v>67</c:v>
                </c:pt>
                <c:pt idx="344">
                  <c:v>66.47</c:v>
                </c:pt>
                <c:pt idx="345">
                  <c:v>67.14</c:v>
                </c:pt>
                <c:pt idx="346">
                  <c:v>68.47</c:v>
                </c:pt>
                <c:pt idx="347">
                  <c:v>68.3</c:v>
                </c:pt>
                <c:pt idx="348">
                  <c:v>69.91</c:v>
                </c:pt>
                <c:pt idx="349">
                  <c:v>72.34</c:v>
                </c:pt>
                <c:pt idx="350">
                  <c:v>74.7</c:v>
                </c:pt>
                <c:pt idx="351">
                  <c:v>75.66</c:v>
                </c:pt>
                <c:pt idx="352">
                  <c:v>79.94</c:v>
                </c:pt>
                <c:pt idx="353">
                  <c:v>81.28</c:v>
                </c:pt>
                <c:pt idx="354">
                  <c:v>87.1</c:v>
                </c:pt>
                <c:pt idx="355">
                  <c:v>91.48</c:v>
                </c:pt>
                <c:pt idx="356">
                  <c:v>99.91</c:v>
                </c:pt>
                <c:pt idx="357">
                  <c:v>106.44</c:v>
                </c:pt>
                <c:pt idx="358">
                  <c:v>115.98</c:v>
                </c:pt>
                <c:pt idx="359">
                  <c:v>126.78</c:v>
                </c:pt>
                <c:pt idx="360">
                  <c:v>132.82</c:v>
                </c:pt>
                <c:pt idx="361">
                  <c:v>141.69999999999999</c:v>
                </c:pt>
                <c:pt idx="362">
                  <c:v>151.27000000000001</c:v>
                </c:pt>
                <c:pt idx="363">
                  <c:v>158.74</c:v>
                </c:pt>
                <c:pt idx="364">
                  <c:v>171.12</c:v>
                </c:pt>
                <c:pt idx="365">
                  <c:v>179.34</c:v>
                </c:pt>
                <c:pt idx="366">
                  <c:v>187.48</c:v>
                </c:pt>
                <c:pt idx="367">
                  <c:v>199.52</c:v>
                </c:pt>
                <c:pt idx="368">
                  <c:v>210.91</c:v>
                </c:pt>
                <c:pt idx="369">
                  <c:v>218.74</c:v>
                </c:pt>
                <c:pt idx="370">
                  <c:v>227.19</c:v>
                </c:pt>
                <c:pt idx="371">
                  <c:v>238.06</c:v>
                </c:pt>
                <c:pt idx="372">
                  <c:v>248.33</c:v>
                </c:pt>
                <c:pt idx="373">
                  <c:v>254.07</c:v>
                </c:pt>
                <c:pt idx="374">
                  <c:v>260.48</c:v>
                </c:pt>
                <c:pt idx="375">
                  <c:v>270.88</c:v>
                </c:pt>
                <c:pt idx="376">
                  <c:v>281.58</c:v>
                </c:pt>
                <c:pt idx="377">
                  <c:v>286.33</c:v>
                </c:pt>
                <c:pt idx="378">
                  <c:v>288.7</c:v>
                </c:pt>
                <c:pt idx="379">
                  <c:v>293.81</c:v>
                </c:pt>
                <c:pt idx="380">
                  <c:v>300.69</c:v>
                </c:pt>
                <c:pt idx="381">
                  <c:v>304.07</c:v>
                </c:pt>
                <c:pt idx="382">
                  <c:v>312.57</c:v>
                </c:pt>
                <c:pt idx="383">
                  <c:v>311.64999999999998</c:v>
                </c:pt>
                <c:pt idx="384">
                  <c:v>313.69</c:v>
                </c:pt>
                <c:pt idx="385">
                  <c:v>320.27999999999997</c:v>
                </c:pt>
                <c:pt idx="386">
                  <c:v>317.44</c:v>
                </c:pt>
                <c:pt idx="387">
                  <c:v>316.72000000000003</c:v>
                </c:pt>
                <c:pt idx="388">
                  <c:v>318.47000000000003</c:v>
                </c:pt>
                <c:pt idx="389">
                  <c:v>316.61</c:v>
                </c:pt>
                <c:pt idx="390">
                  <c:v>315.98</c:v>
                </c:pt>
                <c:pt idx="391">
                  <c:v>313.76</c:v>
                </c:pt>
                <c:pt idx="392">
                  <c:v>313.02999999999997</c:v>
                </c:pt>
                <c:pt idx="393">
                  <c:v>308.99</c:v>
                </c:pt>
                <c:pt idx="394">
                  <c:v>308.33999999999997</c:v>
                </c:pt>
                <c:pt idx="395">
                  <c:v>302.04000000000002</c:v>
                </c:pt>
                <c:pt idx="396">
                  <c:v>295.94</c:v>
                </c:pt>
                <c:pt idx="397">
                  <c:v>294.81</c:v>
                </c:pt>
                <c:pt idx="398">
                  <c:v>287.7</c:v>
                </c:pt>
                <c:pt idx="399">
                  <c:v>283.81</c:v>
                </c:pt>
                <c:pt idx="400">
                  <c:v>278.95</c:v>
                </c:pt>
                <c:pt idx="401">
                  <c:v>273.52</c:v>
                </c:pt>
                <c:pt idx="402">
                  <c:v>268.8</c:v>
                </c:pt>
                <c:pt idx="403">
                  <c:v>260.36</c:v>
                </c:pt>
                <c:pt idx="404">
                  <c:v>257.16000000000003</c:v>
                </c:pt>
                <c:pt idx="405">
                  <c:v>250.96</c:v>
                </c:pt>
                <c:pt idx="406">
                  <c:v>242.39</c:v>
                </c:pt>
                <c:pt idx="407">
                  <c:v>237.92</c:v>
                </c:pt>
                <c:pt idx="408">
                  <c:v>231.82</c:v>
                </c:pt>
                <c:pt idx="409">
                  <c:v>223.58</c:v>
                </c:pt>
                <c:pt idx="410">
                  <c:v>219.03</c:v>
                </c:pt>
                <c:pt idx="411">
                  <c:v>210.92</c:v>
                </c:pt>
                <c:pt idx="412">
                  <c:v>204.4</c:v>
                </c:pt>
                <c:pt idx="413">
                  <c:v>200.51</c:v>
                </c:pt>
                <c:pt idx="414">
                  <c:v>194.38</c:v>
                </c:pt>
                <c:pt idx="415">
                  <c:v>189.31</c:v>
                </c:pt>
                <c:pt idx="416">
                  <c:v>185.06</c:v>
                </c:pt>
                <c:pt idx="417">
                  <c:v>177.24</c:v>
                </c:pt>
                <c:pt idx="418">
                  <c:v>174.67</c:v>
                </c:pt>
                <c:pt idx="419">
                  <c:v>170.31</c:v>
                </c:pt>
                <c:pt idx="420">
                  <c:v>166.51</c:v>
                </c:pt>
                <c:pt idx="421">
                  <c:v>161.94999999999999</c:v>
                </c:pt>
                <c:pt idx="422">
                  <c:v>160.19</c:v>
                </c:pt>
                <c:pt idx="423">
                  <c:v>154.93</c:v>
                </c:pt>
                <c:pt idx="424">
                  <c:v>151.57</c:v>
                </c:pt>
                <c:pt idx="425">
                  <c:v>146.33000000000001</c:v>
                </c:pt>
                <c:pt idx="426">
                  <c:v>144.22</c:v>
                </c:pt>
                <c:pt idx="427">
                  <c:v>140.94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23B-414B-A792-8B7E9A655B0A}"/>
            </c:ext>
          </c:extLst>
        </c:ser>
        <c:ser>
          <c:idx val="1"/>
          <c:order val="8"/>
          <c:tx>
            <c:strRef>
              <c:f>Death!$K$2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Death!$K$3:$K$430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0.01</c:v>
                </c:pt>
                <c:pt idx="15">
                  <c:v>0</c:v>
                </c:pt>
                <c:pt idx="16">
                  <c:v>0.02</c:v>
                </c:pt>
                <c:pt idx="17">
                  <c:v>0</c:v>
                </c:pt>
                <c:pt idx="18">
                  <c:v>0</c:v>
                </c:pt>
                <c:pt idx="19">
                  <c:v>0.02</c:v>
                </c:pt>
                <c:pt idx="20">
                  <c:v>0.02</c:v>
                </c:pt>
                <c:pt idx="21">
                  <c:v>0.04</c:v>
                </c:pt>
                <c:pt idx="22">
                  <c:v>0.09</c:v>
                </c:pt>
                <c:pt idx="23">
                  <c:v>0.05</c:v>
                </c:pt>
                <c:pt idx="24">
                  <c:v>0.06</c:v>
                </c:pt>
                <c:pt idx="25">
                  <c:v>0.14000000000000001</c:v>
                </c:pt>
                <c:pt idx="26">
                  <c:v>0.22</c:v>
                </c:pt>
                <c:pt idx="27">
                  <c:v>1.0900000000000001</c:v>
                </c:pt>
                <c:pt idx="28">
                  <c:v>0.15</c:v>
                </c:pt>
                <c:pt idx="29">
                  <c:v>0.2</c:v>
                </c:pt>
                <c:pt idx="30">
                  <c:v>1.24</c:v>
                </c:pt>
                <c:pt idx="31">
                  <c:v>0.46</c:v>
                </c:pt>
                <c:pt idx="32">
                  <c:v>1.44</c:v>
                </c:pt>
                <c:pt idx="33">
                  <c:v>1.6</c:v>
                </c:pt>
                <c:pt idx="34">
                  <c:v>0.83</c:v>
                </c:pt>
                <c:pt idx="35">
                  <c:v>3.41</c:v>
                </c:pt>
                <c:pt idx="36">
                  <c:v>2.66</c:v>
                </c:pt>
                <c:pt idx="37">
                  <c:v>3.38</c:v>
                </c:pt>
                <c:pt idx="38">
                  <c:v>3.96</c:v>
                </c:pt>
                <c:pt idx="39">
                  <c:v>7.99</c:v>
                </c:pt>
                <c:pt idx="40">
                  <c:v>7.11</c:v>
                </c:pt>
                <c:pt idx="41">
                  <c:v>11.16</c:v>
                </c:pt>
                <c:pt idx="42">
                  <c:v>14.68</c:v>
                </c:pt>
                <c:pt idx="43">
                  <c:v>17.88</c:v>
                </c:pt>
                <c:pt idx="44">
                  <c:v>22.02</c:v>
                </c:pt>
                <c:pt idx="45">
                  <c:v>27.43</c:v>
                </c:pt>
                <c:pt idx="46">
                  <c:v>30.04</c:v>
                </c:pt>
                <c:pt idx="47">
                  <c:v>38.840000000000003</c:v>
                </c:pt>
                <c:pt idx="48">
                  <c:v>42.89</c:v>
                </c:pt>
                <c:pt idx="49">
                  <c:v>47.1</c:v>
                </c:pt>
                <c:pt idx="50">
                  <c:v>52.57</c:v>
                </c:pt>
                <c:pt idx="51">
                  <c:v>54.47</c:v>
                </c:pt>
                <c:pt idx="52">
                  <c:v>59.37</c:v>
                </c:pt>
                <c:pt idx="53">
                  <c:v>63.6</c:v>
                </c:pt>
                <c:pt idx="54">
                  <c:v>62.35</c:v>
                </c:pt>
                <c:pt idx="55">
                  <c:v>65.400000000000006</c:v>
                </c:pt>
                <c:pt idx="56">
                  <c:v>66.099999999999994</c:v>
                </c:pt>
                <c:pt idx="57">
                  <c:v>64.17</c:v>
                </c:pt>
                <c:pt idx="58">
                  <c:v>64.17</c:v>
                </c:pt>
                <c:pt idx="59">
                  <c:v>63.04</c:v>
                </c:pt>
                <c:pt idx="60">
                  <c:v>60.89</c:v>
                </c:pt>
                <c:pt idx="61">
                  <c:v>59.72</c:v>
                </c:pt>
                <c:pt idx="62">
                  <c:v>56.62</c:v>
                </c:pt>
                <c:pt idx="63">
                  <c:v>56.31</c:v>
                </c:pt>
                <c:pt idx="64">
                  <c:v>52.7</c:v>
                </c:pt>
                <c:pt idx="65">
                  <c:v>51.01</c:v>
                </c:pt>
                <c:pt idx="66">
                  <c:v>48.5</c:v>
                </c:pt>
                <c:pt idx="67">
                  <c:v>45.61</c:v>
                </c:pt>
                <c:pt idx="68">
                  <c:v>45.94</c:v>
                </c:pt>
                <c:pt idx="69">
                  <c:v>42.29</c:v>
                </c:pt>
                <c:pt idx="70">
                  <c:v>40.369999999999997</c:v>
                </c:pt>
                <c:pt idx="71">
                  <c:v>37.83</c:v>
                </c:pt>
                <c:pt idx="72">
                  <c:v>36.200000000000003</c:v>
                </c:pt>
                <c:pt idx="73">
                  <c:v>34.81</c:v>
                </c:pt>
                <c:pt idx="74">
                  <c:v>34.26</c:v>
                </c:pt>
                <c:pt idx="75">
                  <c:v>31.21</c:v>
                </c:pt>
                <c:pt idx="76">
                  <c:v>29.42</c:v>
                </c:pt>
                <c:pt idx="77">
                  <c:v>28.4</c:v>
                </c:pt>
                <c:pt idx="78">
                  <c:v>24.12</c:v>
                </c:pt>
                <c:pt idx="79">
                  <c:v>22.98</c:v>
                </c:pt>
                <c:pt idx="80">
                  <c:v>25.41</c:v>
                </c:pt>
                <c:pt idx="81">
                  <c:v>22.31</c:v>
                </c:pt>
                <c:pt idx="82">
                  <c:v>19.579999999999998</c:v>
                </c:pt>
                <c:pt idx="83">
                  <c:v>18.71</c:v>
                </c:pt>
                <c:pt idx="84">
                  <c:v>17.03</c:v>
                </c:pt>
                <c:pt idx="85">
                  <c:v>15.68</c:v>
                </c:pt>
                <c:pt idx="86">
                  <c:v>13.09</c:v>
                </c:pt>
                <c:pt idx="87">
                  <c:v>15.15</c:v>
                </c:pt>
                <c:pt idx="88">
                  <c:v>13</c:v>
                </c:pt>
                <c:pt idx="89">
                  <c:v>12.41</c:v>
                </c:pt>
                <c:pt idx="90">
                  <c:v>10.97</c:v>
                </c:pt>
                <c:pt idx="91">
                  <c:v>11.01</c:v>
                </c:pt>
                <c:pt idx="92">
                  <c:v>8.7799999999999994</c:v>
                </c:pt>
                <c:pt idx="93">
                  <c:v>7.84</c:v>
                </c:pt>
                <c:pt idx="94">
                  <c:v>8.92</c:v>
                </c:pt>
                <c:pt idx="95">
                  <c:v>9.8000000000000007</c:v>
                </c:pt>
                <c:pt idx="96">
                  <c:v>6.78</c:v>
                </c:pt>
                <c:pt idx="97">
                  <c:v>5.89</c:v>
                </c:pt>
                <c:pt idx="98">
                  <c:v>6.32</c:v>
                </c:pt>
                <c:pt idx="99">
                  <c:v>4.93</c:v>
                </c:pt>
                <c:pt idx="100">
                  <c:v>4.63</c:v>
                </c:pt>
                <c:pt idx="101">
                  <c:v>5.0599999999999996</c:v>
                </c:pt>
                <c:pt idx="102">
                  <c:v>5.09</c:v>
                </c:pt>
                <c:pt idx="103">
                  <c:v>3.63</c:v>
                </c:pt>
                <c:pt idx="104">
                  <c:v>4.7300000000000004</c:v>
                </c:pt>
                <c:pt idx="105">
                  <c:v>4.21</c:v>
                </c:pt>
                <c:pt idx="106">
                  <c:v>3.36</c:v>
                </c:pt>
                <c:pt idx="107">
                  <c:v>2.84</c:v>
                </c:pt>
                <c:pt idx="108">
                  <c:v>4.24</c:v>
                </c:pt>
                <c:pt idx="109">
                  <c:v>3.08</c:v>
                </c:pt>
                <c:pt idx="110">
                  <c:v>2.88</c:v>
                </c:pt>
                <c:pt idx="111">
                  <c:v>2.88</c:v>
                </c:pt>
                <c:pt idx="112">
                  <c:v>1.57</c:v>
                </c:pt>
                <c:pt idx="113">
                  <c:v>1.47</c:v>
                </c:pt>
                <c:pt idx="114">
                  <c:v>2.13</c:v>
                </c:pt>
                <c:pt idx="115">
                  <c:v>1.18</c:v>
                </c:pt>
                <c:pt idx="116">
                  <c:v>1.1499999999999999</c:v>
                </c:pt>
                <c:pt idx="117">
                  <c:v>1.95</c:v>
                </c:pt>
                <c:pt idx="118">
                  <c:v>1.0900000000000001</c:v>
                </c:pt>
                <c:pt idx="119">
                  <c:v>0.95</c:v>
                </c:pt>
                <c:pt idx="120">
                  <c:v>1.08</c:v>
                </c:pt>
                <c:pt idx="121">
                  <c:v>1.03</c:v>
                </c:pt>
                <c:pt idx="122">
                  <c:v>2.1800000000000002</c:v>
                </c:pt>
                <c:pt idx="123">
                  <c:v>3.45</c:v>
                </c:pt>
                <c:pt idx="124">
                  <c:v>2.04</c:v>
                </c:pt>
                <c:pt idx="125">
                  <c:v>1.63</c:v>
                </c:pt>
                <c:pt idx="126">
                  <c:v>1.76</c:v>
                </c:pt>
                <c:pt idx="127">
                  <c:v>0.67</c:v>
                </c:pt>
                <c:pt idx="128">
                  <c:v>0.65</c:v>
                </c:pt>
                <c:pt idx="129">
                  <c:v>1.54</c:v>
                </c:pt>
                <c:pt idx="130">
                  <c:v>3.64</c:v>
                </c:pt>
                <c:pt idx="131">
                  <c:v>1.86</c:v>
                </c:pt>
                <c:pt idx="132">
                  <c:v>0.62</c:v>
                </c:pt>
                <c:pt idx="133">
                  <c:v>0.61</c:v>
                </c:pt>
                <c:pt idx="134">
                  <c:v>0.53</c:v>
                </c:pt>
                <c:pt idx="135">
                  <c:v>0.5</c:v>
                </c:pt>
                <c:pt idx="136">
                  <c:v>0.55000000000000004</c:v>
                </c:pt>
                <c:pt idx="137">
                  <c:v>0.62</c:v>
                </c:pt>
                <c:pt idx="138">
                  <c:v>1.49</c:v>
                </c:pt>
                <c:pt idx="139">
                  <c:v>0.53</c:v>
                </c:pt>
                <c:pt idx="140">
                  <c:v>1.98</c:v>
                </c:pt>
                <c:pt idx="141">
                  <c:v>0.37</c:v>
                </c:pt>
                <c:pt idx="142">
                  <c:v>0.47</c:v>
                </c:pt>
                <c:pt idx="143">
                  <c:v>0.37</c:v>
                </c:pt>
                <c:pt idx="144">
                  <c:v>1.33</c:v>
                </c:pt>
                <c:pt idx="145">
                  <c:v>1.55</c:v>
                </c:pt>
                <c:pt idx="146">
                  <c:v>0.46</c:v>
                </c:pt>
                <c:pt idx="147">
                  <c:v>0.44</c:v>
                </c:pt>
                <c:pt idx="148">
                  <c:v>0.4</c:v>
                </c:pt>
                <c:pt idx="149">
                  <c:v>0.48</c:v>
                </c:pt>
                <c:pt idx="150">
                  <c:v>0.28000000000000003</c:v>
                </c:pt>
                <c:pt idx="151">
                  <c:v>1.4</c:v>
                </c:pt>
                <c:pt idx="152">
                  <c:v>0.47</c:v>
                </c:pt>
                <c:pt idx="153">
                  <c:v>0.43</c:v>
                </c:pt>
                <c:pt idx="154">
                  <c:v>0.53</c:v>
                </c:pt>
                <c:pt idx="155">
                  <c:v>1.38</c:v>
                </c:pt>
                <c:pt idx="156">
                  <c:v>0.46</c:v>
                </c:pt>
                <c:pt idx="157">
                  <c:v>0.44</c:v>
                </c:pt>
                <c:pt idx="158">
                  <c:v>0.34</c:v>
                </c:pt>
                <c:pt idx="159">
                  <c:v>0.23</c:v>
                </c:pt>
                <c:pt idx="160">
                  <c:v>1.34</c:v>
                </c:pt>
                <c:pt idx="161">
                  <c:v>0.25</c:v>
                </c:pt>
                <c:pt idx="162">
                  <c:v>0.41</c:v>
                </c:pt>
                <c:pt idx="163">
                  <c:v>0.34</c:v>
                </c:pt>
                <c:pt idx="164">
                  <c:v>1.56</c:v>
                </c:pt>
                <c:pt idx="165">
                  <c:v>1.38</c:v>
                </c:pt>
                <c:pt idx="166">
                  <c:v>0.34</c:v>
                </c:pt>
                <c:pt idx="167">
                  <c:v>1.73</c:v>
                </c:pt>
                <c:pt idx="168">
                  <c:v>1.53</c:v>
                </c:pt>
                <c:pt idx="169">
                  <c:v>0.36</c:v>
                </c:pt>
                <c:pt idx="170">
                  <c:v>0.44</c:v>
                </c:pt>
                <c:pt idx="171">
                  <c:v>1.29</c:v>
                </c:pt>
                <c:pt idx="172">
                  <c:v>0.46</c:v>
                </c:pt>
                <c:pt idx="173">
                  <c:v>1.39</c:v>
                </c:pt>
                <c:pt idx="174">
                  <c:v>1.36</c:v>
                </c:pt>
                <c:pt idx="175">
                  <c:v>1.31</c:v>
                </c:pt>
                <c:pt idx="176">
                  <c:v>0.34</c:v>
                </c:pt>
                <c:pt idx="177">
                  <c:v>0.27</c:v>
                </c:pt>
                <c:pt idx="178">
                  <c:v>0.39</c:v>
                </c:pt>
                <c:pt idx="179">
                  <c:v>0.35</c:v>
                </c:pt>
                <c:pt idx="180">
                  <c:v>1.6</c:v>
                </c:pt>
                <c:pt idx="181">
                  <c:v>1.38</c:v>
                </c:pt>
                <c:pt idx="182">
                  <c:v>1.35</c:v>
                </c:pt>
                <c:pt idx="183">
                  <c:v>0.28000000000000003</c:v>
                </c:pt>
                <c:pt idx="184">
                  <c:v>0.33</c:v>
                </c:pt>
                <c:pt idx="185">
                  <c:v>1.3</c:v>
                </c:pt>
                <c:pt idx="186">
                  <c:v>1.83</c:v>
                </c:pt>
                <c:pt idx="187">
                  <c:v>1.42</c:v>
                </c:pt>
                <c:pt idx="188">
                  <c:v>0.34</c:v>
                </c:pt>
                <c:pt idx="189">
                  <c:v>0.57999999999999996</c:v>
                </c:pt>
                <c:pt idx="190">
                  <c:v>0.59</c:v>
                </c:pt>
                <c:pt idx="191">
                  <c:v>0.53</c:v>
                </c:pt>
                <c:pt idx="192">
                  <c:v>0.6</c:v>
                </c:pt>
                <c:pt idx="193">
                  <c:v>1.36</c:v>
                </c:pt>
                <c:pt idx="194">
                  <c:v>1.88</c:v>
                </c:pt>
                <c:pt idx="195">
                  <c:v>1.45</c:v>
                </c:pt>
                <c:pt idx="196">
                  <c:v>1.64</c:v>
                </c:pt>
                <c:pt idx="197">
                  <c:v>0.66</c:v>
                </c:pt>
                <c:pt idx="198">
                  <c:v>1.72</c:v>
                </c:pt>
                <c:pt idx="199">
                  <c:v>0.49</c:v>
                </c:pt>
                <c:pt idx="200">
                  <c:v>1.57</c:v>
                </c:pt>
                <c:pt idx="201">
                  <c:v>1.57</c:v>
                </c:pt>
                <c:pt idx="202">
                  <c:v>0.62</c:v>
                </c:pt>
                <c:pt idx="203">
                  <c:v>1.46</c:v>
                </c:pt>
                <c:pt idx="204">
                  <c:v>1.64</c:v>
                </c:pt>
                <c:pt idx="205">
                  <c:v>0.65</c:v>
                </c:pt>
                <c:pt idx="206">
                  <c:v>1.64</c:v>
                </c:pt>
                <c:pt idx="207">
                  <c:v>2.5099999999999998</c:v>
                </c:pt>
                <c:pt idx="208">
                  <c:v>0.78</c:v>
                </c:pt>
                <c:pt idx="209">
                  <c:v>1.84</c:v>
                </c:pt>
                <c:pt idx="210">
                  <c:v>0.87</c:v>
                </c:pt>
                <c:pt idx="211">
                  <c:v>0.79</c:v>
                </c:pt>
                <c:pt idx="212">
                  <c:v>0.87</c:v>
                </c:pt>
                <c:pt idx="213">
                  <c:v>1.91</c:v>
                </c:pt>
                <c:pt idx="214">
                  <c:v>2.36</c:v>
                </c:pt>
                <c:pt idx="215">
                  <c:v>1.81</c:v>
                </c:pt>
                <c:pt idx="216">
                  <c:v>1.72</c:v>
                </c:pt>
                <c:pt idx="217">
                  <c:v>1.02</c:v>
                </c:pt>
                <c:pt idx="218">
                  <c:v>1.1100000000000001</c:v>
                </c:pt>
                <c:pt idx="219">
                  <c:v>2.0499999999999998</c:v>
                </c:pt>
                <c:pt idx="220">
                  <c:v>2.46</c:v>
                </c:pt>
                <c:pt idx="221">
                  <c:v>2.38</c:v>
                </c:pt>
                <c:pt idx="222">
                  <c:v>3.74</c:v>
                </c:pt>
                <c:pt idx="223">
                  <c:v>2.34</c:v>
                </c:pt>
                <c:pt idx="224">
                  <c:v>2.34</c:v>
                </c:pt>
                <c:pt idx="225">
                  <c:v>1.24</c:v>
                </c:pt>
                <c:pt idx="226">
                  <c:v>1</c:v>
                </c:pt>
                <c:pt idx="227">
                  <c:v>2.96</c:v>
                </c:pt>
                <c:pt idx="228">
                  <c:v>3.06</c:v>
                </c:pt>
                <c:pt idx="229">
                  <c:v>3.38</c:v>
                </c:pt>
                <c:pt idx="230">
                  <c:v>2.2999999999999998</c:v>
                </c:pt>
                <c:pt idx="231">
                  <c:v>2.52</c:v>
                </c:pt>
                <c:pt idx="232">
                  <c:v>1.6</c:v>
                </c:pt>
                <c:pt idx="233">
                  <c:v>1.65</c:v>
                </c:pt>
                <c:pt idx="234">
                  <c:v>2.57</c:v>
                </c:pt>
                <c:pt idx="235">
                  <c:v>3.5</c:v>
                </c:pt>
                <c:pt idx="236">
                  <c:v>3.77</c:v>
                </c:pt>
                <c:pt idx="237">
                  <c:v>2.13</c:v>
                </c:pt>
                <c:pt idx="238">
                  <c:v>2.89</c:v>
                </c:pt>
                <c:pt idx="239">
                  <c:v>2.9</c:v>
                </c:pt>
                <c:pt idx="240">
                  <c:v>3.2</c:v>
                </c:pt>
                <c:pt idx="241">
                  <c:v>3.39</c:v>
                </c:pt>
                <c:pt idx="242">
                  <c:v>4.0999999999999996</c:v>
                </c:pt>
                <c:pt idx="243">
                  <c:v>3.4</c:v>
                </c:pt>
                <c:pt idx="244">
                  <c:v>4.76</c:v>
                </c:pt>
                <c:pt idx="245">
                  <c:v>3.84</c:v>
                </c:pt>
                <c:pt idx="246">
                  <c:v>4.13</c:v>
                </c:pt>
                <c:pt idx="247">
                  <c:v>3.78</c:v>
                </c:pt>
                <c:pt idx="248">
                  <c:v>6.58</c:v>
                </c:pt>
                <c:pt idx="249">
                  <c:v>7.12</c:v>
                </c:pt>
                <c:pt idx="250">
                  <c:v>7.05</c:v>
                </c:pt>
                <c:pt idx="251">
                  <c:v>7.1</c:v>
                </c:pt>
                <c:pt idx="252">
                  <c:v>8.6199999999999992</c:v>
                </c:pt>
                <c:pt idx="253">
                  <c:v>7.06</c:v>
                </c:pt>
                <c:pt idx="254">
                  <c:v>8.5299999999999994</c:v>
                </c:pt>
                <c:pt idx="255">
                  <c:v>11.44</c:v>
                </c:pt>
                <c:pt idx="256">
                  <c:v>12.24</c:v>
                </c:pt>
                <c:pt idx="257">
                  <c:v>11.37</c:v>
                </c:pt>
                <c:pt idx="258">
                  <c:v>14.46</c:v>
                </c:pt>
                <c:pt idx="259">
                  <c:v>16.899999999999999</c:v>
                </c:pt>
                <c:pt idx="260">
                  <c:v>17.36</c:v>
                </c:pt>
                <c:pt idx="261">
                  <c:v>17.02</c:v>
                </c:pt>
                <c:pt idx="262">
                  <c:v>21.57</c:v>
                </c:pt>
                <c:pt idx="263">
                  <c:v>23.63</c:v>
                </c:pt>
                <c:pt idx="264">
                  <c:v>25</c:v>
                </c:pt>
                <c:pt idx="265">
                  <c:v>28.68</c:v>
                </c:pt>
                <c:pt idx="266">
                  <c:v>33.24</c:v>
                </c:pt>
                <c:pt idx="267">
                  <c:v>34</c:v>
                </c:pt>
                <c:pt idx="268">
                  <c:v>37.86</c:v>
                </c:pt>
                <c:pt idx="269">
                  <c:v>43.56</c:v>
                </c:pt>
                <c:pt idx="270">
                  <c:v>45.87</c:v>
                </c:pt>
                <c:pt idx="271">
                  <c:v>49.52</c:v>
                </c:pt>
                <c:pt idx="272">
                  <c:v>53.53</c:v>
                </c:pt>
                <c:pt idx="273">
                  <c:v>57.6</c:v>
                </c:pt>
                <c:pt idx="274">
                  <c:v>60.19</c:v>
                </c:pt>
                <c:pt idx="275">
                  <c:v>62.72</c:v>
                </c:pt>
                <c:pt idx="276">
                  <c:v>71.36</c:v>
                </c:pt>
                <c:pt idx="277">
                  <c:v>74.84</c:v>
                </c:pt>
                <c:pt idx="278">
                  <c:v>77.099999999999994</c:v>
                </c:pt>
                <c:pt idx="279">
                  <c:v>80.25</c:v>
                </c:pt>
                <c:pt idx="280">
                  <c:v>84.94</c:v>
                </c:pt>
                <c:pt idx="281">
                  <c:v>85.76</c:v>
                </c:pt>
                <c:pt idx="282">
                  <c:v>89.43</c:v>
                </c:pt>
                <c:pt idx="283">
                  <c:v>94.42</c:v>
                </c:pt>
                <c:pt idx="284">
                  <c:v>98.6</c:v>
                </c:pt>
                <c:pt idx="285">
                  <c:v>99.88</c:v>
                </c:pt>
                <c:pt idx="286">
                  <c:v>100.89</c:v>
                </c:pt>
                <c:pt idx="287">
                  <c:v>106.23</c:v>
                </c:pt>
                <c:pt idx="288">
                  <c:v>105.14</c:v>
                </c:pt>
                <c:pt idx="289">
                  <c:v>106.94</c:v>
                </c:pt>
                <c:pt idx="290">
                  <c:v>111.27</c:v>
                </c:pt>
                <c:pt idx="291">
                  <c:v>109.56</c:v>
                </c:pt>
                <c:pt idx="292">
                  <c:v>108.9</c:v>
                </c:pt>
                <c:pt idx="293">
                  <c:v>111.84</c:v>
                </c:pt>
                <c:pt idx="294">
                  <c:v>109.08</c:v>
                </c:pt>
                <c:pt idx="295">
                  <c:v>110.51</c:v>
                </c:pt>
                <c:pt idx="296">
                  <c:v>109.21</c:v>
                </c:pt>
                <c:pt idx="297">
                  <c:v>111.25</c:v>
                </c:pt>
                <c:pt idx="298">
                  <c:v>109.12</c:v>
                </c:pt>
                <c:pt idx="299">
                  <c:v>107.48</c:v>
                </c:pt>
                <c:pt idx="300">
                  <c:v>107.42</c:v>
                </c:pt>
                <c:pt idx="301">
                  <c:v>106.17</c:v>
                </c:pt>
                <c:pt idx="302">
                  <c:v>103.51</c:v>
                </c:pt>
                <c:pt idx="303">
                  <c:v>102.76</c:v>
                </c:pt>
                <c:pt idx="304">
                  <c:v>104.34</c:v>
                </c:pt>
                <c:pt idx="305">
                  <c:v>101.22</c:v>
                </c:pt>
                <c:pt idx="306">
                  <c:v>102.17</c:v>
                </c:pt>
                <c:pt idx="307">
                  <c:v>102.69</c:v>
                </c:pt>
                <c:pt idx="308">
                  <c:v>100.93</c:v>
                </c:pt>
                <c:pt idx="309">
                  <c:v>96.4</c:v>
                </c:pt>
                <c:pt idx="310">
                  <c:v>95.64</c:v>
                </c:pt>
                <c:pt idx="311">
                  <c:v>98.49</c:v>
                </c:pt>
                <c:pt idx="312">
                  <c:v>95.44</c:v>
                </c:pt>
                <c:pt idx="313">
                  <c:v>93.4</c:v>
                </c:pt>
                <c:pt idx="314">
                  <c:v>92.37</c:v>
                </c:pt>
                <c:pt idx="315">
                  <c:v>89.91</c:v>
                </c:pt>
                <c:pt idx="316">
                  <c:v>87.25</c:v>
                </c:pt>
                <c:pt idx="317">
                  <c:v>88.13</c:v>
                </c:pt>
                <c:pt idx="318">
                  <c:v>87.11</c:v>
                </c:pt>
                <c:pt idx="319">
                  <c:v>87.12</c:v>
                </c:pt>
                <c:pt idx="320">
                  <c:v>84.38</c:v>
                </c:pt>
                <c:pt idx="321">
                  <c:v>81.31</c:v>
                </c:pt>
                <c:pt idx="322">
                  <c:v>80</c:v>
                </c:pt>
                <c:pt idx="323">
                  <c:v>79.61</c:v>
                </c:pt>
                <c:pt idx="324">
                  <c:v>77.45</c:v>
                </c:pt>
                <c:pt idx="325">
                  <c:v>79.38</c:v>
                </c:pt>
                <c:pt idx="326">
                  <c:v>78.42</c:v>
                </c:pt>
                <c:pt idx="327">
                  <c:v>76.53</c:v>
                </c:pt>
                <c:pt idx="328">
                  <c:v>74.83</c:v>
                </c:pt>
                <c:pt idx="329">
                  <c:v>73.72</c:v>
                </c:pt>
                <c:pt idx="330">
                  <c:v>73.23</c:v>
                </c:pt>
                <c:pt idx="331">
                  <c:v>71.489999999999995</c:v>
                </c:pt>
                <c:pt idx="332">
                  <c:v>75.66</c:v>
                </c:pt>
                <c:pt idx="333">
                  <c:v>70.849999999999994</c:v>
                </c:pt>
                <c:pt idx="334">
                  <c:v>71.150000000000006</c:v>
                </c:pt>
                <c:pt idx="335">
                  <c:v>71.17</c:v>
                </c:pt>
                <c:pt idx="336">
                  <c:v>69.849999999999994</c:v>
                </c:pt>
                <c:pt idx="337">
                  <c:v>68.010000000000005</c:v>
                </c:pt>
                <c:pt idx="338">
                  <c:v>68.31</c:v>
                </c:pt>
                <c:pt idx="339">
                  <c:v>67.430000000000007</c:v>
                </c:pt>
                <c:pt idx="340">
                  <c:v>67.39</c:v>
                </c:pt>
                <c:pt idx="341">
                  <c:v>66.72</c:v>
                </c:pt>
                <c:pt idx="342">
                  <c:v>66.510000000000005</c:v>
                </c:pt>
                <c:pt idx="343">
                  <c:v>67.260000000000005</c:v>
                </c:pt>
                <c:pt idx="344">
                  <c:v>66.81</c:v>
                </c:pt>
                <c:pt idx="345">
                  <c:v>65.88</c:v>
                </c:pt>
                <c:pt idx="346">
                  <c:v>66.069999999999993</c:v>
                </c:pt>
                <c:pt idx="347">
                  <c:v>64.81</c:v>
                </c:pt>
                <c:pt idx="348">
                  <c:v>63.13</c:v>
                </c:pt>
                <c:pt idx="349">
                  <c:v>61.76</c:v>
                </c:pt>
                <c:pt idx="350">
                  <c:v>60.46</c:v>
                </c:pt>
                <c:pt idx="351">
                  <c:v>59.52</c:v>
                </c:pt>
                <c:pt idx="352">
                  <c:v>55.85</c:v>
                </c:pt>
                <c:pt idx="353">
                  <c:v>54.11</c:v>
                </c:pt>
                <c:pt idx="354">
                  <c:v>51.9</c:v>
                </c:pt>
                <c:pt idx="355">
                  <c:v>50.02</c:v>
                </c:pt>
                <c:pt idx="356">
                  <c:v>46.57</c:v>
                </c:pt>
                <c:pt idx="357">
                  <c:v>42.89</c:v>
                </c:pt>
                <c:pt idx="358">
                  <c:v>42.03</c:v>
                </c:pt>
                <c:pt idx="359">
                  <c:v>39.93</c:v>
                </c:pt>
                <c:pt idx="360">
                  <c:v>37.32</c:v>
                </c:pt>
                <c:pt idx="361">
                  <c:v>34.78</c:v>
                </c:pt>
                <c:pt idx="362">
                  <c:v>31.86</c:v>
                </c:pt>
                <c:pt idx="363">
                  <c:v>30.03</c:v>
                </c:pt>
                <c:pt idx="364">
                  <c:v>26.9</c:v>
                </c:pt>
                <c:pt idx="365">
                  <c:v>26.29</c:v>
                </c:pt>
                <c:pt idx="366">
                  <c:v>23.98</c:v>
                </c:pt>
                <c:pt idx="367">
                  <c:v>21.8</c:v>
                </c:pt>
                <c:pt idx="368">
                  <c:v>20.99</c:v>
                </c:pt>
                <c:pt idx="369">
                  <c:v>18.399999999999999</c:v>
                </c:pt>
                <c:pt idx="370">
                  <c:v>17.68</c:v>
                </c:pt>
                <c:pt idx="371">
                  <c:v>15.77</c:v>
                </c:pt>
                <c:pt idx="372">
                  <c:v>15.31</c:v>
                </c:pt>
                <c:pt idx="373">
                  <c:v>13.58</c:v>
                </c:pt>
                <c:pt idx="374">
                  <c:v>12.14</c:v>
                </c:pt>
                <c:pt idx="375">
                  <c:v>11.59</c:v>
                </c:pt>
                <c:pt idx="376">
                  <c:v>10.64</c:v>
                </c:pt>
                <c:pt idx="377">
                  <c:v>9.41</c:v>
                </c:pt>
                <c:pt idx="378">
                  <c:v>8.8800000000000008</c:v>
                </c:pt>
                <c:pt idx="379">
                  <c:v>8.17</c:v>
                </c:pt>
                <c:pt idx="380">
                  <c:v>7.54</c:v>
                </c:pt>
                <c:pt idx="381">
                  <c:v>6.35</c:v>
                </c:pt>
                <c:pt idx="382">
                  <c:v>5.72</c:v>
                </c:pt>
                <c:pt idx="383">
                  <c:v>5.75</c:v>
                </c:pt>
                <c:pt idx="384">
                  <c:v>5.63</c:v>
                </c:pt>
                <c:pt idx="385">
                  <c:v>4.66</c:v>
                </c:pt>
                <c:pt idx="386">
                  <c:v>4.37</c:v>
                </c:pt>
                <c:pt idx="387">
                  <c:v>3.85</c:v>
                </c:pt>
                <c:pt idx="388">
                  <c:v>3.85</c:v>
                </c:pt>
                <c:pt idx="389">
                  <c:v>3.43</c:v>
                </c:pt>
                <c:pt idx="390">
                  <c:v>2.8</c:v>
                </c:pt>
                <c:pt idx="391">
                  <c:v>2.74</c:v>
                </c:pt>
                <c:pt idx="392">
                  <c:v>2.61</c:v>
                </c:pt>
                <c:pt idx="393">
                  <c:v>2.2000000000000002</c:v>
                </c:pt>
                <c:pt idx="394">
                  <c:v>2.02</c:v>
                </c:pt>
                <c:pt idx="395">
                  <c:v>1.69</c:v>
                </c:pt>
                <c:pt idx="396">
                  <c:v>1.73</c:v>
                </c:pt>
                <c:pt idx="397">
                  <c:v>1.44</c:v>
                </c:pt>
                <c:pt idx="398">
                  <c:v>1.54</c:v>
                </c:pt>
                <c:pt idx="399">
                  <c:v>1.2</c:v>
                </c:pt>
                <c:pt idx="400">
                  <c:v>1.2</c:v>
                </c:pt>
                <c:pt idx="401">
                  <c:v>1.2</c:v>
                </c:pt>
                <c:pt idx="402">
                  <c:v>0.91</c:v>
                </c:pt>
                <c:pt idx="403">
                  <c:v>0.94</c:v>
                </c:pt>
                <c:pt idx="404">
                  <c:v>0.89</c:v>
                </c:pt>
                <c:pt idx="405">
                  <c:v>0.67</c:v>
                </c:pt>
                <c:pt idx="406">
                  <c:v>0.64</c:v>
                </c:pt>
                <c:pt idx="407">
                  <c:v>0.62</c:v>
                </c:pt>
                <c:pt idx="408">
                  <c:v>0.5</c:v>
                </c:pt>
                <c:pt idx="409">
                  <c:v>0.41</c:v>
                </c:pt>
                <c:pt idx="410">
                  <c:v>0.49</c:v>
                </c:pt>
                <c:pt idx="411">
                  <c:v>0.7</c:v>
                </c:pt>
                <c:pt idx="412">
                  <c:v>0.54</c:v>
                </c:pt>
                <c:pt idx="413">
                  <c:v>0.4</c:v>
                </c:pt>
                <c:pt idx="414">
                  <c:v>0.1</c:v>
                </c:pt>
                <c:pt idx="415">
                  <c:v>0.31</c:v>
                </c:pt>
                <c:pt idx="416">
                  <c:v>0.25</c:v>
                </c:pt>
                <c:pt idx="417">
                  <c:v>0.17</c:v>
                </c:pt>
                <c:pt idx="418">
                  <c:v>0.12</c:v>
                </c:pt>
                <c:pt idx="419">
                  <c:v>0.22</c:v>
                </c:pt>
                <c:pt idx="420">
                  <c:v>0.17</c:v>
                </c:pt>
                <c:pt idx="421">
                  <c:v>0.23</c:v>
                </c:pt>
                <c:pt idx="422">
                  <c:v>0.18</c:v>
                </c:pt>
                <c:pt idx="423">
                  <c:v>0.13</c:v>
                </c:pt>
                <c:pt idx="424">
                  <c:v>0.05</c:v>
                </c:pt>
                <c:pt idx="425">
                  <c:v>0.1</c:v>
                </c:pt>
                <c:pt idx="426">
                  <c:v>0.06</c:v>
                </c:pt>
                <c:pt idx="427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23B-414B-A792-8B7E9A655B0A}"/>
            </c:ext>
          </c:extLst>
        </c:ser>
        <c:ser>
          <c:idx val="2"/>
          <c:order val="9"/>
          <c:tx>
            <c:strRef>
              <c:f>Death!$L$2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Death!$L$3:$L$430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0.01</c:v>
                </c:pt>
                <c:pt idx="15">
                  <c:v>0</c:v>
                </c:pt>
                <c:pt idx="16">
                  <c:v>0.02</c:v>
                </c:pt>
                <c:pt idx="17">
                  <c:v>0</c:v>
                </c:pt>
                <c:pt idx="18">
                  <c:v>0</c:v>
                </c:pt>
                <c:pt idx="19">
                  <c:v>0.02</c:v>
                </c:pt>
                <c:pt idx="20">
                  <c:v>0.02</c:v>
                </c:pt>
                <c:pt idx="21">
                  <c:v>0.04</c:v>
                </c:pt>
                <c:pt idx="22">
                  <c:v>0.09</c:v>
                </c:pt>
                <c:pt idx="23">
                  <c:v>0.05</c:v>
                </c:pt>
                <c:pt idx="24">
                  <c:v>0.06</c:v>
                </c:pt>
                <c:pt idx="25">
                  <c:v>0.14000000000000001</c:v>
                </c:pt>
                <c:pt idx="26">
                  <c:v>0.22</c:v>
                </c:pt>
                <c:pt idx="27">
                  <c:v>1.0900000000000001</c:v>
                </c:pt>
                <c:pt idx="28">
                  <c:v>0.15</c:v>
                </c:pt>
                <c:pt idx="29">
                  <c:v>0.2</c:v>
                </c:pt>
                <c:pt idx="30">
                  <c:v>1.24</c:v>
                </c:pt>
                <c:pt idx="31">
                  <c:v>0.46</c:v>
                </c:pt>
                <c:pt idx="32">
                  <c:v>1.44</c:v>
                </c:pt>
                <c:pt idx="33">
                  <c:v>1.6</c:v>
                </c:pt>
                <c:pt idx="34">
                  <c:v>0.83</c:v>
                </c:pt>
                <c:pt idx="35">
                  <c:v>3.41</c:v>
                </c:pt>
                <c:pt idx="36">
                  <c:v>2.66</c:v>
                </c:pt>
                <c:pt idx="37">
                  <c:v>3.38</c:v>
                </c:pt>
                <c:pt idx="38">
                  <c:v>3.96</c:v>
                </c:pt>
                <c:pt idx="39">
                  <c:v>7.99</c:v>
                </c:pt>
                <c:pt idx="40">
                  <c:v>7.11</c:v>
                </c:pt>
                <c:pt idx="41">
                  <c:v>11.16</c:v>
                </c:pt>
                <c:pt idx="42">
                  <c:v>14.68</c:v>
                </c:pt>
                <c:pt idx="43">
                  <c:v>17.88</c:v>
                </c:pt>
                <c:pt idx="44">
                  <c:v>22.02</c:v>
                </c:pt>
                <c:pt idx="45">
                  <c:v>27.43</c:v>
                </c:pt>
                <c:pt idx="46">
                  <c:v>30.04</c:v>
                </c:pt>
                <c:pt idx="47">
                  <c:v>38.840000000000003</c:v>
                </c:pt>
                <c:pt idx="48">
                  <c:v>42.89</c:v>
                </c:pt>
                <c:pt idx="49">
                  <c:v>47.1</c:v>
                </c:pt>
                <c:pt idx="50">
                  <c:v>52.57</c:v>
                </c:pt>
                <c:pt idx="51">
                  <c:v>54.47</c:v>
                </c:pt>
                <c:pt idx="52">
                  <c:v>59.37</c:v>
                </c:pt>
                <c:pt idx="53">
                  <c:v>63.6</c:v>
                </c:pt>
                <c:pt idx="54">
                  <c:v>62.35</c:v>
                </c:pt>
                <c:pt idx="55">
                  <c:v>65.400000000000006</c:v>
                </c:pt>
                <c:pt idx="56">
                  <c:v>66.099999999999994</c:v>
                </c:pt>
                <c:pt idx="57">
                  <c:v>64.17</c:v>
                </c:pt>
                <c:pt idx="58">
                  <c:v>64.17</c:v>
                </c:pt>
                <c:pt idx="59">
                  <c:v>63.04</c:v>
                </c:pt>
                <c:pt idx="60">
                  <c:v>60.89</c:v>
                </c:pt>
                <c:pt idx="61">
                  <c:v>59.72</c:v>
                </c:pt>
                <c:pt idx="62">
                  <c:v>56.62</c:v>
                </c:pt>
                <c:pt idx="63">
                  <c:v>56.31</c:v>
                </c:pt>
                <c:pt idx="64">
                  <c:v>52.7</c:v>
                </c:pt>
                <c:pt idx="65">
                  <c:v>51.01</c:v>
                </c:pt>
                <c:pt idx="66">
                  <c:v>48.5</c:v>
                </c:pt>
                <c:pt idx="67">
                  <c:v>45.61</c:v>
                </c:pt>
                <c:pt idx="68">
                  <c:v>45.94</c:v>
                </c:pt>
                <c:pt idx="69">
                  <c:v>42.29</c:v>
                </c:pt>
                <c:pt idx="70">
                  <c:v>40.369999999999997</c:v>
                </c:pt>
                <c:pt idx="71">
                  <c:v>37.83</c:v>
                </c:pt>
                <c:pt idx="72">
                  <c:v>36.200000000000003</c:v>
                </c:pt>
                <c:pt idx="73">
                  <c:v>34.81</c:v>
                </c:pt>
                <c:pt idx="74">
                  <c:v>34.26</c:v>
                </c:pt>
                <c:pt idx="75">
                  <c:v>31.21</c:v>
                </c:pt>
                <c:pt idx="76">
                  <c:v>29.42</c:v>
                </c:pt>
                <c:pt idx="77">
                  <c:v>28.4</c:v>
                </c:pt>
                <c:pt idx="78">
                  <c:v>24.12</c:v>
                </c:pt>
                <c:pt idx="79">
                  <c:v>22.98</c:v>
                </c:pt>
                <c:pt idx="80">
                  <c:v>25.41</c:v>
                </c:pt>
                <c:pt idx="81">
                  <c:v>22.31</c:v>
                </c:pt>
                <c:pt idx="82">
                  <c:v>19.579999999999998</c:v>
                </c:pt>
                <c:pt idx="83">
                  <c:v>18.71</c:v>
                </c:pt>
                <c:pt idx="84">
                  <c:v>17.03</c:v>
                </c:pt>
                <c:pt idx="85">
                  <c:v>15.68</c:v>
                </c:pt>
                <c:pt idx="86">
                  <c:v>13.09</c:v>
                </c:pt>
                <c:pt idx="87">
                  <c:v>15.15</c:v>
                </c:pt>
                <c:pt idx="88">
                  <c:v>13</c:v>
                </c:pt>
                <c:pt idx="89">
                  <c:v>12.41</c:v>
                </c:pt>
                <c:pt idx="90">
                  <c:v>10.97</c:v>
                </c:pt>
                <c:pt idx="91">
                  <c:v>11.01</c:v>
                </c:pt>
                <c:pt idx="92">
                  <c:v>8.7799999999999994</c:v>
                </c:pt>
                <c:pt idx="93">
                  <c:v>7.84</c:v>
                </c:pt>
                <c:pt idx="94">
                  <c:v>8.92</c:v>
                </c:pt>
                <c:pt idx="95">
                  <c:v>9.8000000000000007</c:v>
                </c:pt>
                <c:pt idx="96">
                  <c:v>6.78</c:v>
                </c:pt>
                <c:pt idx="97">
                  <c:v>5.89</c:v>
                </c:pt>
                <c:pt idx="98">
                  <c:v>6.32</c:v>
                </c:pt>
                <c:pt idx="99">
                  <c:v>4.93</c:v>
                </c:pt>
                <c:pt idx="100">
                  <c:v>4.63</c:v>
                </c:pt>
                <c:pt idx="101">
                  <c:v>5.0599999999999996</c:v>
                </c:pt>
                <c:pt idx="102">
                  <c:v>5.09</c:v>
                </c:pt>
                <c:pt idx="103">
                  <c:v>3.63</c:v>
                </c:pt>
                <c:pt idx="104">
                  <c:v>4.7300000000000004</c:v>
                </c:pt>
                <c:pt idx="105">
                  <c:v>4.21</c:v>
                </c:pt>
                <c:pt idx="106">
                  <c:v>3.36</c:v>
                </c:pt>
                <c:pt idx="107">
                  <c:v>2.84</c:v>
                </c:pt>
                <c:pt idx="108">
                  <c:v>4.24</c:v>
                </c:pt>
                <c:pt idx="109">
                  <c:v>3.08</c:v>
                </c:pt>
                <c:pt idx="110">
                  <c:v>2.88</c:v>
                </c:pt>
                <c:pt idx="111">
                  <c:v>2.88</c:v>
                </c:pt>
                <c:pt idx="112">
                  <c:v>1.57</c:v>
                </c:pt>
                <c:pt idx="113">
                  <c:v>1.47</c:v>
                </c:pt>
                <c:pt idx="114">
                  <c:v>2.13</c:v>
                </c:pt>
                <c:pt idx="115">
                  <c:v>1.18</c:v>
                </c:pt>
                <c:pt idx="116">
                  <c:v>1.1499999999999999</c:v>
                </c:pt>
                <c:pt idx="117">
                  <c:v>1.95</c:v>
                </c:pt>
                <c:pt idx="118">
                  <c:v>1.0900000000000001</c:v>
                </c:pt>
                <c:pt idx="119">
                  <c:v>0.95</c:v>
                </c:pt>
                <c:pt idx="120">
                  <c:v>1.08</c:v>
                </c:pt>
                <c:pt idx="121">
                  <c:v>1.03</c:v>
                </c:pt>
                <c:pt idx="122">
                  <c:v>2.1800000000000002</c:v>
                </c:pt>
                <c:pt idx="123">
                  <c:v>3.45</c:v>
                </c:pt>
                <c:pt idx="124">
                  <c:v>2.04</c:v>
                </c:pt>
                <c:pt idx="125">
                  <c:v>1.63</c:v>
                </c:pt>
                <c:pt idx="126">
                  <c:v>1.76</c:v>
                </c:pt>
                <c:pt idx="127">
                  <c:v>0.67</c:v>
                </c:pt>
                <c:pt idx="128">
                  <c:v>0.65</c:v>
                </c:pt>
                <c:pt idx="129">
                  <c:v>1.54</c:v>
                </c:pt>
                <c:pt idx="130">
                  <c:v>3.64</c:v>
                </c:pt>
                <c:pt idx="131">
                  <c:v>1.86</c:v>
                </c:pt>
                <c:pt idx="132">
                  <c:v>0.62</c:v>
                </c:pt>
                <c:pt idx="133">
                  <c:v>0.61</c:v>
                </c:pt>
                <c:pt idx="134">
                  <c:v>0.53</c:v>
                </c:pt>
                <c:pt idx="135">
                  <c:v>0.5</c:v>
                </c:pt>
                <c:pt idx="136">
                  <c:v>0.55000000000000004</c:v>
                </c:pt>
                <c:pt idx="137">
                  <c:v>0.62</c:v>
                </c:pt>
                <c:pt idx="138">
                  <c:v>1.49</c:v>
                </c:pt>
                <c:pt idx="139">
                  <c:v>0.53</c:v>
                </c:pt>
                <c:pt idx="140">
                  <c:v>1.98</c:v>
                </c:pt>
                <c:pt idx="141">
                  <c:v>0.37</c:v>
                </c:pt>
                <c:pt idx="142">
                  <c:v>0.47</c:v>
                </c:pt>
                <c:pt idx="143">
                  <c:v>0.37</c:v>
                </c:pt>
                <c:pt idx="144">
                  <c:v>1.33</c:v>
                </c:pt>
                <c:pt idx="145">
                  <c:v>1.55</c:v>
                </c:pt>
                <c:pt idx="146">
                  <c:v>0.46</c:v>
                </c:pt>
                <c:pt idx="147">
                  <c:v>0.44</c:v>
                </c:pt>
                <c:pt idx="148">
                  <c:v>0.4</c:v>
                </c:pt>
                <c:pt idx="149">
                  <c:v>0.48</c:v>
                </c:pt>
                <c:pt idx="150">
                  <c:v>0.28000000000000003</c:v>
                </c:pt>
                <c:pt idx="151">
                  <c:v>1.4</c:v>
                </c:pt>
                <c:pt idx="152">
                  <c:v>0.47</c:v>
                </c:pt>
                <c:pt idx="153">
                  <c:v>0.43</c:v>
                </c:pt>
                <c:pt idx="154">
                  <c:v>0.53</c:v>
                </c:pt>
                <c:pt idx="155">
                  <c:v>1.38</c:v>
                </c:pt>
                <c:pt idx="156">
                  <c:v>0.46</c:v>
                </c:pt>
                <c:pt idx="157">
                  <c:v>0.44</c:v>
                </c:pt>
                <c:pt idx="158">
                  <c:v>0.34</c:v>
                </c:pt>
                <c:pt idx="159">
                  <c:v>0.23</c:v>
                </c:pt>
                <c:pt idx="160">
                  <c:v>1.34</c:v>
                </c:pt>
                <c:pt idx="161">
                  <c:v>0.25</c:v>
                </c:pt>
                <c:pt idx="162">
                  <c:v>0.41</c:v>
                </c:pt>
                <c:pt idx="163">
                  <c:v>0.34</c:v>
                </c:pt>
                <c:pt idx="164">
                  <c:v>1.56</c:v>
                </c:pt>
                <c:pt idx="165">
                  <c:v>1.38</c:v>
                </c:pt>
                <c:pt idx="166">
                  <c:v>0.34</c:v>
                </c:pt>
                <c:pt idx="167">
                  <c:v>1.73</c:v>
                </c:pt>
                <c:pt idx="168">
                  <c:v>1.53</c:v>
                </c:pt>
                <c:pt idx="169">
                  <c:v>0.36</c:v>
                </c:pt>
                <c:pt idx="170">
                  <c:v>0.44</c:v>
                </c:pt>
                <c:pt idx="171">
                  <c:v>1.29</c:v>
                </c:pt>
                <c:pt idx="172">
                  <c:v>0.46</c:v>
                </c:pt>
                <c:pt idx="173">
                  <c:v>1.39</c:v>
                </c:pt>
                <c:pt idx="174">
                  <c:v>1.36</c:v>
                </c:pt>
                <c:pt idx="175">
                  <c:v>1.31</c:v>
                </c:pt>
                <c:pt idx="176">
                  <c:v>0.34</c:v>
                </c:pt>
                <c:pt idx="177">
                  <c:v>0.27</c:v>
                </c:pt>
                <c:pt idx="178">
                  <c:v>0.39</c:v>
                </c:pt>
                <c:pt idx="179">
                  <c:v>0.35</c:v>
                </c:pt>
                <c:pt idx="180">
                  <c:v>1.6</c:v>
                </c:pt>
                <c:pt idx="181">
                  <c:v>1.38</c:v>
                </c:pt>
                <c:pt idx="182">
                  <c:v>1.35</c:v>
                </c:pt>
                <c:pt idx="183">
                  <c:v>0.28000000000000003</c:v>
                </c:pt>
                <c:pt idx="184">
                  <c:v>0.33</c:v>
                </c:pt>
                <c:pt idx="185">
                  <c:v>1.3</c:v>
                </c:pt>
                <c:pt idx="186">
                  <c:v>1.83</c:v>
                </c:pt>
                <c:pt idx="187">
                  <c:v>1.42</c:v>
                </c:pt>
                <c:pt idx="188">
                  <c:v>0.34</c:v>
                </c:pt>
                <c:pt idx="189">
                  <c:v>0.57999999999999996</c:v>
                </c:pt>
                <c:pt idx="190">
                  <c:v>0.59</c:v>
                </c:pt>
                <c:pt idx="191">
                  <c:v>0.53</c:v>
                </c:pt>
                <c:pt idx="192">
                  <c:v>0.6</c:v>
                </c:pt>
                <c:pt idx="193">
                  <c:v>1.36</c:v>
                </c:pt>
                <c:pt idx="194">
                  <c:v>1.88</c:v>
                </c:pt>
                <c:pt idx="195">
                  <c:v>1.45</c:v>
                </c:pt>
                <c:pt idx="196">
                  <c:v>1.64</c:v>
                </c:pt>
                <c:pt idx="197">
                  <c:v>0.66</c:v>
                </c:pt>
                <c:pt idx="198">
                  <c:v>1.72</c:v>
                </c:pt>
                <c:pt idx="199">
                  <c:v>0.49</c:v>
                </c:pt>
                <c:pt idx="200">
                  <c:v>1.57</c:v>
                </c:pt>
                <c:pt idx="201">
                  <c:v>1.57</c:v>
                </c:pt>
                <c:pt idx="202">
                  <c:v>0.62</c:v>
                </c:pt>
                <c:pt idx="203">
                  <c:v>1.46</c:v>
                </c:pt>
                <c:pt idx="204">
                  <c:v>1.64</c:v>
                </c:pt>
                <c:pt idx="205">
                  <c:v>0.65</c:v>
                </c:pt>
                <c:pt idx="206">
                  <c:v>1.64</c:v>
                </c:pt>
                <c:pt idx="207">
                  <c:v>2.5099999999999998</c:v>
                </c:pt>
                <c:pt idx="208">
                  <c:v>0.78</c:v>
                </c:pt>
                <c:pt idx="209">
                  <c:v>1.84</c:v>
                </c:pt>
                <c:pt idx="210">
                  <c:v>0.87</c:v>
                </c:pt>
                <c:pt idx="211">
                  <c:v>0.79</c:v>
                </c:pt>
                <c:pt idx="212">
                  <c:v>0.87</c:v>
                </c:pt>
                <c:pt idx="213">
                  <c:v>1.91</c:v>
                </c:pt>
                <c:pt idx="214">
                  <c:v>2.36</c:v>
                </c:pt>
                <c:pt idx="215">
                  <c:v>1.81</c:v>
                </c:pt>
                <c:pt idx="216">
                  <c:v>1.72</c:v>
                </c:pt>
                <c:pt idx="217">
                  <c:v>1.02</c:v>
                </c:pt>
                <c:pt idx="218">
                  <c:v>1.1100000000000001</c:v>
                </c:pt>
                <c:pt idx="219">
                  <c:v>2.0499999999999998</c:v>
                </c:pt>
                <c:pt idx="220">
                  <c:v>2.46</c:v>
                </c:pt>
                <c:pt idx="221">
                  <c:v>2.38</c:v>
                </c:pt>
                <c:pt idx="222">
                  <c:v>3.74</c:v>
                </c:pt>
                <c:pt idx="223">
                  <c:v>2.34</c:v>
                </c:pt>
                <c:pt idx="224">
                  <c:v>2.34</c:v>
                </c:pt>
                <c:pt idx="225">
                  <c:v>1.24</c:v>
                </c:pt>
                <c:pt idx="226">
                  <c:v>1</c:v>
                </c:pt>
                <c:pt idx="227">
                  <c:v>2.96</c:v>
                </c:pt>
                <c:pt idx="228">
                  <c:v>3.06</c:v>
                </c:pt>
                <c:pt idx="229">
                  <c:v>3.38</c:v>
                </c:pt>
                <c:pt idx="230">
                  <c:v>2.2999999999999998</c:v>
                </c:pt>
                <c:pt idx="231">
                  <c:v>2.52</c:v>
                </c:pt>
                <c:pt idx="232">
                  <c:v>1.6</c:v>
                </c:pt>
                <c:pt idx="233">
                  <c:v>1.65</c:v>
                </c:pt>
                <c:pt idx="234">
                  <c:v>2.57</c:v>
                </c:pt>
                <c:pt idx="235">
                  <c:v>3.5</c:v>
                </c:pt>
                <c:pt idx="236">
                  <c:v>3.77</c:v>
                </c:pt>
                <c:pt idx="237">
                  <c:v>2.13</c:v>
                </c:pt>
                <c:pt idx="238">
                  <c:v>2.89</c:v>
                </c:pt>
                <c:pt idx="239">
                  <c:v>2.9</c:v>
                </c:pt>
                <c:pt idx="240">
                  <c:v>3.2</c:v>
                </c:pt>
                <c:pt idx="241">
                  <c:v>3.39</c:v>
                </c:pt>
                <c:pt idx="242">
                  <c:v>4.0999999999999996</c:v>
                </c:pt>
                <c:pt idx="243">
                  <c:v>3.4</c:v>
                </c:pt>
                <c:pt idx="244">
                  <c:v>4.76</c:v>
                </c:pt>
                <c:pt idx="245">
                  <c:v>3.84</c:v>
                </c:pt>
                <c:pt idx="246">
                  <c:v>4.13</c:v>
                </c:pt>
                <c:pt idx="247">
                  <c:v>3.78</c:v>
                </c:pt>
                <c:pt idx="248">
                  <c:v>6.58</c:v>
                </c:pt>
                <c:pt idx="249">
                  <c:v>7.12</c:v>
                </c:pt>
                <c:pt idx="250">
                  <c:v>7.05</c:v>
                </c:pt>
                <c:pt idx="251">
                  <c:v>7.1</c:v>
                </c:pt>
                <c:pt idx="252">
                  <c:v>8.6199999999999992</c:v>
                </c:pt>
                <c:pt idx="253">
                  <c:v>7.06</c:v>
                </c:pt>
                <c:pt idx="254">
                  <c:v>8.5299999999999994</c:v>
                </c:pt>
                <c:pt idx="255">
                  <c:v>11.44</c:v>
                </c:pt>
                <c:pt idx="256">
                  <c:v>12.24</c:v>
                </c:pt>
                <c:pt idx="257">
                  <c:v>11.37</c:v>
                </c:pt>
                <c:pt idx="258">
                  <c:v>14.46</c:v>
                </c:pt>
                <c:pt idx="259">
                  <c:v>16.899999999999999</c:v>
                </c:pt>
                <c:pt idx="260">
                  <c:v>17.36</c:v>
                </c:pt>
                <c:pt idx="261">
                  <c:v>17.02</c:v>
                </c:pt>
                <c:pt idx="262">
                  <c:v>21.57</c:v>
                </c:pt>
                <c:pt idx="263">
                  <c:v>23.63</c:v>
                </c:pt>
                <c:pt idx="264">
                  <c:v>25</c:v>
                </c:pt>
                <c:pt idx="265">
                  <c:v>28.68</c:v>
                </c:pt>
                <c:pt idx="266">
                  <c:v>33.24</c:v>
                </c:pt>
                <c:pt idx="267">
                  <c:v>34</c:v>
                </c:pt>
                <c:pt idx="268">
                  <c:v>37.86</c:v>
                </c:pt>
                <c:pt idx="269">
                  <c:v>43.56</c:v>
                </c:pt>
                <c:pt idx="270">
                  <c:v>45.87</c:v>
                </c:pt>
                <c:pt idx="271">
                  <c:v>49.52</c:v>
                </c:pt>
                <c:pt idx="272">
                  <c:v>53.53</c:v>
                </c:pt>
                <c:pt idx="273">
                  <c:v>57.6</c:v>
                </c:pt>
                <c:pt idx="274">
                  <c:v>60.19</c:v>
                </c:pt>
                <c:pt idx="275">
                  <c:v>62.72</c:v>
                </c:pt>
                <c:pt idx="276">
                  <c:v>71.36</c:v>
                </c:pt>
                <c:pt idx="277">
                  <c:v>74.84</c:v>
                </c:pt>
                <c:pt idx="278">
                  <c:v>77.099999999999994</c:v>
                </c:pt>
                <c:pt idx="279">
                  <c:v>80.25</c:v>
                </c:pt>
                <c:pt idx="280">
                  <c:v>84.94</c:v>
                </c:pt>
                <c:pt idx="281">
                  <c:v>85.76</c:v>
                </c:pt>
                <c:pt idx="282">
                  <c:v>89.43</c:v>
                </c:pt>
                <c:pt idx="283">
                  <c:v>94.42</c:v>
                </c:pt>
                <c:pt idx="284">
                  <c:v>98.6</c:v>
                </c:pt>
                <c:pt idx="285">
                  <c:v>99.88</c:v>
                </c:pt>
                <c:pt idx="286">
                  <c:v>100.89</c:v>
                </c:pt>
                <c:pt idx="287">
                  <c:v>106.23</c:v>
                </c:pt>
                <c:pt idx="288">
                  <c:v>105.14</c:v>
                </c:pt>
                <c:pt idx="289">
                  <c:v>106.94</c:v>
                </c:pt>
                <c:pt idx="290">
                  <c:v>111.27</c:v>
                </c:pt>
                <c:pt idx="291">
                  <c:v>109.56</c:v>
                </c:pt>
                <c:pt idx="292">
                  <c:v>108.9</c:v>
                </c:pt>
                <c:pt idx="293">
                  <c:v>111.84</c:v>
                </c:pt>
                <c:pt idx="294">
                  <c:v>109.08</c:v>
                </c:pt>
                <c:pt idx="295">
                  <c:v>110.51</c:v>
                </c:pt>
                <c:pt idx="296">
                  <c:v>109.21</c:v>
                </c:pt>
                <c:pt idx="297">
                  <c:v>111.25</c:v>
                </c:pt>
                <c:pt idx="298">
                  <c:v>109.12</c:v>
                </c:pt>
                <c:pt idx="299">
                  <c:v>107.48</c:v>
                </c:pt>
                <c:pt idx="300">
                  <c:v>107.42</c:v>
                </c:pt>
                <c:pt idx="301">
                  <c:v>106.17</c:v>
                </c:pt>
                <c:pt idx="302">
                  <c:v>103.51</c:v>
                </c:pt>
                <c:pt idx="303">
                  <c:v>102.76</c:v>
                </c:pt>
                <c:pt idx="304">
                  <c:v>104.34</c:v>
                </c:pt>
                <c:pt idx="305">
                  <c:v>101.22</c:v>
                </c:pt>
                <c:pt idx="306">
                  <c:v>102.17</c:v>
                </c:pt>
                <c:pt idx="307">
                  <c:v>102.69</c:v>
                </c:pt>
                <c:pt idx="308">
                  <c:v>100.93</c:v>
                </c:pt>
                <c:pt idx="309">
                  <c:v>96.4</c:v>
                </c:pt>
                <c:pt idx="310">
                  <c:v>95.64</c:v>
                </c:pt>
                <c:pt idx="311">
                  <c:v>98.49</c:v>
                </c:pt>
                <c:pt idx="312">
                  <c:v>95.44</c:v>
                </c:pt>
                <c:pt idx="313">
                  <c:v>93.4</c:v>
                </c:pt>
                <c:pt idx="314">
                  <c:v>92.37</c:v>
                </c:pt>
                <c:pt idx="315">
                  <c:v>89.91</c:v>
                </c:pt>
                <c:pt idx="316">
                  <c:v>87.25</c:v>
                </c:pt>
                <c:pt idx="317">
                  <c:v>88.13</c:v>
                </c:pt>
                <c:pt idx="318">
                  <c:v>87.11</c:v>
                </c:pt>
                <c:pt idx="319">
                  <c:v>87.12</c:v>
                </c:pt>
                <c:pt idx="320">
                  <c:v>84.38</c:v>
                </c:pt>
                <c:pt idx="321">
                  <c:v>81.31</c:v>
                </c:pt>
                <c:pt idx="322">
                  <c:v>80</c:v>
                </c:pt>
                <c:pt idx="323">
                  <c:v>79.61</c:v>
                </c:pt>
                <c:pt idx="324">
                  <c:v>77.45</c:v>
                </c:pt>
                <c:pt idx="325">
                  <c:v>79.38</c:v>
                </c:pt>
                <c:pt idx="326">
                  <c:v>78.42</c:v>
                </c:pt>
                <c:pt idx="327">
                  <c:v>76.53</c:v>
                </c:pt>
                <c:pt idx="328">
                  <c:v>74.83</c:v>
                </c:pt>
                <c:pt idx="329">
                  <c:v>73.72</c:v>
                </c:pt>
                <c:pt idx="330">
                  <c:v>73.23</c:v>
                </c:pt>
                <c:pt idx="331">
                  <c:v>71.489999999999995</c:v>
                </c:pt>
                <c:pt idx="332">
                  <c:v>75.66</c:v>
                </c:pt>
                <c:pt idx="333">
                  <c:v>70.849999999999994</c:v>
                </c:pt>
                <c:pt idx="334">
                  <c:v>71.150000000000006</c:v>
                </c:pt>
                <c:pt idx="335">
                  <c:v>71.17</c:v>
                </c:pt>
                <c:pt idx="336">
                  <c:v>69.849999999999994</c:v>
                </c:pt>
                <c:pt idx="337">
                  <c:v>68.010000000000005</c:v>
                </c:pt>
                <c:pt idx="338">
                  <c:v>68.31</c:v>
                </c:pt>
                <c:pt idx="339">
                  <c:v>67.72</c:v>
                </c:pt>
                <c:pt idx="340">
                  <c:v>68.14</c:v>
                </c:pt>
                <c:pt idx="341">
                  <c:v>67.03</c:v>
                </c:pt>
                <c:pt idx="342">
                  <c:v>67.86</c:v>
                </c:pt>
                <c:pt idx="343">
                  <c:v>66.430000000000007</c:v>
                </c:pt>
                <c:pt idx="344">
                  <c:v>67.37</c:v>
                </c:pt>
                <c:pt idx="345">
                  <c:v>67.02</c:v>
                </c:pt>
                <c:pt idx="346">
                  <c:v>65.56</c:v>
                </c:pt>
                <c:pt idx="347">
                  <c:v>66.91</c:v>
                </c:pt>
                <c:pt idx="348">
                  <c:v>67.78</c:v>
                </c:pt>
                <c:pt idx="349">
                  <c:v>65.55</c:v>
                </c:pt>
                <c:pt idx="350">
                  <c:v>65.22</c:v>
                </c:pt>
                <c:pt idx="351">
                  <c:v>63.46</c:v>
                </c:pt>
                <c:pt idx="352">
                  <c:v>64.58</c:v>
                </c:pt>
                <c:pt idx="353">
                  <c:v>66.63</c:v>
                </c:pt>
                <c:pt idx="354">
                  <c:v>67.72</c:v>
                </c:pt>
                <c:pt idx="355">
                  <c:v>64.75</c:v>
                </c:pt>
                <c:pt idx="356">
                  <c:v>64.489999999999995</c:v>
                </c:pt>
                <c:pt idx="357">
                  <c:v>65.91</c:v>
                </c:pt>
                <c:pt idx="358">
                  <c:v>64.97</c:v>
                </c:pt>
                <c:pt idx="359">
                  <c:v>64.92</c:v>
                </c:pt>
                <c:pt idx="360">
                  <c:v>63.57</c:v>
                </c:pt>
                <c:pt idx="361">
                  <c:v>66.040000000000006</c:v>
                </c:pt>
                <c:pt idx="362">
                  <c:v>64.44</c:v>
                </c:pt>
                <c:pt idx="363">
                  <c:v>64.59</c:v>
                </c:pt>
                <c:pt idx="364">
                  <c:v>62.64</c:v>
                </c:pt>
                <c:pt idx="365">
                  <c:v>61.43</c:v>
                </c:pt>
                <c:pt idx="366">
                  <c:v>62.1</c:v>
                </c:pt>
                <c:pt idx="367">
                  <c:v>61.28</c:v>
                </c:pt>
                <c:pt idx="368">
                  <c:v>61.71</c:v>
                </c:pt>
                <c:pt idx="369">
                  <c:v>58.98</c:v>
                </c:pt>
                <c:pt idx="370">
                  <c:v>60.02</c:v>
                </c:pt>
                <c:pt idx="371">
                  <c:v>61.28</c:v>
                </c:pt>
                <c:pt idx="372">
                  <c:v>58.03</c:v>
                </c:pt>
                <c:pt idx="373">
                  <c:v>57.4</c:v>
                </c:pt>
                <c:pt idx="374">
                  <c:v>58.07</c:v>
                </c:pt>
                <c:pt idx="375">
                  <c:v>55.52</c:v>
                </c:pt>
                <c:pt idx="376">
                  <c:v>55.98</c:v>
                </c:pt>
                <c:pt idx="377">
                  <c:v>54.73</c:v>
                </c:pt>
                <c:pt idx="378">
                  <c:v>55.64</c:v>
                </c:pt>
                <c:pt idx="379">
                  <c:v>54.42</c:v>
                </c:pt>
                <c:pt idx="380">
                  <c:v>53.29</c:v>
                </c:pt>
                <c:pt idx="381">
                  <c:v>53.36</c:v>
                </c:pt>
                <c:pt idx="382">
                  <c:v>51.36</c:v>
                </c:pt>
                <c:pt idx="383">
                  <c:v>51.19</c:v>
                </c:pt>
                <c:pt idx="384">
                  <c:v>50.72</c:v>
                </c:pt>
                <c:pt idx="385">
                  <c:v>48.45</c:v>
                </c:pt>
                <c:pt idx="386">
                  <c:v>47.57</c:v>
                </c:pt>
                <c:pt idx="387">
                  <c:v>48.53</c:v>
                </c:pt>
                <c:pt idx="388">
                  <c:v>46.82</c:v>
                </c:pt>
                <c:pt idx="389">
                  <c:v>46.74</c:v>
                </c:pt>
                <c:pt idx="390">
                  <c:v>45.13</c:v>
                </c:pt>
                <c:pt idx="391">
                  <c:v>44.18</c:v>
                </c:pt>
                <c:pt idx="392">
                  <c:v>44.83</c:v>
                </c:pt>
                <c:pt idx="393">
                  <c:v>43.16</c:v>
                </c:pt>
                <c:pt idx="394">
                  <c:v>42.64</c:v>
                </c:pt>
                <c:pt idx="395">
                  <c:v>41.81</c:v>
                </c:pt>
                <c:pt idx="396">
                  <c:v>40.43</c:v>
                </c:pt>
                <c:pt idx="397">
                  <c:v>41.43</c:v>
                </c:pt>
                <c:pt idx="398">
                  <c:v>38.840000000000003</c:v>
                </c:pt>
                <c:pt idx="399">
                  <c:v>39.159999999999997</c:v>
                </c:pt>
                <c:pt idx="400">
                  <c:v>37.479999999999997</c:v>
                </c:pt>
                <c:pt idx="401">
                  <c:v>37.6</c:v>
                </c:pt>
                <c:pt idx="402">
                  <c:v>36.6</c:v>
                </c:pt>
                <c:pt idx="403">
                  <c:v>35.43</c:v>
                </c:pt>
                <c:pt idx="404">
                  <c:v>35.54</c:v>
                </c:pt>
                <c:pt idx="405">
                  <c:v>34.22</c:v>
                </c:pt>
                <c:pt idx="406">
                  <c:v>34.549999999999997</c:v>
                </c:pt>
                <c:pt idx="407">
                  <c:v>32.08</c:v>
                </c:pt>
                <c:pt idx="408">
                  <c:v>31.9</c:v>
                </c:pt>
                <c:pt idx="409">
                  <c:v>31.43</c:v>
                </c:pt>
                <c:pt idx="410">
                  <c:v>31.11</c:v>
                </c:pt>
                <c:pt idx="411">
                  <c:v>29.65</c:v>
                </c:pt>
                <c:pt idx="412">
                  <c:v>29.2</c:v>
                </c:pt>
                <c:pt idx="413">
                  <c:v>29.03</c:v>
                </c:pt>
                <c:pt idx="414">
                  <c:v>28.05</c:v>
                </c:pt>
                <c:pt idx="415">
                  <c:v>28.03</c:v>
                </c:pt>
                <c:pt idx="416">
                  <c:v>26.66</c:v>
                </c:pt>
                <c:pt idx="417">
                  <c:v>26.7</c:v>
                </c:pt>
                <c:pt idx="418">
                  <c:v>24.76</c:v>
                </c:pt>
                <c:pt idx="419">
                  <c:v>25.11</c:v>
                </c:pt>
                <c:pt idx="420">
                  <c:v>24.02</c:v>
                </c:pt>
                <c:pt idx="421">
                  <c:v>22.89</c:v>
                </c:pt>
                <c:pt idx="422">
                  <c:v>22.46</c:v>
                </c:pt>
                <c:pt idx="423">
                  <c:v>22.78</c:v>
                </c:pt>
                <c:pt idx="424">
                  <c:v>22.24</c:v>
                </c:pt>
                <c:pt idx="425">
                  <c:v>20.75</c:v>
                </c:pt>
                <c:pt idx="426">
                  <c:v>21.28</c:v>
                </c:pt>
                <c:pt idx="427">
                  <c:v>20.14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23B-414B-A792-8B7E9A655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916479"/>
        <c:axId val="1229322799"/>
      </c:lineChart>
      <c:dateAx>
        <c:axId val="1288916479"/>
        <c:scaling>
          <c:orientation val="minMax"/>
          <c:min val="44094"/>
        </c:scaling>
        <c:delete val="1"/>
        <c:axPos val="b"/>
        <c:numFmt formatCode="[$-409]mmm\-yy;@" sourceLinked="0"/>
        <c:majorTickMark val="out"/>
        <c:minorTickMark val="none"/>
        <c:tickLblPos val="nextTo"/>
        <c:crossAx val="1229322799"/>
        <c:crosses val="autoZero"/>
        <c:auto val="1"/>
        <c:lblOffset val="100"/>
        <c:baseTimeUnit val="days"/>
        <c:majorUnit val="2"/>
        <c:majorTimeUnit val="months"/>
      </c:dateAx>
      <c:valAx>
        <c:axId val="1229322799"/>
        <c:scaling>
          <c:orientation val="minMax"/>
          <c:min val="4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916479"/>
        <c:crossesAt val="43881"/>
        <c:crossBetween val="midCat"/>
        <c:majorUnit val="5000"/>
        <c:minorUnit val="25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1490550581892"/>
          <c:y val="2.21497894158579E-2"/>
          <c:w val="0.75543252003545203"/>
          <c:h val="0.87078771421297807"/>
        </c:manualLayout>
      </c:layout>
      <c:lineChart>
        <c:grouping val="standard"/>
        <c:varyColors val="0"/>
        <c:ser>
          <c:idx val="0"/>
          <c:order val="0"/>
          <c:tx>
            <c:strRef>
              <c:f>Death!$B$2</c:f>
              <c:strCache>
                <c:ptCount val="1"/>
                <c:pt idx="0">
                  <c:v>Observed Excess Deaths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Death!$B$3:$B$430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1.4285714285714448</c:v>
                </c:pt>
                <c:pt idx="33">
                  <c:v>1.4285714285714448</c:v>
                </c:pt>
                <c:pt idx="34">
                  <c:v>1.4285714285714448</c:v>
                </c:pt>
                <c:pt idx="35">
                  <c:v>1.4285714285714448</c:v>
                </c:pt>
                <c:pt idx="36">
                  <c:v>1.4285714285714448</c:v>
                </c:pt>
                <c:pt idx="37">
                  <c:v>1.4285714285714448</c:v>
                </c:pt>
                <c:pt idx="38">
                  <c:v>1.4285714285714448</c:v>
                </c:pt>
                <c:pt idx="39">
                  <c:v>28.400000000000006</c:v>
                </c:pt>
                <c:pt idx="40">
                  <c:v>28.400000000000006</c:v>
                </c:pt>
                <c:pt idx="41">
                  <c:v>28.400000000000006</c:v>
                </c:pt>
                <c:pt idx="42">
                  <c:v>28.400000000000006</c:v>
                </c:pt>
                <c:pt idx="43">
                  <c:v>28.400000000000006</c:v>
                </c:pt>
                <c:pt idx="44">
                  <c:v>28.400000000000006</c:v>
                </c:pt>
                <c:pt idx="45">
                  <c:v>28.400000000000006</c:v>
                </c:pt>
                <c:pt idx="46">
                  <c:v>47.314285714285688</c:v>
                </c:pt>
                <c:pt idx="47">
                  <c:v>47.314285714285688</c:v>
                </c:pt>
                <c:pt idx="48">
                  <c:v>47.314285714285688</c:v>
                </c:pt>
                <c:pt idx="49">
                  <c:v>47.314285714285688</c:v>
                </c:pt>
                <c:pt idx="50">
                  <c:v>47.314285714285688</c:v>
                </c:pt>
                <c:pt idx="51">
                  <c:v>47.314285714285688</c:v>
                </c:pt>
                <c:pt idx="52">
                  <c:v>47.314285714285688</c:v>
                </c:pt>
                <c:pt idx="53">
                  <c:v>84.542857142857173</c:v>
                </c:pt>
                <c:pt idx="54">
                  <c:v>84.542857142857173</c:v>
                </c:pt>
                <c:pt idx="55">
                  <c:v>84.542857142857173</c:v>
                </c:pt>
                <c:pt idx="56">
                  <c:v>84.542857142857173</c:v>
                </c:pt>
                <c:pt idx="57">
                  <c:v>84.542857142857173</c:v>
                </c:pt>
                <c:pt idx="58">
                  <c:v>84.542857142857173</c:v>
                </c:pt>
                <c:pt idx="59">
                  <c:v>84.542857142857173</c:v>
                </c:pt>
                <c:pt idx="60">
                  <c:v>62.285714285714278</c:v>
                </c:pt>
                <c:pt idx="61">
                  <c:v>62.285714285714278</c:v>
                </c:pt>
                <c:pt idx="62">
                  <c:v>62.285714285714278</c:v>
                </c:pt>
                <c:pt idx="63">
                  <c:v>62.285714285714278</c:v>
                </c:pt>
                <c:pt idx="64">
                  <c:v>62.285714285714278</c:v>
                </c:pt>
                <c:pt idx="65">
                  <c:v>62.285714285714278</c:v>
                </c:pt>
                <c:pt idx="66">
                  <c:v>62.285714285714278</c:v>
                </c:pt>
                <c:pt idx="67">
                  <c:v>46.514285714285677</c:v>
                </c:pt>
                <c:pt idx="68">
                  <c:v>46.514285714285677</c:v>
                </c:pt>
                <c:pt idx="69">
                  <c:v>46.514285714285677</c:v>
                </c:pt>
                <c:pt idx="70">
                  <c:v>46.514285714285677</c:v>
                </c:pt>
                <c:pt idx="71">
                  <c:v>46.514285714285677</c:v>
                </c:pt>
                <c:pt idx="72">
                  <c:v>46.514285714285677</c:v>
                </c:pt>
                <c:pt idx="73">
                  <c:v>46.514285714285677</c:v>
                </c:pt>
                <c:pt idx="74">
                  <c:v>26.542857142857144</c:v>
                </c:pt>
                <c:pt idx="75">
                  <c:v>26.542857142857144</c:v>
                </c:pt>
                <c:pt idx="76">
                  <c:v>26.542857142857144</c:v>
                </c:pt>
                <c:pt idx="77">
                  <c:v>26.542857142857144</c:v>
                </c:pt>
                <c:pt idx="78">
                  <c:v>26.542857142857144</c:v>
                </c:pt>
                <c:pt idx="79">
                  <c:v>26.542857142857144</c:v>
                </c:pt>
                <c:pt idx="80">
                  <c:v>26.542857142857144</c:v>
                </c:pt>
                <c:pt idx="81">
                  <c:v>4.5428571428571161</c:v>
                </c:pt>
                <c:pt idx="82">
                  <c:v>4.5428571428571161</c:v>
                </c:pt>
                <c:pt idx="83">
                  <c:v>4.5428571428571161</c:v>
                </c:pt>
                <c:pt idx="84">
                  <c:v>4.5428571428571161</c:v>
                </c:pt>
                <c:pt idx="85">
                  <c:v>4.5428571428571161</c:v>
                </c:pt>
                <c:pt idx="86">
                  <c:v>4.5428571428571161</c:v>
                </c:pt>
                <c:pt idx="87">
                  <c:v>4.5428571428571161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2.6571428571428726</c:v>
                </c:pt>
                <c:pt idx="103">
                  <c:v>2.6571428571428726</c:v>
                </c:pt>
                <c:pt idx="104">
                  <c:v>2.6571428571428726</c:v>
                </c:pt>
                <c:pt idx="105">
                  <c:v>2.6571428571428726</c:v>
                </c:pt>
                <c:pt idx="106">
                  <c:v>2.6571428571428726</c:v>
                </c:pt>
                <c:pt idx="107">
                  <c:v>2.6571428571428726</c:v>
                </c:pt>
                <c:pt idx="108">
                  <c:v>2.6571428571428726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1.0571428571428498</c:v>
                </c:pt>
                <c:pt idx="117">
                  <c:v>1.0571428571428498</c:v>
                </c:pt>
                <c:pt idx="118">
                  <c:v>1.0571428571428498</c:v>
                </c:pt>
                <c:pt idx="119">
                  <c:v>1.0571428571428498</c:v>
                </c:pt>
                <c:pt idx="120">
                  <c:v>1.0571428571428498</c:v>
                </c:pt>
                <c:pt idx="121">
                  <c:v>1.0571428571428498</c:v>
                </c:pt>
                <c:pt idx="122">
                  <c:v>1.0571428571428498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0.62857142857143344</c:v>
                </c:pt>
                <c:pt idx="131">
                  <c:v>0.62857142857143344</c:v>
                </c:pt>
                <c:pt idx="132">
                  <c:v>0.62857142857143344</c:v>
                </c:pt>
                <c:pt idx="133">
                  <c:v>0.62857142857143344</c:v>
                </c:pt>
                <c:pt idx="134">
                  <c:v>0.62857142857143344</c:v>
                </c:pt>
                <c:pt idx="135">
                  <c:v>0.62857142857143344</c:v>
                </c:pt>
                <c:pt idx="136">
                  <c:v>0.62857142857143344</c:v>
                </c:pt>
                <c:pt idx="137">
                  <c:v>0.17142857142857792</c:v>
                </c:pt>
                <c:pt idx="138">
                  <c:v>0.17142857142857792</c:v>
                </c:pt>
                <c:pt idx="139">
                  <c:v>0.17142857142857792</c:v>
                </c:pt>
                <c:pt idx="140">
                  <c:v>0.17142857142857792</c:v>
                </c:pt>
                <c:pt idx="141">
                  <c:v>0.17142857142857792</c:v>
                </c:pt>
                <c:pt idx="142">
                  <c:v>0.17142857142857792</c:v>
                </c:pt>
                <c:pt idx="143">
                  <c:v>0.17142857142857792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14.94285714285715</c:v>
                </c:pt>
                <c:pt idx="173">
                  <c:v>14.94285714285715</c:v>
                </c:pt>
                <c:pt idx="174">
                  <c:v>14.94285714285715</c:v>
                </c:pt>
                <c:pt idx="175">
                  <c:v>14.94285714285715</c:v>
                </c:pt>
                <c:pt idx="176">
                  <c:v>14.94285714285715</c:v>
                </c:pt>
                <c:pt idx="177">
                  <c:v>14.94285714285715</c:v>
                </c:pt>
                <c:pt idx="178">
                  <c:v>14.94285714285715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9.4857142857143231</c:v>
                </c:pt>
                <c:pt idx="187">
                  <c:v>9.4857142857143231</c:v>
                </c:pt>
                <c:pt idx="188">
                  <c:v>9.4857142857143231</c:v>
                </c:pt>
                <c:pt idx="189">
                  <c:v>9.4857142857143231</c:v>
                </c:pt>
                <c:pt idx="190">
                  <c:v>9.4857142857143231</c:v>
                </c:pt>
                <c:pt idx="191">
                  <c:v>9.4857142857143231</c:v>
                </c:pt>
                <c:pt idx="192">
                  <c:v>9.4857142857143231</c:v>
                </c:pt>
                <c:pt idx="193">
                  <c:v>5.8571428571428612</c:v>
                </c:pt>
                <c:pt idx="194">
                  <c:v>5.8571428571428612</c:v>
                </c:pt>
                <c:pt idx="195">
                  <c:v>5.8571428571428612</c:v>
                </c:pt>
                <c:pt idx="196">
                  <c:v>5.8571428571428612</c:v>
                </c:pt>
                <c:pt idx="197">
                  <c:v>5.8571428571428612</c:v>
                </c:pt>
                <c:pt idx="198">
                  <c:v>5.8571428571428612</c:v>
                </c:pt>
                <c:pt idx="199">
                  <c:v>5.8571428571428612</c:v>
                </c:pt>
                <c:pt idx="200">
                  <c:v>0.91428571428571104</c:v>
                </c:pt>
                <c:pt idx="201">
                  <c:v>0.91428571428571104</c:v>
                </c:pt>
                <c:pt idx="202">
                  <c:v>0.91428571428571104</c:v>
                </c:pt>
                <c:pt idx="203">
                  <c:v>0.91428571428571104</c:v>
                </c:pt>
                <c:pt idx="204">
                  <c:v>0.91428571428571104</c:v>
                </c:pt>
                <c:pt idx="205">
                  <c:v>0.91428571428571104</c:v>
                </c:pt>
                <c:pt idx="206">
                  <c:v>0.91428571428571104</c:v>
                </c:pt>
                <c:pt idx="207">
                  <c:v>0.57142857142855519</c:v>
                </c:pt>
                <c:pt idx="208">
                  <c:v>0.57142857142855519</c:v>
                </c:pt>
                <c:pt idx="209">
                  <c:v>0.57142857142855519</c:v>
                </c:pt>
                <c:pt idx="210">
                  <c:v>0.57142857142855519</c:v>
                </c:pt>
                <c:pt idx="211">
                  <c:v>0.57142857142855519</c:v>
                </c:pt>
                <c:pt idx="212">
                  <c:v>0.57142857142855519</c:v>
                </c:pt>
                <c:pt idx="213">
                  <c:v>0.57142857142855519</c:v>
                </c:pt>
                <c:pt idx="214">
                  <c:v>5.5142857142857054</c:v>
                </c:pt>
                <c:pt idx="215">
                  <c:v>5.5142857142857054</c:v>
                </c:pt>
                <c:pt idx="216">
                  <c:v>5.5142857142857054</c:v>
                </c:pt>
                <c:pt idx="217">
                  <c:v>5.5142857142857054</c:v>
                </c:pt>
                <c:pt idx="218">
                  <c:v>5.5142857142857054</c:v>
                </c:pt>
                <c:pt idx="219">
                  <c:v>5.5142857142857054</c:v>
                </c:pt>
                <c:pt idx="220">
                  <c:v>5.5142857142857054</c:v>
                </c:pt>
                <c:pt idx="221">
                  <c:v>3.9714285714285325</c:v>
                </c:pt>
                <c:pt idx="222">
                  <c:v>3.9714285714285325</c:v>
                </c:pt>
                <c:pt idx="223">
                  <c:v>3.9714285714285325</c:v>
                </c:pt>
                <c:pt idx="224">
                  <c:v>3.9714285714285325</c:v>
                </c:pt>
                <c:pt idx="225">
                  <c:v>3.9714285714285325</c:v>
                </c:pt>
                <c:pt idx="226">
                  <c:v>3.9714285714285325</c:v>
                </c:pt>
                <c:pt idx="227">
                  <c:v>3.9714285714285325</c:v>
                </c:pt>
                <c:pt idx="228">
                  <c:v>1.8857142857142719</c:v>
                </c:pt>
                <c:pt idx="229">
                  <c:v>1.8857142857142719</c:v>
                </c:pt>
                <c:pt idx="230">
                  <c:v>1.8857142857142719</c:v>
                </c:pt>
                <c:pt idx="231">
                  <c:v>1.8857142857142719</c:v>
                </c:pt>
                <c:pt idx="232">
                  <c:v>1.8857142857142719</c:v>
                </c:pt>
                <c:pt idx="233">
                  <c:v>1.8857142857142719</c:v>
                </c:pt>
                <c:pt idx="234">
                  <c:v>1.8857142857142719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13.028571428571411</c:v>
                </c:pt>
                <c:pt idx="243">
                  <c:v>13.028571428571411</c:v>
                </c:pt>
                <c:pt idx="244">
                  <c:v>13.028571428571411</c:v>
                </c:pt>
                <c:pt idx="245">
                  <c:v>13.028571428571411</c:v>
                </c:pt>
                <c:pt idx="246">
                  <c:v>13.028571428571411</c:v>
                </c:pt>
                <c:pt idx="247">
                  <c:v>13.028571428571411</c:v>
                </c:pt>
                <c:pt idx="248">
                  <c:v>13.028571428571411</c:v>
                </c:pt>
                <c:pt idx="249">
                  <c:v>4.4857142857142662</c:v>
                </c:pt>
                <c:pt idx="250">
                  <c:v>4.4857142857142662</c:v>
                </c:pt>
                <c:pt idx="251">
                  <c:v>4.4857142857142662</c:v>
                </c:pt>
                <c:pt idx="252">
                  <c:v>4.4857142857142662</c:v>
                </c:pt>
                <c:pt idx="253">
                  <c:v>4.4857142857142662</c:v>
                </c:pt>
                <c:pt idx="254">
                  <c:v>4.4857142857142662</c:v>
                </c:pt>
                <c:pt idx="255">
                  <c:v>4.4857142857142662</c:v>
                </c:pt>
                <c:pt idx="256">
                  <c:v>34.399999999999977</c:v>
                </c:pt>
                <c:pt idx="257">
                  <c:v>34.399999999999977</c:v>
                </c:pt>
                <c:pt idx="258">
                  <c:v>34.399999999999977</c:v>
                </c:pt>
                <c:pt idx="259">
                  <c:v>34.399999999999977</c:v>
                </c:pt>
                <c:pt idx="260">
                  <c:v>34.399999999999977</c:v>
                </c:pt>
                <c:pt idx="261">
                  <c:v>34.399999999999977</c:v>
                </c:pt>
                <c:pt idx="262">
                  <c:v>34.399999999999977</c:v>
                </c:pt>
                <c:pt idx="263">
                  <c:v>57.228571428571399</c:v>
                </c:pt>
                <c:pt idx="264">
                  <c:v>57.228571428571399</c:v>
                </c:pt>
                <c:pt idx="265">
                  <c:v>57.228571428571399</c:v>
                </c:pt>
                <c:pt idx="266">
                  <c:v>57.228571428571399</c:v>
                </c:pt>
                <c:pt idx="267">
                  <c:v>57.228571428571399</c:v>
                </c:pt>
                <c:pt idx="268">
                  <c:v>57.228571428571399</c:v>
                </c:pt>
                <c:pt idx="269">
                  <c:v>57.228571428571399</c:v>
                </c:pt>
                <c:pt idx="270">
                  <c:v>111.48571428571432</c:v>
                </c:pt>
                <c:pt idx="271">
                  <c:v>111.48571428571432</c:v>
                </c:pt>
                <c:pt idx="272">
                  <c:v>111.48571428571432</c:v>
                </c:pt>
                <c:pt idx="273">
                  <c:v>111.48571428571432</c:v>
                </c:pt>
                <c:pt idx="274">
                  <c:v>111.48571428571432</c:v>
                </c:pt>
                <c:pt idx="275">
                  <c:v>111.48571428571432</c:v>
                </c:pt>
                <c:pt idx="276">
                  <c:v>111.48571428571432</c:v>
                </c:pt>
                <c:pt idx="277">
                  <c:v>118.80000000000001</c:v>
                </c:pt>
                <c:pt idx="278">
                  <c:v>118.80000000000001</c:v>
                </c:pt>
                <c:pt idx="279">
                  <c:v>118.80000000000001</c:v>
                </c:pt>
                <c:pt idx="280">
                  <c:v>118.80000000000001</c:v>
                </c:pt>
                <c:pt idx="281">
                  <c:v>118.80000000000001</c:v>
                </c:pt>
                <c:pt idx="282">
                  <c:v>118.80000000000001</c:v>
                </c:pt>
                <c:pt idx="283">
                  <c:v>118.80000000000001</c:v>
                </c:pt>
                <c:pt idx="284">
                  <c:v>114.97142857142856</c:v>
                </c:pt>
                <c:pt idx="285">
                  <c:v>114.97142857142856</c:v>
                </c:pt>
                <c:pt idx="286">
                  <c:v>114.97142857142856</c:v>
                </c:pt>
                <c:pt idx="287">
                  <c:v>114.97142857142856</c:v>
                </c:pt>
                <c:pt idx="288">
                  <c:v>114.97142857142856</c:v>
                </c:pt>
                <c:pt idx="289">
                  <c:v>114.97142857142856</c:v>
                </c:pt>
                <c:pt idx="290">
                  <c:v>114.97142857142856</c:v>
                </c:pt>
                <c:pt idx="291">
                  <c:v>108.49999999999994</c:v>
                </c:pt>
                <c:pt idx="292">
                  <c:v>108.49999999999994</c:v>
                </c:pt>
                <c:pt idx="293">
                  <c:v>108.49999999999994</c:v>
                </c:pt>
                <c:pt idx="294">
                  <c:v>108.49999999999994</c:v>
                </c:pt>
                <c:pt idx="295">
                  <c:v>108.49999999999994</c:v>
                </c:pt>
                <c:pt idx="296">
                  <c:v>108.49999999999994</c:v>
                </c:pt>
                <c:pt idx="297">
                  <c:v>108.49999999999994</c:v>
                </c:pt>
                <c:pt idx="298">
                  <c:v>123.55714285714282</c:v>
                </c:pt>
                <c:pt idx="299">
                  <c:v>123.55714285714282</c:v>
                </c:pt>
                <c:pt idx="300">
                  <c:v>123.55714285714282</c:v>
                </c:pt>
                <c:pt idx="301">
                  <c:v>123.55714285714282</c:v>
                </c:pt>
                <c:pt idx="302">
                  <c:v>123.55714285714282</c:v>
                </c:pt>
                <c:pt idx="303">
                  <c:v>123.55714285714282</c:v>
                </c:pt>
                <c:pt idx="304">
                  <c:v>123.55714285714282</c:v>
                </c:pt>
                <c:pt idx="305">
                  <c:v>110.34285714285718</c:v>
                </c:pt>
                <c:pt idx="306">
                  <c:v>110.34285714285718</c:v>
                </c:pt>
                <c:pt idx="307">
                  <c:v>110.34285714285718</c:v>
                </c:pt>
                <c:pt idx="308">
                  <c:v>110.34285714285718</c:v>
                </c:pt>
                <c:pt idx="309">
                  <c:v>110.34285714285718</c:v>
                </c:pt>
                <c:pt idx="310">
                  <c:v>110.34285714285718</c:v>
                </c:pt>
                <c:pt idx="311">
                  <c:v>110.34285714285718</c:v>
                </c:pt>
                <c:pt idx="312">
                  <c:v>94.614285714285728</c:v>
                </c:pt>
                <c:pt idx="313">
                  <c:v>94.614285714285728</c:v>
                </c:pt>
                <c:pt idx="314">
                  <c:v>94.614285714285728</c:v>
                </c:pt>
                <c:pt idx="315">
                  <c:v>94.614285714285728</c:v>
                </c:pt>
                <c:pt idx="316">
                  <c:v>94.614285714285728</c:v>
                </c:pt>
                <c:pt idx="317">
                  <c:v>94.614285714285728</c:v>
                </c:pt>
                <c:pt idx="318">
                  <c:v>94.614285714285728</c:v>
                </c:pt>
                <c:pt idx="319">
                  <c:v>127.39999999999998</c:v>
                </c:pt>
                <c:pt idx="320">
                  <c:v>127.39999999999998</c:v>
                </c:pt>
                <c:pt idx="321">
                  <c:v>127.39999999999998</c:v>
                </c:pt>
                <c:pt idx="322">
                  <c:v>127.39999999999998</c:v>
                </c:pt>
                <c:pt idx="323">
                  <c:v>127.39999999999998</c:v>
                </c:pt>
                <c:pt idx="324">
                  <c:v>127.39999999999998</c:v>
                </c:pt>
                <c:pt idx="325">
                  <c:v>127.39999999999998</c:v>
                </c:pt>
                <c:pt idx="326">
                  <c:v>118</c:v>
                </c:pt>
                <c:pt idx="327">
                  <c:v>133</c:v>
                </c:pt>
                <c:pt idx="328">
                  <c:v>112</c:v>
                </c:pt>
                <c:pt idx="329">
                  <c:v>102</c:v>
                </c:pt>
                <c:pt idx="330">
                  <c:v>137</c:v>
                </c:pt>
                <c:pt idx="331">
                  <c:v>98</c:v>
                </c:pt>
                <c:pt idx="332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64-8D4F-8C68-ADBEF8F0DA71}"/>
            </c:ext>
          </c:extLst>
        </c:ser>
        <c:ser>
          <c:idx val="7"/>
          <c:order val="1"/>
          <c:tx>
            <c:strRef>
              <c:f>Death!$E$2</c:f>
              <c:strCache>
                <c:ptCount val="1"/>
                <c:pt idx="0">
                  <c:v>CRW_50%_M(t)=0.7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Death!$E$3:$E$430</c:f>
              <c:numCache>
                <c:formatCode>General</c:formatCode>
                <c:ptCount val="428"/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0.43680901599515065</c:v>
                </c:pt>
                <c:pt idx="24">
                  <c:v>0.30030619849666607</c:v>
                </c:pt>
                <c:pt idx="25">
                  <c:v>0.51871070649424145</c:v>
                </c:pt>
                <c:pt idx="26">
                  <c:v>0.43680901599515065</c:v>
                </c:pt>
                <c:pt idx="27">
                  <c:v>1.4742304289836334</c:v>
                </c:pt>
                <c:pt idx="28">
                  <c:v>1.8018371909799964</c:v>
                </c:pt>
                <c:pt idx="29">
                  <c:v>2.1840450799757534</c:v>
                </c:pt>
                <c:pt idx="30">
                  <c:v>2.2113456434754504</c:v>
                </c:pt>
                <c:pt idx="31">
                  <c:v>5.4874132634390804</c:v>
                </c:pt>
                <c:pt idx="32">
                  <c:v>6.0607250969327149</c:v>
                </c:pt>
                <c:pt idx="33">
                  <c:v>7.6987589069145299</c:v>
                </c:pt>
                <c:pt idx="34">
                  <c:v>11.739242304869673</c:v>
                </c:pt>
                <c:pt idx="35">
                  <c:v>16.762545988813905</c:v>
                </c:pt>
                <c:pt idx="36">
                  <c:v>14.715003726336638</c:v>
                </c:pt>
                <c:pt idx="37">
                  <c:v>18.810088251291177</c:v>
                </c:pt>
                <c:pt idx="38">
                  <c:v>25.089217856221467</c:v>
                </c:pt>
                <c:pt idx="39">
                  <c:v>32.351167747140842</c:v>
                </c:pt>
                <c:pt idx="40">
                  <c:v>31.450249151650848</c:v>
                </c:pt>
                <c:pt idx="41">
                  <c:v>38.657597915570832</c:v>
                </c:pt>
                <c:pt idx="42">
                  <c:v>52.144076284421111</c:v>
                </c:pt>
                <c:pt idx="43">
                  <c:v>61.453568437817758</c:v>
                </c:pt>
                <c:pt idx="44">
                  <c:v>65.739756907270177</c:v>
                </c:pt>
                <c:pt idx="45">
                  <c:v>82.693406840581957</c:v>
                </c:pt>
                <c:pt idx="46">
                  <c:v>106.25379314082039</c:v>
                </c:pt>
                <c:pt idx="47">
                  <c:v>118.45714502518491</c:v>
                </c:pt>
                <c:pt idx="48">
                  <c:v>139.17827272145487</c:v>
                </c:pt>
                <c:pt idx="49">
                  <c:v>170.62852187310571</c:v>
                </c:pt>
                <c:pt idx="50">
                  <c:v>207.32047921669837</c:v>
                </c:pt>
                <c:pt idx="51">
                  <c:v>240.27225936083255</c:v>
                </c:pt>
                <c:pt idx="52">
                  <c:v>285.07248406383519</c:v>
                </c:pt>
                <c:pt idx="53">
                  <c:v>339.26410261073357</c:v>
                </c:pt>
                <c:pt idx="54">
                  <c:v>192.30516929186507</c:v>
                </c:pt>
                <c:pt idx="55">
                  <c:v>218.89591814056988</c:v>
                </c:pt>
                <c:pt idx="56">
                  <c:v>261.32099381909887</c:v>
                </c:pt>
                <c:pt idx="57">
                  <c:v>269.48386230550824</c:v>
                </c:pt>
                <c:pt idx="58">
                  <c:v>217.03947982259049</c:v>
                </c:pt>
                <c:pt idx="59">
                  <c:v>204.89072906522534</c:v>
                </c:pt>
                <c:pt idx="60">
                  <c:v>232.51889932691864</c:v>
                </c:pt>
                <c:pt idx="61">
                  <c:v>234.26613539089922</c:v>
                </c:pt>
                <c:pt idx="62">
                  <c:v>205.35483864472019</c:v>
                </c:pt>
                <c:pt idx="63">
                  <c:v>196.86436339631445</c:v>
                </c:pt>
                <c:pt idx="64">
                  <c:v>205.08183300972323</c:v>
                </c:pt>
                <c:pt idx="65">
                  <c:v>207.29317865319868</c:v>
                </c:pt>
                <c:pt idx="66">
                  <c:v>193.09688563335629</c:v>
                </c:pt>
                <c:pt idx="67">
                  <c:v>180.53862642349571</c:v>
                </c:pt>
                <c:pt idx="68">
                  <c:v>162.54755507719543</c:v>
                </c:pt>
                <c:pt idx="69">
                  <c:v>162.43835282319665</c:v>
                </c:pt>
                <c:pt idx="70">
                  <c:v>153.04695897930091</c:v>
                </c:pt>
                <c:pt idx="71">
                  <c:v>142.3997392144191</c:v>
                </c:pt>
                <c:pt idx="72">
                  <c:v>131.91632283053551</c:v>
                </c:pt>
                <c:pt idx="73">
                  <c:v>126.62001351159429</c:v>
                </c:pt>
                <c:pt idx="74">
                  <c:v>119.49456643817339</c:v>
                </c:pt>
                <c:pt idx="75">
                  <c:v>114.08905486523341</c:v>
                </c:pt>
                <c:pt idx="76">
                  <c:v>103.57833791785009</c:v>
                </c:pt>
                <c:pt idx="77">
                  <c:v>101.17588832987677</c:v>
                </c:pt>
                <c:pt idx="78">
                  <c:v>90.037258422000434</c:v>
                </c:pt>
                <c:pt idx="79">
                  <c:v>88.508426866017402</c:v>
                </c:pt>
                <c:pt idx="80">
                  <c:v>80.099853308110752</c:v>
                </c:pt>
                <c:pt idx="81">
                  <c:v>76.386976672151974</c:v>
                </c:pt>
                <c:pt idx="82">
                  <c:v>69.507234670228343</c:v>
                </c:pt>
                <c:pt idx="83">
                  <c:v>66.968282264756539</c:v>
                </c:pt>
                <c:pt idx="84">
                  <c:v>62.982399993800783</c:v>
                </c:pt>
                <c:pt idx="85">
                  <c:v>55.911554047379283</c:v>
                </c:pt>
                <c:pt idx="86">
                  <c:v>53.372601641907472</c:v>
                </c:pt>
                <c:pt idx="87">
                  <c:v>50.314938529941415</c:v>
                </c:pt>
                <c:pt idx="88">
                  <c:v>50.287637966441721</c:v>
                </c:pt>
                <c:pt idx="89">
                  <c:v>42.998387512022646</c:v>
                </c:pt>
                <c:pt idx="90">
                  <c:v>39.8042215825581</c:v>
                </c:pt>
                <c:pt idx="91">
                  <c:v>37.647477066082047</c:v>
                </c:pt>
                <c:pt idx="92">
                  <c:v>39.995325527055982</c:v>
                </c:pt>
                <c:pt idx="93">
                  <c:v>32.569572255138418</c:v>
                </c:pt>
                <c:pt idx="94">
                  <c:v>31.013440135655696</c:v>
                </c:pt>
                <c:pt idx="95">
                  <c:v>29.812215341669031</c:v>
                </c:pt>
                <c:pt idx="96">
                  <c:v>28.911296746179033</c:v>
                </c:pt>
                <c:pt idx="97">
                  <c:v>25.771731943713888</c:v>
                </c:pt>
                <c:pt idx="98">
                  <c:v>20.366220370773899</c:v>
                </c:pt>
                <c:pt idx="99">
                  <c:v>19.001192195789052</c:v>
                </c:pt>
                <c:pt idx="100">
                  <c:v>18.646284870292995</c:v>
                </c:pt>
                <c:pt idx="101">
                  <c:v>16.271135845819362</c:v>
                </c:pt>
                <c:pt idx="102">
                  <c:v>14.551200345338456</c:v>
                </c:pt>
                <c:pt idx="103">
                  <c:v>12.203351884364521</c:v>
                </c:pt>
                <c:pt idx="104">
                  <c:v>12.612860336859976</c:v>
                </c:pt>
                <c:pt idx="105">
                  <c:v>10.920225399878767</c:v>
                </c:pt>
                <c:pt idx="106">
                  <c:v>8.7634808834027105</c:v>
                </c:pt>
                <c:pt idx="107">
                  <c:v>8.4631746849060434</c:v>
                </c:pt>
                <c:pt idx="108">
                  <c:v>8.0809667959102871</c:v>
                </c:pt>
                <c:pt idx="109">
                  <c:v>7.1254470734208946</c:v>
                </c:pt>
                <c:pt idx="110">
                  <c:v>7.1800482004202886</c:v>
                </c:pt>
                <c:pt idx="111">
                  <c:v>6.9889442559224104</c:v>
                </c:pt>
                <c:pt idx="112">
                  <c:v>6.6067363669266532</c:v>
                </c:pt>
                <c:pt idx="113">
                  <c:v>6.2518290414305939</c:v>
                </c:pt>
                <c:pt idx="114">
                  <c:v>5.8423205889351397</c:v>
                </c:pt>
                <c:pt idx="115">
                  <c:v>5.2690087554415044</c:v>
                </c:pt>
                <c:pt idx="116">
                  <c:v>5.3509104459405954</c:v>
                </c:pt>
                <c:pt idx="117">
                  <c:v>5.4601126999393834</c:v>
                </c:pt>
                <c:pt idx="118">
                  <c:v>4.6683963584481729</c:v>
                </c:pt>
                <c:pt idx="119">
                  <c:v>4.6410957949484759</c:v>
                </c:pt>
                <c:pt idx="120">
                  <c:v>4.750298048947263</c:v>
                </c:pt>
                <c:pt idx="121">
                  <c:v>4.1223850884542346</c:v>
                </c:pt>
                <c:pt idx="122">
                  <c:v>4.0404833979551436</c:v>
                </c:pt>
                <c:pt idx="123">
                  <c:v>3.5490732549605992</c:v>
                </c:pt>
                <c:pt idx="124">
                  <c:v>3.6309749454596898</c:v>
                </c:pt>
                <c:pt idx="125">
                  <c:v>3.876680016956962</c:v>
                </c:pt>
                <c:pt idx="126">
                  <c:v>3.3579693104627206</c:v>
                </c:pt>
                <c:pt idx="127">
                  <c:v>3.0030619849666609</c:v>
                </c:pt>
                <c:pt idx="128">
                  <c:v>2.0748428259769658</c:v>
                </c:pt>
                <c:pt idx="129">
                  <c:v>3.1395648024651455</c:v>
                </c:pt>
                <c:pt idx="130">
                  <c:v>2.7027557864699947</c:v>
                </c:pt>
                <c:pt idx="131">
                  <c:v>2.2113456434754504</c:v>
                </c:pt>
                <c:pt idx="132">
                  <c:v>2.0475422624772688</c:v>
                </c:pt>
                <c:pt idx="133">
                  <c:v>1.9110394449787842</c:v>
                </c:pt>
                <c:pt idx="134">
                  <c:v>2.1567445164760564</c:v>
                </c:pt>
                <c:pt idx="135">
                  <c:v>1.6926349369812088</c:v>
                </c:pt>
                <c:pt idx="136">
                  <c:v>1.7472360639806026</c:v>
                </c:pt>
                <c:pt idx="137">
                  <c:v>1.610733246482118</c:v>
                </c:pt>
                <c:pt idx="138">
                  <c:v>1.638033809981815</c:v>
                </c:pt>
                <c:pt idx="139">
                  <c:v>1.610733246482118</c:v>
                </c:pt>
                <c:pt idx="140">
                  <c:v>1.4469298654839364</c:v>
                </c:pt>
                <c:pt idx="141">
                  <c:v>1.4469298654839364</c:v>
                </c:pt>
                <c:pt idx="142">
                  <c:v>1.1739242304869675</c:v>
                </c:pt>
                <c:pt idx="143">
                  <c:v>1.3104270479854518</c:v>
                </c:pt>
                <c:pt idx="144">
                  <c:v>1.2285253574863613</c:v>
                </c:pt>
                <c:pt idx="145">
                  <c:v>1.2558259209860581</c:v>
                </c:pt>
                <c:pt idx="146">
                  <c:v>1.2285253574863613</c:v>
                </c:pt>
                <c:pt idx="147">
                  <c:v>1.1739242304869675</c:v>
                </c:pt>
                <c:pt idx="148">
                  <c:v>1.2285253574863613</c:v>
                </c:pt>
                <c:pt idx="149">
                  <c:v>1.0647219764881797</c:v>
                </c:pt>
                <c:pt idx="150">
                  <c:v>1.0647219764881797</c:v>
                </c:pt>
                <c:pt idx="151">
                  <c:v>1.1193231034875735</c:v>
                </c:pt>
                <c:pt idx="152">
                  <c:v>1.3650281749848459</c:v>
                </c:pt>
                <c:pt idx="153">
                  <c:v>1.2831264844857551</c:v>
                </c:pt>
                <c:pt idx="154">
                  <c:v>0.9009185954899982</c:v>
                </c:pt>
                <c:pt idx="155">
                  <c:v>1.7199355004809056</c:v>
                </c:pt>
                <c:pt idx="156">
                  <c:v>0.8736180319903013</c:v>
                </c:pt>
                <c:pt idx="157">
                  <c:v>1.638033809981815</c:v>
                </c:pt>
                <c:pt idx="158">
                  <c:v>1.4196293019842396</c:v>
                </c:pt>
                <c:pt idx="159">
                  <c:v>1.3650281749848459</c:v>
                </c:pt>
                <c:pt idx="160">
                  <c:v>1.0920225399878767</c:v>
                </c:pt>
                <c:pt idx="161">
                  <c:v>1.2558259209860581</c:v>
                </c:pt>
                <c:pt idx="162">
                  <c:v>1.8291377544796934</c:v>
                </c:pt>
                <c:pt idx="163">
                  <c:v>1.1739242304869675</c:v>
                </c:pt>
                <c:pt idx="164">
                  <c:v>1.2012247939866643</c:v>
                </c:pt>
                <c:pt idx="165">
                  <c:v>1.5288315559830272</c:v>
                </c:pt>
                <c:pt idx="166">
                  <c:v>1.0920225399878767</c:v>
                </c:pt>
                <c:pt idx="167">
                  <c:v>1.4196293019842396</c:v>
                </c:pt>
                <c:pt idx="168">
                  <c:v>1.5288315559830272</c:v>
                </c:pt>
                <c:pt idx="169">
                  <c:v>1.6653343734815118</c:v>
                </c:pt>
                <c:pt idx="170">
                  <c:v>1.1739242304869675</c:v>
                </c:pt>
                <c:pt idx="171">
                  <c:v>1.3650281749848459</c:v>
                </c:pt>
                <c:pt idx="172">
                  <c:v>1.6926349369812088</c:v>
                </c:pt>
                <c:pt idx="173">
                  <c:v>1.5015309924833304</c:v>
                </c:pt>
                <c:pt idx="174">
                  <c:v>1.3650281749848459</c:v>
                </c:pt>
                <c:pt idx="175">
                  <c:v>1.4742304289836334</c:v>
                </c:pt>
                <c:pt idx="176">
                  <c:v>1.6653343734815118</c:v>
                </c:pt>
                <c:pt idx="177">
                  <c:v>1.5015309924833304</c:v>
                </c:pt>
                <c:pt idx="178">
                  <c:v>1.5015309924833304</c:v>
                </c:pt>
                <c:pt idx="179">
                  <c:v>1.0374214129884829</c:v>
                </c:pt>
                <c:pt idx="180">
                  <c:v>1.938340008478481</c:v>
                </c:pt>
                <c:pt idx="181">
                  <c:v>1.3104270479854518</c:v>
                </c:pt>
                <c:pt idx="182">
                  <c:v>1.3650281749848459</c:v>
                </c:pt>
                <c:pt idx="183">
                  <c:v>1.3377276114851488</c:v>
                </c:pt>
                <c:pt idx="184">
                  <c:v>1.638033809981815</c:v>
                </c:pt>
                <c:pt idx="185">
                  <c:v>1.1466236669872705</c:v>
                </c:pt>
                <c:pt idx="186">
                  <c:v>1.2831264844857551</c:v>
                </c:pt>
                <c:pt idx="187">
                  <c:v>1.4469298654839364</c:v>
                </c:pt>
                <c:pt idx="188">
                  <c:v>1.7199355004809056</c:v>
                </c:pt>
                <c:pt idx="189">
                  <c:v>1.4742304289836334</c:v>
                </c:pt>
                <c:pt idx="190">
                  <c:v>1.5015309924833304</c:v>
                </c:pt>
                <c:pt idx="191">
                  <c:v>1.7472360639806026</c:v>
                </c:pt>
                <c:pt idx="192">
                  <c:v>1.1193231034875735</c:v>
                </c:pt>
                <c:pt idx="193">
                  <c:v>1.965640571978178</c:v>
                </c:pt>
                <c:pt idx="194">
                  <c:v>1.4742304289836334</c:v>
                </c:pt>
                <c:pt idx="195">
                  <c:v>1.3923287384845426</c:v>
                </c:pt>
                <c:pt idx="196">
                  <c:v>1.3650281749848459</c:v>
                </c:pt>
                <c:pt idx="197">
                  <c:v>1.610733246482118</c:v>
                </c:pt>
                <c:pt idx="198">
                  <c:v>1.610733246482118</c:v>
                </c:pt>
                <c:pt idx="199">
                  <c:v>1.3377276114851488</c:v>
                </c:pt>
                <c:pt idx="200">
                  <c:v>1.1739242304869675</c:v>
                </c:pt>
                <c:pt idx="201">
                  <c:v>1.7199355004809056</c:v>
                </c:pt>
                <c:pt idx="202">
                  <c:v>1.610733246482118</c:v>
                </c:pt>
                <c:pt idx="203">
                  <c:v>1.8291377544796934</c:v>
                </c:pt>
                <c:pt idx="204">
                  <c:v>0.79171634149121051</c:v>
                </c:pt>
                <c:pt idx="205">
                  <c:v>1.3650281749848459</c:v>
                </c:pt>
                <c:pt idx="206">
                  <c:v>1.638033809981815</c:v>
                </c:pt>
                <c:pt idx="207">
                  <c:v>1.8018371909799964</c:v>
                </c:pt>
                <c:pt idx="208">
                  <c:v>0.70981465099211982</c:v>
                </c:pt>
                <c:pt idx="209">
                  <c:v>1.5561321194827242</c:v>
                </c:pt>
                <c:pt idx="210">
                  <c:v>1.583432682982421</c:v>
                </c:pt>
                <c:pt idx="211">
                  <c:v>1.7199355004809056</c:v>
                </c:pt>
                <c:pt idx="212">
                  <c:v>1.2012247939866643</c:v>
                </c:pt>
                <c:pt idx="213">
                  <c:v>1.8018371909799964</c:v>
                </c:pt>
                <c:pt idx="214">
                  <c:v>1.8564383179793902</c:v>
                </c:pt>
                <c:pt idx="215">
                  <c:v>1.9929411354778748</c:v>
                </c:pt>
                <c:pt idx="216">
                  <c:v>1.965640571978178</c:v>
                </c:pt>
                <c:pt idx="217">
                  <c:v>2.3751490244736315</c:v>
                </c:pt>
                <c:pt idx="218">
                  <c:v>2.2932473339745409</c:v>
                </c:pt>
                <c:pt idx="219">
                  <c:v>2.7846574769690853</c:v>
                </c:pt>
                <c:pt idx="220">
                  <c:v>3.6582755089593868</c:v>
                </c:pt>
                <c:pt idx="221">
                  <c:v>2.9757614214669639</c:v>
                </c:pt>
                <c:pt idx="222">
                  <c:v>3.7401771994584774</c:v>
                </c:pt>
                <c:pt idx="223">
                  <c:v>4.0677839614548406</c:v>
                </c:pt>
                <c:pt idx="224">
                  <c:v>4.722997485447566</c:v>
                </c:pt>
                <c:pt idx="225">
                  <c:v>4.6956969219478699</c:v>
                </c:pt>
                <c:pt idx="226">
                  <c:v>5.2963093189412014</c:v>
                </c:pt>
                <c:pt idx="227">
                  <c:v>6.4975341129278661</c:v>
                </c:pt>
                <c:pt idx="228">
                  <c:v>6.1699273509315029</c:v>
                </c:pt>
                <c:pt idx="229">
                  <c:v>6.4156324224287751</c:v>
                </c:pt>
                <c:pt idx="230">
                  <c:v>8.1082673594099841</c:v>
                </c:pt>
                <c:pt idx="231">
                  <c:v>9.5824977883936171</c:v>
                </c:pt>
                <c:pt idx="232">
                  <c:v>9.0910876453990728</c:v>
                </c:pt>
                <c:pt idx="233">
                  <c:v>9.5005960978945261</c:v>
                </c:pt>
                <c:pt idx="234">
                  <c:v>10.920225399878767</c:v>
                </c:pt>
                <c:pt idx="235">
                  <c:v>12.694762027359065</c:v>
                </c:pt>
                <c:pt idx="236">
                  <c:v>12.203351884364521</c:v>
                </c:pt>
                <c:pt idx="237">
                  <c:v>12.913166535356641</c:v>
                </c:pt>
                <c:pt idx="238">
                  <c:v>15.697824012325727</c:v>
                </c:pt>
                <c:pt idx="239">
                  <c:v>17.881869092301478</c:v>
                </c:pt>
                <c:pt idx="240">
                  <c:v>17.608863457304512</c:v>
                </c:pt>
                <c:pt idx="241">
                  <c:v>19.492602338783598</c:v>
                </c:pt>
                <c:pt idx="242">
                  <c:v>20.093214735776929</c:v>
                </c:pt>
                <c:pt idx="243">
                  <c:v>24.24290038773086</c:v>
                </c:pt>
                <c:pt idx="244">
                  <c:v>25.38952405471813</c:v>
                </c:pt>
                <c:pt idx="245">
                  <c:v>26.153939832709646</c:v>
                </c:pt>
                <c:pt idx="246">
                  <c:v>30.330926048163274</c:v>
                </c:pt>
                <c:pt idx="247">
                  <c:v>32.706075072636906</c:v>
                </c:pt>
                <c:pt idx="248">
                  <c:v>44.718323012503546</c:v>
                </c:pt>
                <c:pt idx="249">
                  <c:v>43.817404417013549</c:v>
                </c:pt>
                <c:pt idx="250">
                  <c:v>51.488862760428383</c:v>
                </c:pt>
                <c:pt idx="251">
                  <c:v>59.706332373837157</c:v>
                </c:pt>
                <c:pt idx="252">
                  <c:v>55.829652356880196</c:v>
                </c:pt>
                <c:pt idx="253">
                  <c:v>58.887315468846246</c:v>
                </c:pt>
                <c:pt idx="254">
                  <c:v>67.678096915748654</c:v>
                </c:pt>
                <c:pt idx="255">
                  <c:v>73.329313560185909</c:v>
                </c:pt>
                <c:pt idx="256">
                  <c:v>74.912746243168343</c:v>
                </c:pt>
                <c:pt idx="257">
                  <c:v>79.526541474617119</c:v>
                </c:pt>
                <c:pt idx="258">
                  <c:v>87.52560658002831</c:v>
                </c:pt>
                <c:pt idx="259">
                  <c:v>91.92099730347951</c:v>
                </c:pt>
                <c:pt idx="260">
                  <c:v>98.309329162408588</c:v>
                </c:pt>
                <c:pt idx="261">
                  <c:v>105.89888581532433</c:v>
                </c:pt>
                <c:pt idx="262">
                  <c:v>113.07893401574462</c:v>
                </c:pt>
                <c:pt idx="263">
                  <c:v>120.23168165266522</c:v>
                </c:pt>
                <c:pt idx="264">
                  <c:v>128.47645182957368</c:v>
                </c:pt>
                <c:pt idx="265">
                  <c:v>135.87490453799154</c:v>
                </c:pt>
                <c:pt idx="266">
                  <c:v>147.58684627936154</c:v>
                </c:pt>
                <c:pt idx="267">
                  <c:v>153.94787757479091</c:v>
                </c:pt>
                <c:pt idx="268">
                  <c:v>169.07238975362299</c:v>
                </c:pt>
                <c:pt idx="269">
                  <c:v>174.88740977905843</c:v>
                </c:pt>
                <c:pt idx="270">
                  <c:v>189.68431519589416</c:v>
                </c:pt>
                <c:pt idx="271">
                  <c:v>198.12018931730051</c:v>
                </c:pt>
                <c:pt idx="272">
                  <c:v>217.72199391008292</c:v>
                </c:pt>
                <c:pt idx="273">
                  <c:v>226.43087366648621</c:v>
                </c:pt>
                <c:pt idx="274">
                  <c:v>241.30968077382104</c:v>
                </c:pt>
                <c:pt idx="275">
                  <c:v>256.73449915114981</c:v>
                </c:pt>
                <c:pt idx="276">
                  <c:v>276.39090487093159</c:v>
                </c:pt>
                <c:pt idx="277">
                  <c:v>293.37185536774308</c:v>
                </c:pt>
                <c:pt idx="278">
                  <c:v>380.43335236827653</c:v>
                </c:pt>
                <c:pt idx="279">
                  <c:v>399.29804174656709</c:v>
                </c:pt>
                <c:pt idx="280">
                  <c:v>432.71393147019609</c:v>
                </c:pt>
                <c:pt idx="281">
                  <c:v>308.27796303857758</c:v>
                </c:pt>
                <c:pt idx="282">
                  <c:v>359.93062918000413</c:v>
                </c:pt>
                <c:pt idx="283">
                  <c:v>398.23331977007894</c:v>
                </c:pt>
                <c:pt idx="284">
                  <c:v>392.19989523664589</c:v>
                </c:pt>
                <c:pt idx="285">
                  <c:v>342.81317586569418</c:v>
                </c:pt>
                <c:pt idx="286">
                  <c:v>354.41591535306537</c:v>
                </c:pt>
                <c:pt idx="287">
                  <c:v>377.94900108980409</c:v>
                </c:pt>
                <c:pt idx="288">
                  <c:v>375.05514135883624</c:v>
                </c:pt>
                <c:pt idx="289">
                  <c:v>355.91744634554868</c:v>
                </c:pt>
                <c:pt idx="290">
                  <c:v>349.58371561361901</c:v>
                </c:pt>
                <c:pt idx="291">
                  <c:v>362.76988778397259</c:v>
                </c:pt>
                <c:pt idx="292">
                  <c:v>362.87909003797142</c:v>
                </c:pt>
                <c:pt idx="293">
                  <c:v>350.18432801061232</c:v>
                </c:pt>
                <c:pt idx="294">
                  <c:v>343.44108882618718</c:v>
                </c:pt>
                <c:pt idx="295">
                  <c:v>348.87390096262686</c:v>
                </c:pt>
                <c:pt idx="296">
                  <c:v>347.37236997014355</c:v>
                </c:pt>
                <c:pt idx="297">
                  <c:v>338.69079077723995</c:v>
                </c:pt>
                <c:pt idx="298">
                  <c:v>311.39022727754303</c:v>
                </c:pt>
                <c:pt idx="299">
                  <c:v>322.20125042342301</c:v>
                </c:pt>
                <c:pt idx="300">
                  <c:v>308.30526360207728</c:v>
                </c:pt>
                <c:pt idx="301">
                  <c:v>306.83103317309366</c:v>
                </c:pt>
                <c:pt idx="302">
                  <c:v>287.63873703280672</c:v>
                </c:pt>
                <c:pt idx="303">
                  <c:v>286.05530434982427</c:v>
                </c:pt>
                <c:pt idx="304">
                  <c:v>278.49304826040822</c:v>
                </c:pt>
                <c:pt idx="305">
                  <c:v>269.72956737700554</c:v>
                </c:pt>
                <c:pt idx="306">
                  <c:v>263.91454735157009</c:v>
                </c:pt>
                <c:pt idx="307">
                  <c:v>253.84063942018193</c:v>
                </c:pt>
                <c:pt idx="308">
                  <c:v>272.10471640147915</c:v>
                </c:pt>
                <c:pt idx="309">
                  <c:v>261.29369325559918</c:v>
                </c:pt>
                <c:pt idx="310">
                  <c:v>252.69401575319466</c:v>
                </c:pt>
                <c:pt idx="311">
                  <c:v>252.93972082469193</c:v>
                </c:pt>
                <c:pt idx="312">
                  <c:v>258.56363690562949</c:v>
                </c:pt>
                <c:pt idx="313">
                  <c:v>248.92653799023648</c:v>
                </c:pt>
                <c:pt idx="314">
                  <c:v>246.0599788227683</c:v>
                </c:pt>
                <c:pt idx="315">
                  <c:v>245.13175966377861</c:v>
                </c:pt>
                <c:pt idx="316">
                  <c:v>243.11151796480104</c:v>
                </c:pt>
                <c:pt idx="317">
                  <c:v>240.65446724982831</c:v>
                </c:pt>
                <c:pt idx="318">
                  <c:v>236.34097821687621</c:v>
                </c:pt>
                <c:pt idx="319">
                  <c:v>237.07809343136802</c:v>
                </c:pt>
                <c:pt idx="320">
                  <c:v>231.29037396943227</c:v>
                </c:pt>
                <c:pt idx="321">
                  <c:v>229.48853677845227</c:v>
                </c:pt>
                <c:pt idx="322">
                  <c:v>225.12044661850078</c:v>
                </c:pt>
                <c:pt idx="323">
                  <c:v>228.04160691296835</c:v>
                </c:pt>
                <c:pt idx="324">
                  <c:v>215.67445164760562</c:v>
                </c:pt>
                <c:pt idx="325">
                  <c:v>218.81401645007077</c:v>
                </c:pt>
                <c:pt idx="326">
                  <c:v>217.31248545758746</c:v>
                </c:pt>
                <c:pt idx="327">
                  <c:v>208.49440344718533</c:v>
                </c:pt>
                <c:pt idx="328">
                  <c:v>209.12231640767837</c:v>
                </c:pt>
                <c:pt idx="329">
                  <c:v>203.41649863624173</c:v>
                </c:pt>
                <c:pt idx="330">
                  <c:v>207.26587808969899</c:v>
                </c:pt>
                <c:pt idx="331">
                  <c:v>198.88460509529205</c:v>
                </c:pt>
                <c:pt idx="332">
                  <c:v>195.03522564183476</c:v>
                </c:pt>
                <c:pt idx="333">
                  <c:v>194.81682113383718</c:v>
                </c:pt>
                <c:pt idx="334">
                  <c:v>193.53369464935145</c:v>
                </c:pt>
                <c:pt idx="335">
                  <c:v>187.44566898891901</c:v>
                </c:pt>
                <c:pt idx="336">
                  <c:v>184.60641038495055</c:v>
                </c:pt>
                <c:pt idx="337">
                  <c:v>186.76315490142659</c:v>
                </c:pt>
                <c:pt idx="338">
                  <c:v>182.96837657496872</c:v>
                </c:pt>
                <c:pt idx="339">
                  <c:v>183.73279235296025</c:v>
                </c:pt>
                <c:pt idx="340">
                  <c:v>177.61746612902814</c:v>
                </c:pt>
                <c:pt idx="341">
                  <c:v>176.279738517543</c:v>
                </c:pt>
                <c:pt idx="342">
                  <c:v>175.92483119204692</c:v>
                </c:pt>
                <c:pt idx="343">
                  <c:v>176.17053626354419</c:v>
                </c:pt>
                <c:pt idx="344">
                  <c:v>167.02484749114572</c:v>
                </c:pt>
                <c:pt idx="345">
                  <c:v>170.9015275081027</c:v>
                </c:pt>
                <c:pt idx="346">
                  <c:v>168.2260722851324</c:v>
                </c:pt>
                <c:pt idx="347">
                  <c:v>168.30797397563148</c:v>
                </c:pt>
                <c:pt idx="348">
                  <c:v>161.61933591820573</c:v>
                </c:pt>
                <c:pt idx="349">
                  <c:v>161.48283310070727</c:v>
                </c:pt>
                <c:pt idx="350">
                  <c:v>161.23712802921</c:v>
                </c:pt>
                <c:pt idx="351">
                  <c:v>157.5515519567509</c:v>
                </c:pt>
                <c:pt idx="352">
                  <c:v>155.47670913077394</c:v>
                </c:pt>
                <c:pt idx="353">
                  <c:v>153.04695897930091</c:v>
                </c:pt>
                <c:pt idx="354">
                  <c:v>152.03683812981211</c:v>
                </c:pt>
                <c:pt idx="355">
                  <c:v>153.37456574129726</c:v>
                </c:pt>
                <c:pt idx="356">
                  <c:v>145.70310739788243</c:v>
                </c:pt>
                <c:pt idx="357">
                  <c:v>147.53224515236212</c:v>
                </c:pt>
                <c:pt idx="358">
                  <c:v>142.09943301592244</c:v>
                </c:pt>
                <c:pt idx="359">
                  <c:v>144.01047246090124</c:v>
                </c:pt>
                <c:pt idx="360">
                  <c:v>139.58778117395033</c:v>
                </c:pt>
                <c:pt idx="361">
                  <c:v>137.185331585977</c:v>
                </c:pt>
                <c:pt idx="362">
                  <c:v>135.00128650600124</c:v>
                </c:pt>
                <c:pt idx="363">
                  <c:v>135.73840172049307</c:v>
                </c:pt>
                <c:pt idx="364">
                  <c:v>131.39761212404125</c:v>
                </c:pt>
                <c:pt idx="365">
                  <c:v>134.59177805350581</c:v>
                </c:pt>
                <c:pt idx="366">
                  <c:v>132.95374424352397</c:v>
                </c:pt>
                <c:pt idx="367">
                  <c:v>132.89914311652458</c:v>
                </c:pt>
                <c:pt idx="368">
                  <c:v>122.55222955013946</c:v>
                </c:pt>
                <c:pt idx="369">
                  <c:v>123.83535603462521</c:v>
                </c:pt>
                <c:pt idx="370">
                  <c:v>122.93443743913521</c:v>
                </c:pt>
                <c:pt idx="371">
                  <c:v>118.73015066018189</c:v>
                </c:pt>
                <c:pt idx="372">
                  <c:v>114.1163554287331</c:v>
                </c:pt>
                <c:pt idx="373">
                  <c:v>113.46114190474039</c:v>
                </c:pt>
                <c:pt idx="374">
                  <c:v>113.2700379602425</c:v>
                </c:pt>
                <c:pt idx="375">
                  <c:v>109.74826526878159</c:v>
                </c:pt>
                <c:pt idx="376">
                  <c:v>105.59857961682766</c:v>
                </c:pt>
                <c:pt idx="377">
                  <c:v>103.98784637034555</c:v>
                </c:pt>
                <c:pt idx="378">
                  <c:v>103.6056384813498</c:v>
                </c:pt>
                <c:pt idx="379">
                  <c:v>101.39429283787435</c:v>
                </c:pt>
                <c:pt idx="380">
                  <c:v>97.490312257417685</c:v>
                </c:pt>
                <c:pt idx="381">
                  <c:v>95.606573375938595</c:v>
                </c:pt>
                <c:pt idx="382">
                  <c:v>93.668233367460118</c:v>
                </c:pt>
                <c:pt idx="383">
                  <c:v>92.22130350197618</c:v>
                </c:pt>
                <c:pt idx="384">
                  <c:v>91.374986033485584</c:v>
                </c:pt>
                <c:pt idx="385">
                  <c:v>88.91793531851286</c:v>
                </c:pt>
                <c:pt idx="386">
                  <c:v>87.580207707027711</c:v>
                </c:pt>
                <c:pt idx="387">
                  <c:v>82.038193316589229</c:v>
                </c:pt>
                <c:pt idx="388">
                  <c:v>84.276839523564377</c:v>
                </c:pt>
                <c:pt idx="389">
                  <c:v>81.847089372091347</c:v>
                </c:pt>
                <c:pt idx="390">
                  <c:v>80.290957252608635</c:v>
                </c:pt>
                <c:pt idx="391">
                  <c:v>77.39709752164076</c:v>
                </c:pt>
                <c:pt idx="392">
                  <c:v>77.205993577142877</c:v>
                </c:pt>
                <c:pt idx="393">
                  <c:v>74.858145116168942</c:v>
                </c:pt>
                <c:pt idx="394">
                  <c:v>74.585139481171979</c:v>
                </c:pt>
                <c:pt idx="395">
                  <c:v>68.797420019236228</c:v>
                </c:pt>
                <c:pt idx="396">
                  <c:v>69.589136360727437</c:v>
                </c:pt>
                <c:pt idx="397">
                  <c:v>67.869200860246536</c:v>
                </c:pt>
                <c:pt idx="398">
                  <c:v>55.310941650385949</c:v>
                </c:pt>
                <c:pt idx="399">
                  <c:v>53.290699951408378</c:v>
                </c:pt>
                <c:pt idx="400">
                  <c:v>51.925671776423535</c:v>
                </c:pt>
                <c:pt idx="401">
                  <c:v>50.014632331444751</c:v>
                </c:pt>
                <c:pt idx="402">
                  <c:v>43.872005544012943</c:v>
                </c:pt>
                <c:pt idx="403">
                  <c:v>40.241030598553252</c:v>
                </c:pt>
                <c:pt idx="404">
                  <c:v>39.749620455558713</c:v>
                </c:pt>
                <c:pt idx="405">
                  <c:v>37.265269177086289</c:v>
                </c:pt>
                <c:pt idx="406">
                  <c:v>33.497791414128116</c:v>
                </c:pt>
                <c:pt idx="407">
                  <c:v>31.177243516653878</c:v>
                </c:pt>
                <c:pt idx="408">
                  <c:v>30.112521540165698</c:v>
                </c:pt>
                <c:pt idx="409">
                  <c:v>28.747493365180851</c:v>
                </c:pt>
                <c:pt idx="410">
                  <c:v>25.498726308716918</c:v>
                </c:pt>
                <c:pt idx="411">
                  <c:v>24.406703768729042</c:v>
                </c:pt>
                <c:pt idx="412">
                  <c:v>22.905172776245713</c:v>
                </c:pt>
                <c:pt idx="413">
                  <c:v>21.649346855259655</c:v>
                </c:pt>
                <c:pt idx="414">
                  <c:v>19.492602338783598</c:v>
                </c:pt>
                <c:pt idx="415">
                  <c:v>18.728186560792086</c:v>
                </c:pt>
                <c:pt idx="416">
                  <c:v>17.390458949306936</c:v>
                </c:pt>
                <c:pt idx="417">
                  <c:v>17.062852187310572</c:v>
                </c:pt>
                <c:pt idx="418">
                  <c:v>15.206413869331183</c:v>
                </c:pt>
                <c:pt idx="419">
                  <c:v>14.005189075344518</c:v>
                </c:pt>
                <c:pt idx="420">
                  <c:v>13.076969916354823</c:v>
                </c:pt>
                <c:pt idx="421">
                  <c:v>13.076969916354823</c:v>
                </c:pt>
                <c:pt idx="422">
                  <c:v>12.066849066866038</c:v>
                </c:pt>
                <c:pt idx="423">
                  <c:v>11.138629907876341</c:v>
                </c:pt>
                <c:pt idx="424">
                  <c:v>9.7190006058921021</c:v>
                </c:pt>
                <c:pt idx="425">
                  <c:v>10.183110185386949</c:v>
                </c:pt>
                <c:pt idx="426">
                  <c:v>10.128509058387555</c:v>
                </c:pt>
                <c:pt idx="427">
                  <c:v>8.3539724309072554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64-8D4F-8C68-ADBEF8F0DA71}"/>
            </c:ext>
          </c:extLst>
        </c:ser>
        <c:ser>
          <c:idx val="6"/>
          <c:order val="2"/>
          <c:tx>
            <c:strRef>
              <c:f>Death!$F$2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Death!$F$3:$F$430</c:f>
              <c:numCache>
                <c:formatCode>General</c:formatCode>
                <c:ptCount val="428"/>
                <c:pt idx="364">
                  <c:v>125.7736960431037</c:v>
                </c:pt>
                <c:pt idx="365">
                  <c:v>276.74581219642761</c:v>
                </c:pt>
                <c:pt idx="366">
                  <c:v>281.87831813437066</c:v>
                </c:pt>
                <c:pt idx="367">
                  <c:v>272.29582034597706</c:v>
                </c:pt>
                <c:pt idx="368">
                  <c:v>319.14358731145694</c:v>
                </c:pt>
                <c:pt idx="369">
                  <c:v>480.98132773766025</c:v>
                </c:pt>
                <c:pt idx="370">
                  <c:v>546.83028689892922</c:v>
                </c:pt>
                <c:pt idx="371">
                  <c:v>557.77781286230766</c:v>
                </c:pt>
                <c:pt idx="372">
                  <c:v>678.41900296746837</c:v>
                </c:pt>
                <c:pt idx="373">
                  <c:v>899.88117407700975</c:v>
                </c:pt>
                <c:pt idx="374">
                  <c:v>1040.2606715924512</c:v>
                </c:pt>
                <c:pt idx="375">
                  <c:v>1126.1482443624977</c:v>
                </c:pt>
                <c:pt idx="376">
                  <c:v>1357.1383121334334</c:v>
                </c:pt>
                <c:pt idx="377">
                  <c:v>1674.5346633809097</c:v>
                </c:pt>
                <c:pt idx="378">
                  <c:v>1942.6261969479335</c:v>
                </c:pt>
                <c:pt idx="379">
                  <c:v>2160.7030981835123</c:v>
                </c:pt>
                <c:pt idx="380">
                  <c:v>2535.2122282723549</c:v>
                </c:pt>
                <c:pt idx="381">
                  <c:v>3032.8195991813304</c:v>
                </c:pt>
                <c:pt idx="382">
                  <c:v>3443.3654730897724</c:v>
                </c:pt>
                <c:pt idx="383">
                  <c:v>3854.4846588317087</c:v>
                </c:pt>
                <c:pt idx="384">
                  <c:v>4372.8131574369545</c:v>
                </c:pt>
                <c:pt idx="385">
                  <c:v>4990.9525161970914</c:v>
                </c:pt>
                <c:pt idx="386">
                  <c:v>5542.068991565473</c:v>
                </c:pt>
                <c:pt idx="387">
                  <c:v>6038.1475309184661</c:v>
                </c:pt>
                <c:pt idx="388">
                  <c:v>6525.4352888245558</c:v>
                </c:pt>
                <c:pt idx="389">
                  <c:v>7077.2342782804299</c:v>
                </c:pt>
                <c:pt idx="390">
                  <c:v>7472.8194433910385</c:v>
                </c:pt>
                <c:pt idx="391">
                  <c:v>7686.8285606651625</c:v>
                </c:pt>
                <c:pt idx="392">
                  <c:v>7832.477066936046</c:v>
                </c:pt>
                <c:pt idx="393">
                  <c:v>7885.1398539269612</c:v>
                </c:pt>
                <c:pt idx="394">
                  <c:v>7743.6137327445322</c:v>
                </c:pt>
                <c:pt idx="395">
                  <c:v>7421.4670834481085</c:v>
                </c:pt>
                <c:pt idx="396">
                  <c:v>7010.8120072856673</c:v>
                </c:pt>
                <c:pt idx="397">
                  <c:v>6495.7049751733866</c:v>
                </c:pt>
                <c:pt idx="398">
                  <c:v>2321.4488160697279</c:v>
                </c:pt>
                <c:pt idx="399">
                  <c:v>2186.9389397067212</c:v>
                </c:pt>
                <c:pt idx="400">
                  <c:v>1987.2899188334377</c:v>
                </c:pt>
                <c:pt idx="401">
                  <c:v>1571.2293310980565</c:v>
                </c:pt>
                <c:pt idx="402">
                  <c:v>894.22995743257252</c:v>
                </c:pt>
                <c:pt idx="403">
                  <c:v>600.53049530283306</c:v>
                </c:pt>
                <c:pt idx="404">
                  <c:v>525.9999569486605</c:v>
                </c:pt>
                <c:pt idx="405">
                  <c:v>406.91489896298253</c:v>
                </c:pt>
                <c:pt idx="406">
                  <c:v>261.89430565259249</c:v>
                </c:pt>
                <c:pt idx="407">
                  <c:v>172.45765962758543</c:v>
                </c:pt>
                <c:pt idx="408">
                  <c:v>136.74852256998184</c:v>
                </c:pt>
                <c:pt idx="409">
                  <c:v>107.59152075230554</c:v>
                </c:pt>
                <c:pt idx="410">
                  <c:v>74.148330465176826</c:v>
                </c:pt>
                <c:pt idx="411">
                  <c:v>48.868008664457477</c:v>
                </c:pt>
                <c:pt idx="412">
                  <c:v>37.401771994584777</c:v>
                </c:pt>
                <c:pt idx="413">
                  <c:v>28.474487730183885</c:v>
                </c:pt>
                <c:pt idx="414">
                  <c:v>20.830329950268748</c:v>
                </c:pt>
                <c:pt idx="415">
                  <c:v>14.278194710341486</c:v>
                </c:pt>
                <c:pt idx="416">
                  <c:v>10.346913566385131</c:v>
                </c:pt>
                <c:pt idx="417">
                  <c:v>7.9444639784118021</c:v>
                </c:pt>
                <c:pt idx="418">
                  <c:v>5.7604188984360496</c:v>
                </c:pt>
                <c:pt idx="419">
                  <c:v>3.4944721279612052</c:v>
                </c:pt>
                <c:pt idx="420">
                  <c:v>2.9484608579672669</c:v>
                </c:pt>
                <c:pt idx="421">
                  <c:v>2.0748428259769658</c:v>
                </c:pt>
                <c:pt idx="422">
                  <c:v>1.610733246482118</c:v>
                </c:pt>
                <c:pt idx="423">
                  <c:v>1.2012247939866643</c:v>
                </c:pt>
                <c:pt idx="424">
                  <c:v>0.79171634149121051</c:v>
                </c:pt>
                <c:pt idx="425">
                  <c:v>0.4914101429945445</c:v>
                </c:pt>
                <c:pt idx="426">
                  <c:v>0.43680901599515065</c:v>
                </c:pt>
                <c:pt idx="427">
                  <c:v>0.51871070649424145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64-8D4F-8C68-ADBEF8F0DA71}"/>
            </c:ext>
          </c:extLst>
        </c:ser>
        <c:ser>
          <c:idx val="10"/>
          <c:order val="3"/>
          <c:tx>
            <c:strRef>
              <c:f>Death!$I$2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Death!$I$3:$I$430</c:f>
              <c:numCache>
                <c:formatCode>General</c:formatCode>
                <c:ptCount val="428"/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0.38247439205893868</c:v>
                </c:pt>
                <c:pt idx="24">
                  <c:v>0.12169639747329866</c:v>
                </c:pt>
                <c:pt idx="25">
                  <c:v>0.19123719602946934</c:v>
                </c:pt>
                <c:pt idx="26">
                  <c:v>0.64325238664457862</c:v>
                </c:pt>
                <c:pt idx="27">
                  <c:v>0.95618598014734668</c:v>
                </c:pt>
                <c:pt idx="28">
                  <c:v>0.95618598014734668</c:v>
                </c:pt>
                <c:pt idx="29">
                  <c:v>1.1126527768987307</c:v>
                </c:pt>
                <c:pt idx="30">
                  <c:v>2.9554839386372533</c:v>
                </c:pt>
                <c:pt idx="31">
                  <c:v>2.9033283397201255</c:v>
                </c:pt>
                <c:pt idx="32">
                  <c:v>3.5291955267256614</c:v>
                </c:pt>
                <c:pt idx="33">
                  <c:v>6.5368350642800426</c:v>
                </c:pt>
                <c:pt idx="34">
                  <c:v>9.3532374058049541</c:v>
                </c:pt>
                <c:pt idx="35">
                  <c:v>10.604971779816026</c:v>
                </c:pt>
                <c:pt idx="36">
                  <c:v>10.100800990283789</c:v>
                </c:pt>
                <c:pt idx="37">
                  <c:v>15.038197687771907</c:v>
                </c:pt>
                <c:pt idx="38">
                  <c:v>18.393541218107142</c:v>
                </c:pt>
                <c:pt idx="39">
                  <c:v>20.618846771904604</c:v>
                </c:pt>
                <c:pt idx="40">
                  <c:v>21.870581145915676</c:v>
                </c:pt>
                <c:pt idx="41">
                  <c:v>31.745374540891909</c:v>
                </c:pt>
                <c:pt idx="42">
                  <c:v>35.326725666534699</c:v>
                </c:pt>
                <c:pt idx="43">
                  <c:v>41.55062713731197</c:v>
                </c:pt>
                <c:pt idx="44">
                  <c:v>47.096505822166584</c:v>
                </c:pt>
                <c:pt idx="45">
                  <c:v>60.639576340980824</c:v>
                </c:pt>
                <c:pt idx="46">
                  <c:v>74.843284446078684</c:v>
                </c:pt>
                <c:pt idx="47">
                  <c:v>80.58040032696276</c:v>
                </c:pt>
                <c:pt idx="48">
                  <c:v>98.27853355950819</c:v>
                </c:pt>
                <c:pt idx="49">
                  <c:v>123.31322103972964</c:v>
                </c:pt>
                <c:pt idx="50">
                  <c:v>144.10591980802465</c:v>
                </c:pt>
                <c:pt idx="51">
                  <c:v>169.00152569113376</c:v>
                </c:pt>
                <c:pt idx="52">
                  <c:v>198.73021707389671</c:v>
                </c:pt>
                <c:pt idx="53">
                  <c:v>244.2794401281885</c:v>
                </c:pt>
                <c:pt idx="54">
                  <c:v>152.36388963656992</c:v>
                </c:pt>
                <c:pt idx="55">
                  <c:v>178.40691869585584</c:v>
                </c:pt>
                <c:pt idx="56">
                  <c:v>206.50140131254878</c:v>
                </c:pt>
                <c:pt idx="57">
                  <c:v>223.8170601530353</c:v>
                </c:pt>
                <c:pt idx="58">
                  <c:v>183.69201938612483</c:v>
                </c:pt>
                <c:pt idx="59">
                  <c:v>187.29075571140663</c:v>
                </c:pt>
                <c:pt idx="60">
                  <c:v>209.14395165768329</c:v>
                </c:pt>
                <c:pt idx="61">
                  <c:v>218.39287786565399</c:v>
                </c:pt>
                <c:pt idx="62">
                  <c:v>202.27679780026142</c:v>
                </c:pt>
                <c:pt idx="63">
                  <c:v>196.57445231865543</c:v>
                </c:pt>
                <c:pt idx="64">
                  <c:v>211.21279041472937</c:v>
                </c:pt>
                <c:pt idx="65">
                  <c:v>216.21972791077366</c:v>
                </c:pt>
                <c:pt idx="66">
                  <c:v>211.43879801003692</c:v>
                </c:pt>
                <c:pt idx="67">
                  <c:v>205.12797054106443</c:v>
                </c:pt>
                <c:pt idx="68">
                  <c:v>186.31718453162026</c:v>
                </c:pt>
                <c:pt idx="69">
                  <c:v>193.13218279012497</c:v>
                </c:pt>
                <c:pt idx="70">
                  <c:v>187.41245210887993</c:v>
                </c:pt>
                <c:pt idx="71">
                  <c:v>180.64960944929234</c:v>
                </c:pt>
                <c:pt idx="72">
                  <c:v>169.81863007416877</c:v>
                </c:pt>
                <c:pt idx="73">
                  <c:v>167.40208732434184</c:v>
                </c:pt>
                <c:pt idx="74">
                  <c:v>167.76717651676174</c:v>
                </c:pt>
                <c:pt idx="75">
                  <c:v>158.06623511817591</c:v>
                </c:pt>
                <c:pt idx="76">
                  <c:v>151.02522926436365</c:v>
                </c:pt>
                <c:pt idx="77">
                  <c:v>149.75610969071352</c:v>
                </c:pt>
                <c:pt idx="78">
                  <c:v>128.37231413469104</c:v>
                </c:pt>
                <c:pt idx="79">
                  <c:v>124.30417741915507</c:v>
                </c:pt>
                <c:pt idx="80">
                  <c:v>117.90642395198736</c:v>
                </c:pt>
                <c:pt idx="81">
                  <c:v>112.0128412743519</c:v>
                </c:pt>
                <c:pt idx="82">
                  <c:v>103.42455265266483</c:v>
                </c:pt>
                <c:pt idx="83">
                  <c:v>95.809835210764135</c:v>
                </c:pt>
                <c:pt idx="84">
                  <c:v>91.759083694867201</c:v>
                </c:pt>
                <c:pt idx="85">
                  <c:v>85.343945028060446</c:v>
                </c:pt>
                <c:pt idx="86">
                  <c:v>81.223652713607336</c:v>
                </c:pt>
                <c:pt idx="87">
                  <c:v>75.208373638498571</c:v>
                </c:pt>
                <c:pt idx="88">
                  <c:v>70.705606931986523</c:v>
                </c:pt>
                <c:pt idx="89">
                  <c:v>65.559587838829898</c:v>
                </c:pt>
                <c:pt idx="90">
                  <c:v>63.073504290446792</c:v>
                </c:pt>
                <c:pt idx="91">
                  <c:v>58.901056377076557</c:v>
                </c:pt>
                <c:pt idx="92">
                  <c:v>53.494259289334288</c:v>
                </c:pt>
                <c:pt idx="93">
                  <c:v>51.581887329039589</c:v>
                </c:pt>
                <c:pt idx="94">
                  <c:v>49.495663372354471</c:v>
                </c:pt>
                <c:pt idx="95">
                  <c:v>45.079822664037636</c:v>
                </c:pt>
                <c:pt idx="96">
                  <c:v>41.98525712828804</c:v>
                </c:pt>
                <c:pt idx="97">
                  <c:v>39.099313988206958</c:v>
                </c:pt>
                <c:pt idx="98">
                  <c:v>33.327427708044794</c:v>
                </c:pt>
                <c:pt idx="99">
                  <c:v>29.207135393591681</c:v>
                </c:pt>
                <c:pt idx="100">
                  <c:v>27.590311827160711</c:v>
                </c:pt>
                <c:pt idx="101">
                  <c:v>25.956103061090701</c:v>
                </c:pt>
                <c:pt idx="102">
                  <c:v>22.287825937252698</c:v>
                </c:pt>
                <c:pt idx="103">
                  <c:v>19.62789039247917</c:v>
                </c:pt>
                <c:pt idx="104">
                  <c:v>17.80244443037969</c:v>
                </c:pt>
                <c:pt idx="105">
                  <c:v>16.585480455646703</c:v>
                </c:pt>
                <c:pt idx="106">
                  <c:v>15.229434883801376</c:v>
                </c:pt>
                <c:pt idx="107">
                  <c:v>13.282292524228597</c:v>
                </c:pt>
                <c:pt idx="108">
                  <c:v>12.030558150217525</c:v>
                </c:pt>
                <c:pt idx="109">
                  <c:v>11.056986970431137</c:v>
                </c:pt>
                <c:pt idx="110">
                  <c:v>11.21345376718252</c:v>
                </c:pt>
                <c:pt idx="111">
                  <c:v>10.657127378733154</c:v>
                </c:pt>
                <c:pt idx="112">
                  <c:v>9.3880078050830402</c:v>
                </c:pt>
                <c:pt idx="113">
                  <c:v>8.9707630137460157</c:v>
                </c:pt>
                <c:pt idx="114">
                  <c:v>8.7447554184384604</c:v>
                </c:pt>
                <c:pt idx="115">
                  <c:v>8.1710438303500528</c:v>
                </c:pt>
                <c:pt idx="116">
                  <c:v>7.579947042622603</c:v>
                </c:pt>
                <c:pt idx="117">
                  <c:v>6.9540798556170662</c:v>
                </c:pt>
                <c:pt idx="118">
                  <c:v>6.1195902729430189</c:v>
                </c:pt>
                <c:pt idx="119">
                  <c:v>6.5368350642800426</c:v>
                </c:pt>
                <c:pt idx="120">
                  <c:v>6.0326642747478054</c:v>
                </c:pt>
                <c:pt idx="121">
                  <c:v>5.6675750823279092</c:v>
                </c:pt>
                <c:pt idx="122">
                  <c:v>4.7983151003757758</c:v>
                </c:pt>
                <c:pt idx="123">
                  <c:v>4.6244631039853497</c:v>
                </c:pt>
                <c:pt idx="124">
                  <c:v>4.833085499653861</c:v>
                </c:pt>
                <c:pt idx="125">
                  <c:v>4.6766187029024771</c:v>
                </c:pt>
                <c:pt idx="126">
                  <c:v>4.0855219151750264</c:v>
                </c:pt>
                <c:pt idx="127">
                  <c:v>3.5639659260037466</c:v>
                </c:pt>
                <c:pt idx="128">
                  <c:v>3.2858027317790639</c:v>
                </c:pt>
                <c:pt idx="129">
                  <c:v>2.9902543379153386</c:v>
                </c:pt>
                <c:pt idx="130">
                  <c:v>2.8859431400810824</c:v>
                </c:pt>
                <c:pt idx="131">
                  <c:v>2.7468615429687415</c:v>
                </c:pt>
                <c:pt idx="132">
                  <c:v>2.1209943559632052</c:v>
                </c:pt>
                <c:pt idx="133">
                  <c:v>2.2079203541584187</c:v>
                </c:pt>
                <c:pt idx="134">
                  <c:v>2.3470019512707601</c:v>
                </c:pt>
                <c:pt idx="135">
                  <c:v>1.8949867606556507</c:v>
                </c:pt>
                <c:pt idx="136">
                  <c:v>1.4951271689576693</c:v>
                </c:pt>
                <c:pt idx="137">
                  <c:v>1.5820531671528826</c:v>
                </c:pt>
                <c:pt idx="138">
                  <c:v>1.56466796751384</c:v>
                </c:pt>
                <c:pt idx="139">
                  <c:v>1.4603567696795841</c:v>
                </c:pt>
                <c:pt idx="140">
                  <c:v>1.3386603722062853</c:v>
                </c:pt>
                <c:pt idx="141">
                  <c:v>1.1300379765377733</c:v>
                </c:pt>
                <c:pt idx="142">
                  <c:v>1.1474231761768159</c:v>
                </c:pt>
                <c:pt idx="143">
                  <c:v>1.1648083758158587</c:v>
                </c:pt>
                <c:pt idx="144">
                  <c:v>1.0257267787035174</c:v>
                </c:pt>
                <c:pt idx="145">
                  <c:v>0.73017838483979203</c:v>
                </c:pt>
                <c:pt idx="146">
                  <c:v>0.886645181591176</c:v>
                </c:pt>
                <c:pt idx="147">
                  <c:v>0.99095637942543202</c:v>
                </c:pt>
                <c:pt idx="148">
                  <c:v>0.79971918339596271</c:v>
                </c:pt>
                <c:pt idx="149">
                  <c:v>0.83448958267404794</c:v>
                </c:pt>
                <c:pt idx="150">
                  <c:v>0.62586718700553601</c:v>
                </c:pt>
                <c:pt idx="151">
                  <c:v>0.93880078050830396</c:v>
                </c:pt>
                <c:pt idx="152">
                  <c:v>0.83448958267404794</c:v>
                </c:pt>
                <c:pt idx="153">
                  <c:v>1.0257267787035174</c:v>
                </c:pt>
                <c:pt idx="154">
                  <c:v>0.60848198736649328</c:v>
                </c:pt>
                <c:pt idx="155">
                  <c:v>0.95618598014734668</c:v>
                </c:pt>
                <c:pt idx="156">
                  <c:v>0.99095637942543202</c:v>
                </c:pt>
                <c:pt idx="157">
                  <c:v>1.0083415790644747</c:v>
                </c:pt>
                <c:pt idx="158">
                  <c:v>0.66063758628362135</c:v>
                </c:pt>
                <c:pt idx="159">
                  <c:v>0.79971918339596271</c:v>
                </c:pt>
                <c:pt idx="160">
                  <c:v>0.81710438303500532</c:v>
                </c:pt>
                <c:pt idx="161">
                  <c:v>1.0083415790644747</c:v>
                </c:pt>
                <c:pt idx="162">
                  <c:v>0.93880078050830396</c:v>
                </c:pt>
                <c:pt idx="163">
                  <c:v>0.86925998195213328</c:v>
                </c:pt>
                <c:pt idx="164">
                  <c:v>0.86925998195213328</c:v>
                </c:pt>
                <c:pt idx="165">
                  <c:v>0.92141558086926134</c:v>
                </c:pt>
                <c:pt idx="166">
                  <c:v>0.92141558086926134</c:v>
                </c:pt>
                <c:pt idx="167">
                  <c:v>1.04311197834256</c:v>
                </c:pt>
                <c:pt idx="168">
                  <c:v>0.78233398375691998</c:v>
                </c:pt>
                <c:pt idx="169">
                  <c:v>0.78233398375691998</c:v>
                </c:pt>
                <c:pt idx="170">
                  <c:v>1.1300379765377733</c:v>
                </c:pt>
                <c:pt idx="171">
                  <c:v>0.9735711797863893</c:v>
                </c:pt>
                <c:pt idx="172">
                  <c:v>0.92141558086926134</c:v>
                </c:pt>
                <c:pt idx="173">
                  <c:v>0.90403038123021862</c:v>
                </c:pt>
                <c:pt idx="174">
                  <c:v>0.886645181591176</c:v>
                </c:pt>
                <c:pt idx="175">
                  <c:v>0.92141558086926134</c:v>
                </c:pt>
                <c:pt idx="176">
                  <c:v>0.886645181591176</c:v>
                </c:pt>
                <c:pt idx="177">
                  <c:v>1.0083415790644747</c:v>
                </c:pt>
                <c:pt idx="178">
                  <c:v>0.92141558086926134</c:v>
                </c:pt>
                <c:pt idx="179">
                  <c:v>1.1300379765377733</c:v>
                </c:pt>
                <c:pt idx="180">
                  <c:v>0.92141558086926134</c:v>
                </c:pt>
                <c:pt idx="181">
                  <c:v>0.886645181591176</c:v>
                </c:pt>
                <c:pt idx="182">
                  <c:v>0.92141558086926134</c:v>
                </c:pt>
                <c:pt idx="183">
                  <c:v>1.095267577259688</c:v>
                </c:pt>
                <c:pt idx="184">
                  <c:v>1.1300379765377733</c:v>
                </c:pt>
                <c:pt idx="185">
                  <c:v>0.93880078050830396</c:v>
                </c:pt>
                <c:pt idx="186">
                  <c:v>0.9735711797863893</c:v>
                </c:pt>
                <c:pt idx="187">
                  <c:v>0.93880078050830396</c:v>
                </c:pt>
                <c:pt idx="188">
                  <c:v>1.0778823776206454</c:v>
                </c:pt>
                <c:pt idx="189">
                  <c:v>0.886645181591176</c:v>
                </c:pt>
                <c:pt idx="190">
                  <c:v>1.0604971779816026</c:v>
                </c:pt>
                <c:pt idx="191">
                  <c:v>0.78233398375691998</c:v>
                </c:pt>
                <c:pt idx="192">
                  <c:v>0.99095637942543202</c:v>
                </c:pt>
                <c:pt idx="193">
                  <c:v>0.9735711797863893</c:v>
                </c:pt>
                <c:pt idx="194">
                  <c:v>0.93880078050830396</c:v>
                </c:pt>
                <c:pt idx="195">
                  <c:v>0.9735711797863893</c:v>
                </c:pt>
                <c:pt idx="196">
                  <c:v>0.93880078050830396</c:v>
                </c:pt>
                <c:pt idx="197">
                  <c:v>1.0083415790644747</c:v>
                </c:pt>
                <c:pt idx="198">
                  <c:v>1.0257267787035174</c:v>
                </c:pt>
                <c:pt idx="199">
                  <c:v>1.0257267787035174</c:v>
                </c:pt>
                <c:pt idx="200">
                  <c:v>0.9735711797863893</c:v>
                </c:pt>
                <c:pt idx="201">
                  <c:v>0.85187478231309066</c:v>
                </c:pt>
                <c:pt idx="202">
                  <c:v>1.1648083758158587</c:v>
                </c:pt>
                <c:pt idx="203">
                  <c:v>1.04311197834256</c:v>
                </c:pt>
                <c:pt idx="204">
                  <c:v>1.0083415790644747</c:v>
                </c:pt>
                <c:pt idx="205">
                  <c:v>0.95618598014734668</c:v>
                </c:pt>
                <c:pt idx="206">
                  <c:v>1.2691195736501146</c:v>
                </c:pt>
                <c:pt idx="207">
                  <c:v>0.81710438303500532</c:v>
                </c:pt>
                <c:pt idx="208">
                  <c:v>1.1995787750939439</c:v>
                </c:pt>
                <c:pt idx="209">
                  <c:v>0.99095637942543202</c:v>
                </c:pt>
                <c:pt idx="210">
                  <c:v>0.9735711797863893</c:v>
                </c:pt>
                <c:pt idx="211">
                  <c:v>1.0083415790644747</c:v>
                </c:pt>
                <c:pt idx="212">
                  <c:v>1.1300379765377733</c:v>
                </c:pt>
                <c:pt idx="213">
                  <c:v>1.3386603722062853</c:v>
                </c:pt>
                <c:pt idx="214">
                  <c:v>1.251734374011072</c:v>
                </c:pt>
                <c:pt idx="215">
                  <c:v>1.0778823776206454</c:v>
                </c:pt>
                <c:pt idx="216">
                  <c:v>1.4777419693186267</c:v>
                </c:pt>
                <c:pt idx="217">
                  <c:v>1.773290363182352</c:v>
                </c:pt>
                <c:pt idx="218">
                  <c:v>1.5472827678747973</c:v>
                </c:pt>
                <c:pt idx="219">
                  <c:v>1.7211347642652239</c:v>
                </c:pt>
                <c:pt idx="220">
                  <c:v>1.9471423595727786</c:v>
                </c:pt>
                <c:pt idx="221">
                  <c:v>2.4339279494659731</c:v>
                </c:pt>
                <c:pt idx="222">
                  <c:v>2.1731499548803335</c:v>
                </c:pt>
                <c:pt idx="223">
                  <c:v>2.4165427498269305</c:v>
                </c:pt>
                <c:pt idx="224">
                  <c:v>3.1293359350276799</c:v>
                </c:pt>
                <c:pt idx="225">
                  <c:v>3.5291955267256614</c:v>
                </c:pt>
                <c:pt idx="226">
                  <c:v>2.972869138276296</c:v>
                </c:pt>
                <c:pt idx="227">
                  <c:v>3.9464403180626855</c:v>
                </c:pt>
                <c:pt idx="228">
                  <c:v>4.1202923144531116</c:v>
                </c:pt>
                <c:pt idx="229">
                  <c:v>4.0855219151750264</c:v>
                </c:pt>
                <c:pt idx="230">
                  <c:v>5.163404292795672</c:v>
                </c:pt>
                <c:pt idx="231">
                  <c:v>5.1112486938785437</c:v>
                </c:pt>
                <c:pt idx="232">
                  <c:v>5.3720266884641843</c:v>
                </c:pt>
                <c:pt idx="233">
                  <c:v>5.9457382765525919</c:v>
                </c:pt>
                <c:pt idx="234">
                  <c:v>6.936694655978024</c:v>
                </c:pt>
                <c:pt idx="235">
                  <c:v>7.249628249480792</c:v>
                </c:pt>
                <c:pt idx="236">
                  <c:v>7.3539394473150477</c:v>
                </c:pt>
                <c:pt idx="237">
                  <c:v>8.6752146198822899</c:v>
                </c:pt>
                <c:pt idx="238">
                  <c:v>9.3880078050830402</c:v>
                </c:pt>
                <c:pt idx="239">
                  <c:v>9.6661709993077221</c:v>
                </c:pt>
                <c:pt idx="240">
                  <c:v>9.6314006000296377</c:v>
                </c:pt>
                <c:pt idx="241">
                  <c:v>11.99578775093944</c:v>
                </c:pt>
                <c:pt idx="242">
                  <c:v>13.856004112317006</c:v>
                </c:pt>
                <c:pt idx="243">
                  <c:v>12.18702494696891</c:v>
                </c:pt>
                <c:pt idx="244">
                  <c:v>14.394945301127327</c:v>
                </c:pt>
                <c:pt idx="245">
                  <c:v>17.124421644457026</c:v>
                </c:pt>
                <c:pt idx="246">
                  <c:v>16.116080065392552</c:v>
                </c:pt>
                <c:pt idx="247">
                  <c:v>17.819829630018734</c:v>
                </c:pt>
                <c:pt idx="248">
                  <c:v>24.304509095381647</c:v>
                </c:pt>
                <c:pt idx="249">
                  <c:v>27.712008224634012</c:v>
                </c:pt>
                <c:pt idx="250">
                  <c:v>27.712008224634012</c:v>
                </c:pt>
                <c:pt idx="251">
                  <c:v>31.345514949193927</c:v>
                </c:pt>
                <c:pt idx="252">
                  <c:v>31.102122154247329</c:v>
                </c:pt>
                <c:pt idx="253">
                  <c:v>34.022835693606496</c:v>
                </c:pt>
                <c:pt idx="254">
                  <c:v>36.161215249208745</c:v>
                </c:pt>
                <c:pt idx="255">
                  <c:v>39.673025576295366</c:v>
                </c:pt>
                <c:pt idx="256">
                  <c:v>39.846877572685791</c:v>
                </c:pt>
                <c:pt idx="257">
                  <c:v>43.775932691109432</c:v>
                </c:pt>
                <c:pt idx="258">
                  <c:v>45.201519061510936</c:v>
                </c:pt>
                <c:pt idx="259">
                  <c:v>51.460190931566295</c:v>
                </c:pt>
                <c:pt idx="260">
                  <c:v>51.355879733732039</c:v>
                </c:pt>
                <c:pt idx="261">
                  <c:v>54.989386458291953</c:v>
                </c:pt>
                <c:pt idx="262">
                  <c:v>60.448339144951355</c:v>
                </c:pt>
                <c:pt idx="263">
                  <c:v>62.499792702358384</c:v>
                </c:pt>
                <c:pt idx="264">
                  <c:v>65.507432239912774</c:v>
                </c:pt>
                <c:pt idx="265">
                  <c:v>69.697265352922045</c:v>
                </c:pt>
                <c:pt idx="266">
                  <c:v>77.972620381106353</c:v>
                </c:pt>
                <c:pt idx="267">
                  <c:v>78.372479972804342</c:v>
                </c:pt>
                <c:pt idx="268">
                  <c:v>84.439914646830232</c:v>
                </c:pt>
                <c:pt idx="269">
                  <c:v>90.090104529519095</c:v>
                </c:pt>
                <c:pt idx="270">
                  <c:v>96.244465201740198</c:v>
                </c:pt>
                <c:pt idx="271">
                  <c:v>100.38214271583236</c:v>
                </c:pt>
                <c:pt idx="272">
                  <c:v>108.48364574762624</c:v>
                </c:pt>
                <c:pt idx="273">
                  <c:v>113.1950348498068</c:v>
                </c:pt>
                <c:pt idx="274">
                  <c:v>121.1400710848493</c:v>
                </c:pt>
                <c:pt idx="275">
                  <c:v>126.77287576789912</c:v>
                </c:pt>
                <c:pt idx="276">
                  <c:v>138.21233713038919</c:v>
                </c:pt>
                <c:pt idx="277">
                  <c:v>143.14973382787733</c:v>
                </c:pt>
                <c:pt idx="278">
                  <c:v>183.86587138251525</c:v>
                </c:pt>
                <c:pt idx="279">
                  <c:v>195.28794754536628</c:v>
                </c:pt>
                <c:pt idx="280">
                  <c:v>213.2642439721364</c:v>
                </c:pt>
                <c:pt idx="281">
                  <c:v>160.56970386619807</c:v>
                </c:pt>
                <c:pt idx="282">
                  <c:v>191.09811443235699</c:v>
                </c:pt>
                <c:pt idx="283">
                  <c:v>205.57998573167953</c:v>
                </c:pt>
                <c:pt idx="284">
                  <c:v>210.89985682122659</c:v>
                </c:pt>
                <c:pt idx="285">
                  <c:v>191.88044841611392</c:v>
                </c:pt>
                <c:pt idx="286">
                  <c:v>197.07862310818766</c:v>
                </c:pt>
                <c:pt idx="287">
                  <c:v>216.11541671293938</c:v>
                </c:pt>
                <c:pt idx="288">
                  <c:v>218.42764826493206</c:v>
                </c:pt>
                <c:pt idx="289">
                  <c:v>208.65716606779009</c:v>
                </c:pt>
                <c:pt idx="290">
                  <c:v>211.63003520606637</c:v>
                </c:pt>
                <c:pt idx="291">
                  <c:v>224.6341645360703</c:v>
                </c:pt>
                <c:pt idx="292">
                  <c:v>225.59035051621765</c:v>
                </c:pt>
                <c:pt idx="293">
                  <c:v>223.12165216747357</c:v>
                </c:pt>
                <c:pt idx="294">
                  <c:v>219.90539023425069</c:v>
                </c:pt>
                <c:pt idx="295">
                  <c:v>231.88379278555109</c:v>
                </c:pt>
                <c:pt idx="296">
                  <c:v>238.54232424730444</c:v>
                </c:pt>
                <c:pt idx="297">
                  <c:v>229.57156123355841</c:v>
                </c:pt>
                <c:pt idx="298">
                  <c:v>213.5945627652782</c:v>
                </c:pt>
                <c:pt idx="299">
                  <c:v>218.87966345554716</c:v>
                </c:pt>
                <c:pt idx="300">
                  <c:v>223.24334856494687</c:v>
                </c:pt>
                <c:pt idx="301">
                  <c:v>215.3852383280996</c:v>
                </c:pt>
                <c:pt idx="302">
                  <c:v>205.51044493312335</c:v>
                </c:pt>
                <c:pt idx="303">
                  <c:v>207.57928369016943</c:v>
                </c:pt>
                <c:pt idx="304">
                  <c:v>208.70932166670721</c:v>
                </c:pt>
                <c:pt idx="305">
                  <c:v>202.81573898907175</c:v>
                </c:pt>
                <c:pt idx="306">
                  <c:v>196.62660791757256</c:v>
                </c:pt>
                <c:pt idx="307">
                  <c:v>193.32341998615445</c:v>
                </c:pt>
                <c:pt idx="308">
                  <c:v>211.82127240209584</c:v>
                </c:pt>
                <c:pt idx="309">
                  <c:v>205.47567453384528</c:v>
                </c:pt>
                <c:pt idx="310">
                  <c:v>199.65163265476599</c:v>
                </c:pt>
                <c:pt idx="311">
                  <c:v>202.72881299087652</c:v>
                </c:pt>
                <c:pt idx="312">
                  <c:v>207.35327609486188</c:v>
                </c:pt>
                <c:pt idx="313">
                  <c:v>205.59737093131858</c:v>
                </c:pt>
                <c:pt idx="314">
                  <c:v>204.31086615802943</c:v>
                </c:pt>
                <c:pt idx="315">
                  <c:v>208.86578846345859</c:v>
                </c:pt>
                <c:pt idx="316">
                  <c:v>204.7107257497274</c:v>
                </c:pt>
                <c:pt idx="317">
                  <c:v>202.25941260062237</c:v>
                </c:pt>
                <c:pt idx="318">
                  <c:v>208.90055886273669</c:v>
                </c:pt>
                <c:pt idx="319">
                  <c:v>208.62239566851198</c:v>
                </c:pt>
                <c:pt idx="320">
                  <c:v>204.18916976055613</c:v>
                </c:pt>
                <c:pt idx="321">
                  <c:v>202.0160198056758</c:v>
                </c:pt>
                <c:pt idx="322">
                  <c:v>206.27539371724123</c:v>
                </c:pt>
                <c:pt idx="323">
                  <c:v>206.71002370821731</c:v>
                </c:pt>
                <c:pt idx="324">
                  <c:v>203.96316216524858</c:v>
                </c:pt>
                <c:pt idx="325">
                  <c:v>202.03340500531482</c:v>
                </c:pt>
                <c:pt idx="326">
                  <c:v>201.56400461506067</c:v>
                </c:pt>
                <c:pt idx="327">
                  <c:v>203.51114697463345</c:v>
                </c:pt>
                <c:pt idx="328">
                  <c:v>201.14675982372364</c:v>
                </c:pt>
                <c:pt idx="329">
                  <c:v>201.23368582191887</c:v>
                </c:pt>
                <c:pt idx="330">
                  <c:v>197.07862310818766</c:v>
                </c:pt>
                <c:pt idx="331">
                  <c:v>198.62590587606246</c:v>
                </c:pt>
                <c:pt idx="332">
                  <c:v>198.10434988689119</c:v>
                </c:pt>
                <c:pt idx="333">
                  <c:v>196.3658299229869</c:v>
                </c:pt>
                <c:pt idx="334">
                  <c:v>191.42843322549879</c:v>
                </c:pt>
                <c:pt idx="335">
                  <c:v>184.40481257132555</c:v>
                </c:pt>
                <c:pt idx="336">
                  <c:v>185.86516934100516</c:v>
                </c:pt>
                <c:pt idx="337">
                  <c:v>184.16141977637898</c:v>
                </c:pt>
                <c:pt idx="338">
                  <c:v>185.06545015760918</c:v>
                </c:pt>
                <c:pt idx="339">
                  <c:v>179.05017108250041</c:v>
                </c:pt>
                <c:pt idx="340">
                  <c:v>178.63292629116339</c:v>
                </c:pt>
                <c:pt idx="341">
                  <c:v>177.05087312401051</c:v>
                </c:pt>
                <c:pt idx="342">
                  <c:v>178.58077069224626</c:v>
                </c:pt>
                <c:pt idx="343">
                  <c:v>175.24281236155008</c:v>
                </c:pt>
                <c:pt idx="344">
                  <c:v>168.27134730629396</c:v>
                </c:pt>
                <c:pt idx="345">
                  <c:v>167.57593932073226</c:v>
                </c:pt>
                <c:pt idx="346">
                  <c:v>170.28803046442292</c:v>
                </c:pt>
                <c:pt idx="347">
                  <c:v>167.21085012831236</c:v>
                </c:pt>
                <c:pt idx="348">
                  <c:v>161.05648945609127</c:v>
                </c:pt>
                <c:pt idx="349">
                  <c:v>160.25677027269529</c:v>
                </c:pt>
                <c:pt idx="350">
                  <c:v>161.07387465573029</c:v>
                </c:pt>
                <c:pt idx="351">
                  <c:v>158.20531671528826</c:v>
                </c:pt>
                <c:pt idx="352">
                  <c:v>150.90353286689034</c:v>
                </c:pt>
                <c:pt idx="353">
                  <c:v>153.56346841166388</c:v>
                </c:pt>
                <c:pt idx="354">
                  <c:v>153.54608321202483</c:v>
                </c:pt>
                <c:pt idx="355">
                  <c:v>148.34790851995106</c:v>
                </c:pt>
                <c:pt idx="356">
                  <c:v>143.3931266228239</c:v>
                </c:pt>
                <c:pt idx="357">
                  <c:v>147.58295973583319</c:v>
                </c:pt>
                <c:pt idx="358">
                  <c:v>141.81107345567102</c:v>
                </c:pt>
                <c:pt idx="359">
                  <c:v>140.90704307444082</c:v>
                </c:pt>
                <c:pt idx="360">
                  <c:v>138.10802593255494</c:v>
                </c:pt>
                <c:pt idx="361">
                  <c:v>136.94321755673909</c:v>
                </c:pt>
                <c:pt idx="362">
                  <c:v>131.29302767405022</c:v>
                </c:pt>
                <c:pt idx="363">
                  <c:v>131.77981326394342</c:v>
                </c:pt>
                <c:pt idx="364">
                  <c:v>130.78885688451797</c:v>
                </c:pt>
                <c:pt idx="365">
                  <c:v>126.45994217439636</c:v>
                </c:pt>
                <c:pt idx="366">
                  <c:v>123.53922863503719</c:v>
                </c:pt>
                <c:pt idx="367">
                  <c:v>122.04410146607952</c:v>
                </c:pt>
                <c:pt idx="368">
                  <c:v>115.83758519494128</c:v>
                </c:pt>
                <c:pt idx="369">
                  <c:v>113.05595325269447</c:v>
                </c:pt>
                <c:pt idx="370">
                  <c:v>107.17975577469804</c:v>
                </c:pt>
                <c:pt idx="371">
                  <c:v>108.83134974040709</c:v>
                </c:pt>
                <c:pt idx="372">
                  <c:v>101.66864748912151</c:v>
                </c:pt>
                <c:pt idx="373">
                  <c:v>99.634579131353519</c:v>
                </c:pt>
                <c:pt idx="374">
                  <c:v>94.366863640723594</c:v>
                </c:pt>
                <c:pt idx="375">
                  <c:v>94.888419629894869</c:v>
                </c:pt>
                <c:pt idx="376">
                  <c:v>88.090806571029191</c:v>
                </c:pt>
                <c:pt idx="377">
                  <c:v>89.446852142874519</c:v>
                </c:pt>
                <c:pt idx="378">
                  <c:v>83.014328276428728</c:v>
                </c:pt>
                <c:pt idx="379">
                  <c:v>84.179136652244594</c:v>
                </c:pt>
                <c:pt idx="380">
                  <c:v>77.120745598793263</c:v>
                </c:pt>
                <c:pt idx="381">
                  <c:v>78.216013176052954</c:v>
                </c:pt>
                <c:pt idx="382">
                  <c:v>73.330772077481967</c:v>
                </c:pt>
                <c:pt idx="383">
                  <c:v>72.113808102748976</c:v>
                </c:pt>
                <c:pt idx="384">
                  <c:v>69.749420951839184</c:v>
                </c:pt>
                <c:pt idx="385">
                  <c:v>66.863477811758102</c:v>
                </c:pt>
                <c:pt idx="386">
                  <c:v>63.699371477452331</c:v>
                </c:pt>
                <c:pt idx="387">
                  <c:v>62.899652294056366</c:v>
                </c:pt>
                <c:pt idx="388">
                  <c:v>60.483109544229436</c:v>
                </c:pt>
                <c:pt idx="389">
                  <c:v>57.301618010284628</c:v>
                </c:pt>
                <c:pt idx="390">
                  <c:v>56.102039235190688</c:v>
                </c:pt>
                <c:pt idx="391">
                  <c:v>54.589526866593971</c:v>
                </c:pt>
                <c:pt idx="392">
                  <c:v>52.659769706660235</c:v>
                </c:pt>
                <c:pt idx="393">
                  <c:v>49.87813776441341</c:v>
                </c:pt>
                <c:pt idx="394">
                  <c:v>49.078418581017445</c:v>
                </c:pt>
                <c:pt idx="395">
                  <c:v>47.826684207006373</c:v>
                </c:pt>
                <c:pt idx="396">
                  <c:v>43.636851093997095</c:v>
                </c:pt>
                <c:pt idx="397">
                  <c:v>44.280103480641671</c:v>
                </c:pt>
                <c:pt idx="398">
                  <c:v>36.995704831882797</c:v>
                </c:pt>
                <c:pt idx="399">
                  <c:v>35.378881265451824</c:v>
                </c:pt>
                <c:pt idx="400">
                  <c:v>33.18834611093245</c:v>
                </c:pt>
                <c:pt idx="401">
                  <c:v>31.415055747750099</c:v>
                </c:pt>
                <c:pt idx="402">
                  <c:v>28.61603860586423</c:v>
                </c:pt>
                <c:pt idx="403">
                  <c:v>25.799636264339316</c:v>
                </c:pt>
                <c:pt idx="404">
                  <c:v>24.965146681665271</c:v>
                </c:pt>
                <c:pt idx="405">
                  <c:v>23.400478714151429</c:v>
                </c:pt>
                <c:pt idx="406">
                  <c:v>21.57503275205195</c:v>
                </c:pt>
                <c:pt idx="407">
                  <c:v>19.106334403307891</c:v>
                </c:pt>
                <c:pt idx="408">
                  <c:v>19.471423595727785</c:v>
                </c:pt>
                <c:pt idx="409">
                  <c:v>16.950569648066601</c:v>
                </c:pt>
                <c:pt idx="410">
                  <c:v>15.872687270445955</c:v>
                </c:pt>
                <c:pt idx="411">
                  <c:v>15.229434883801376</c:v>
                </c:pt>
                <c:pt idx="412">
                  <c:v>13.89077451159509</c:v>
                </c:pt>
                <c:pt idx="413">
                  <c:v>13.543070518814238</c:v>
                </c:pt>
                <c:pt idx="414">
                  <c:v>11.613313358880502</c:v>
                </c:pt>
                <c:pt idx="415">
                  <c:v>11.126527768987307</c:v>
                </c:pt>
                <c:pt idx="416">
                  <c:v>10.222497387757087</c:v>
                </c:pt>
                <c:pt idx="417">
                  <c:v>10.639742179094112</c:v>
                </c:pt>
                <c:pt idx="418">
                  <c:v>9.3532374058049541</c:v>
                </c:pt>
                <c:pt idx="419">
                  <c:v>8.3796662260185659</c:v>
                </c:pt>
                <c:pt idx="420">
                  <c:v>7.6147174419006882</c:v>
                </c:pt>
                <c:pt idx="421">
                  <c:v>8.2579698285452672</c:v>
                </c:pt>
                <c:pt idx="422">
                  <c:v>6.8845390570608958</c:v>
                </c:pt>
                <c:pt idx="423">
                  <c:v>6.2586718700553599</c:v>
                </c:pt>
                <c:pt idx="424">
                  <c:v>5.8240418790792932</c:v>
                </c:pt>
                <c:pt idx="425">
                  <c:v>5.4067970877422695</c:v>
                </c:pt>
                <c:pt idx="426">
                  <c:v>5.7718862801621649</c:v>
                </c:pt>
                <c:pt idx="427">
                  <c:v>4.989552296405245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C64-8D4F-8C68-ADBEF8F0DA71}"/>
            </c:ext>
          </c:extLst>
        </c:ser>
        <c:ser>
          <c:idx val="11"/>
          <c:order val="4"/>
          <c:tx>
            <c:strRef>
              <c:f>Death!$J$2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Death!$J$3:$J$430</c:f>
              <c:numCache>
                <c:formatCode>General</c:formatCode>
                <c:ptCount val="428"/>
                <c:pt idx="364">
                  <c:v>133.91819281954565</c:v>
                </c:pt>
                <c:pt idx="365">
                  <c:v>289.67219638572891</c:v>
                </c:pt>
                <c:pt idx="366">
                  <c:v>277.95457182901413</c:v>
                </c:pt>
                <c:pt idx="367">
                  <c:v>280.38849977848014</c:v>
                </c:pt>
                <c:pt idx="368">
                  <c:v>323.95581007392104</c:v>
                </c:pt>
                <c:pt idx="369">
                  <c:v>480.02274723360705</c:v>
                </c:pt>
                <c:pt idx="370">
                  <c:v>529.51841060596155</c:v>
                </c:pt>
                <c:pt idx="371">
                  <c:v>548.72905620710367</c:v>
                </c:pt>
                <c:pt idx="372">
                  <c:v>662.01101705510575</c:v>
                </c:pt>
                <c:pt idx="373">
                  <c:v>848.91929837445343</c:v>
                </c:pt>
                <c:pt idx="374">
                  <c:v>967.3646635152511</c:v>
                </c:pt>
                <c:pt idx="375">
                  <c:v>1050.2920657934847</c:v>
                </c:pt>
                <c:pt idx="376">
                  <c:v>1237.5828215048912</c:v>
                </c:pt>
                <c:pt idx="377">
                  <c:v>1496.5005997291537</c:v>
                </c:pt>
                <c:pt idx="378">
                  <c:v>1692.8838148517796</c:v>
                </c:pt>
                <c:pt idx="379">
                  <c:v>1885.4075156545382</c:v>
                </c:pt>
                <c:pt idx="380">
                  <c:v>2147.7849486069699</c:v>
                </c:pt>
                <c:pt idx="381">
                  <c:v>2490.6384706885306</c:v>
                </c:pt>
                <c:pt idx="382">
                  <c:v>2753.3636076337434</c:v>
                </c:pt>
                <c:pt idx="383">
                  <c:v>3041.4015952534023</c:v>
                </c:pt>
                <c:pt idx="384">
                  <c:v>3346.7900121128255</c:v>
                </c:pt>
                <c:pt idx="385">
                  <c:v>3666.4864482751814</c:v>
                </c:pt>
                <c:pt idx="386">
                  <c:v>3935.9918130796204</c:v>
                </c:pt>
                <c:pt idx="387">
                  <c:v>4172.6565357659083</c:v>
                </c:pt>
                <c:pt idx="388">
                  <c:v>4350.2115796794515</c:v>
                </c:pt>
                <c:pt idx="389">
                  <c:v>4513.6150710868133</c:v>
                </c:pt>
                <c:pt idx="390">
                  <c:v>4543.3263772699374</c:v>
                </c:pt>
                <c:pt idx="391">
                  <c:v>4548.0899219710345</c:v>
                </c:pt>
                <c:pt idx="392">
                  <c:v>4413.4067803673715</c:v>
                </c:pt>
                <c:pt idx="393">
                  <c:v>4259.7563859575121</c:v>
                </c:pt>
                <c:pt idx="394">
                  <c:v>4025.9428360120273</c:v>
                </c:pt>
                <c:pt idx="395">
                  <c:v>3730.9333833371124</c:v>
                </c:pt>
                <c:pt idx="396">
                  <c:v>3401.5360057761709</c:v>
                </c:pt>
                <c:pt idx="397">
                  <c:v>3058.6477132953323</c:v>
                </c:pt>
                <c:pt idx="398">
                  <c:v>1093.1987385026418</c:v>
                </c:pt>
                <c:pt idx="399">
                  <c:v>1000.9180988186034</c:v>
                </c:pt>
                <c:pt idx="400">
                  <c:v>886.64518159117597</c:v>
                </c:pt>
                <c:pt idx="401">
                  <c:v>695.65137835665325</c:v>
                </c:pt>
                <c:pt idx="402">
                  <c:v>385.65588359288347</c:v>
                </c:pt>
                <c:pt idx="403">
                  <c:v>256.90109506613351</c:v>
                </c:pt>
                <c:pt idx="404">
                  <c:v>217.95824787467791</c:v>
                </c:pt>
                <c:pt idx="405">
                  <c:v>171.50499443915589</c:v>
                </c:pt>
                <c:pt idx="406">
                  <c:v>103.9461086418361</c:v>
                </c:pt>
                <c:pt idx="407">
                  <c:v>69.471257757614495</c:v>
                </c:pt>
                <c:pt idx="408">
                  <c:v>54.745993663345359</c:v>
                </c:pt>
                <c:pt idx="409">
                  <c:v>40.976915549223563</c:v>
                </c:pt>
                <c:pt idx="410">
                  <c:v>27.885860221024437</c:v>
                </c:pt>
                <c:pt idx="411">
                  <c:v>18.32400041955097</c:v>
                </c:pt>
                <c:pt idx="412">
                  <c:v>13.264907324589554</c:v>
                </c:pt>
                <c:pt idx="413">
                  <c:v>9.683556198946766</c:v>
                </c:pt>
                <c:pt idx="414">
                  <c:v>7.5104062440664316</c:v>
                </c:pt>
                <c:pt idx="415">
                  <c:v>4.4506111075949226</c:v>
                </c:pt>
                <c:pt idx="416">
                  <c:v>3.3553435303352348</c:v>
                </c:pt>
                <c:pt idx="417">
                  <c:v>2.6947059440516132</c:v>
                </c:pt>
                <c:pt idx="418">
                  <c:v>2.1209943559632052</c:v>
                </c:pt>
                <c:pt idx="419">
                  <c:v>1.3734307714843708</c:v>
                </c:pt>
                <c:pt idx="420">
                  <c:v>1.095267577259688</c:v>
                </c:pt>
                <c:pt idx="421">
                  <c:v>0.52155598917127999</c:v>
                </c:pt>
                <c:pt idx="422">
                  <c:v>0.45201519061510931</c:v>
                </c:pt>
                <c:pt idx="423">
                  <c:v>0.41724479133702397</c:v>
                </c:pt>
                <c:pt idx="424">
                  <c:v>0.43462999097606664</c:v>
                </c:pt>
                <c:pt idx="425">
                  <c:v>0.13908159711234133</c:v>
                </c:pt>
                <c:pt idx="426">
                  <c:v>0.156466796751384</c:v>
                </c:pt>
                <c:pt idx="427">
                  <c:v>3.4770399278085333E-2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C64-8D4F-8C68-ADBEF8F0DA71}"/>
            </c:ext>
          </c:extLst>
        </c:ser>
        <c:ser>
          <c:idx val="3"/>
          <c:order val="5"/>
          <c:tx>
            <c:strRef>
              <c:f>Death!$G$2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Death!$G$3:$G$430</c:f>
              <c:numCache>
                <c:formatCode>General</c:formatCode>
                <c:ptCount val="428"/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0.39985959169798135</c:v>
                </c:pt>
                <c:pt idx="24">
                  <c:v>0.26077799458563999</c:v>
                </c:pt>
                <c:pt idx="25">
                  <c:v>0.156466796751384</c:v>
                </c:pt>
                <c:pt idx="26">
                  <c:v>0.312933593502768</c:v>
                </c:pt>
                <c:pt idx="27">
                  <c:v>1.3038899729282001</c:v>
                </c:pt>
                <c:pt idx="28">
                  <c:v>1.1648083758158587</c:v>
                </c:pt>
                <c:pt idx="29">
                  <c:v>0.93880078050830396</c:v>
                </c:pt>
                <c:pt idx="30">
                  <c:v>1.9123719602946934</c:v>
                </c:pt>
                <c:pt idx="31">
                  <c:v>3.9464403180626855</c:v>
                </c:pt>
                <c:pt idx="32">
                  <c:v>3.8421291202284293</c:v>
                </c:pt>
                <c:pt idx="33">
                  <c:v>4.9373966974881176</c:v>
                </c:pt>
                <c:pt idx="34">
                  <c:v>7.9798066343205836</c:v>
                </c:pt>
                <c:pt idx="35">
                  <c:v>12.882432932530616</c:v>
                </c:pt>
                <c:pt idx="36">
                  <c:v>7.9971918339596266</c:v>
                </c:pt>
                <c:pt idx="37">
                  <c:v>11.126527768987307</c:v>
                </c:pt>
                <c:pt idx="38">
                  <c:v>14.15155250618073</c:v>
                </c:pt>
                <c:pt idx="39">
                  <c:v>17.280888441208411</c:v>
                </c:pt>
                <c:pt idx="40">
                  <c:v>17.750288831462562</c:v>
                </c:pt>
                <c:pt idx="41">
                  <c:v>19.228030800781188</c:v>
                </c:pt>
                <c:pt idx="42">
                  <c:v>24.565287089967288</c:v>
                </c:pt>
                <c:pt idx="43">
                  <c:v>28.685579404420398</c:v>
                </c:pt>
                <c:pt idx="44">
                  <c:v>31.362900148832971</c:v>
                </c:pt>
                <c:pt idx="45">
                  <c:v>33.935909695411283</c:v>
                </c:pt>
                <c:pt idx="46">
                  <c:v>42.29819072179081</c:v>
                </c:pt>
                <c:pt idx="47">
                  <c:v>47.044350223249452</c:v>
                </c:pt>
                <c:pt idx="48">
                  <c:v>52.972703300163005</c:v>
                </c:pt>
                <c:pt idx="49">
                  <c:v>60.552650342785604</c:v>
                </c:pt>
                <c:pt idx="50">
                  <c:v>70.027584146063859</c:v>
                </c:pt>
                <c:pt idx="51">
                  <c:v>81.832134700973825</c:v>
                </c:pt>
                <c:pt idx="52">
                  <c:v>90.750742115802723</c:v>
                </c:pt>
                <c:pt idx="53">
                  <c:v>101.87726988479002</c:v>
                </c:pt>
                <c:pt idx="54">
                  <c:v>120.06218870722866</c:v>
                </c:pt>
                <c:pt idx="55">
                  <c:v>74.634662050410171</c:v>
                </c:pt>
                <c:pt idx="56">
                  <c:v>84.683307441776833</c:v>
                </c:pt>
                <c:pt idx="57">
                  <c:v>96.540013595603924</c:v>
                </c:pt>
                <c:pt idx="58">
                  <c:v>96.366161599213498</c:v>
                </c:pt>
                <c:pt idx="59">
                  <c:v>79.60682914717637</c:v>
                </c:pt>
                <c:pt idx="60">
                  <c:v>80.006688738874345</c:v>
                </c:pt>
                <c:pt idx="61">
                  <c:v>86.9955389937695</c:v>
                </c:pt>
                <c:pt idx="62">
                  <c:v>85.743804619758436</c:v>
                </c:pt>
                <c:pt idx="63">
                  <c:v>76.407952413592525</c:v>
                </c:pt>
                <c:pt idx="64">
                  <c:v>74.095720861599844</c:v>
                </c:pt>
                <c:pt idx="65">
                  <c:v>78.598487568111892</c:v>
                </c:pt>
                <c:pt idx="66">
                  <c:v>75.434381233806135</c:v>
                </c:pt>
                <c:pt idx="67">
                  <c:v>72.843986487588779</c:v>
                </c:pt>
                <c:pt idx="68">
                  <c:v>60.135405551448585</c:v>
                </c:pt>
                <c:pt idx="69">
                  <c:v>61.682688319323383</c:v>
                </c:pt>
                <c:pt idx="70">
                  <c:v>60.031094353614328</c:v>
                </c:pt>
                <c:pt idx="71">
                  <c:v>56.397587629054414</c:v>
                </c:pt>
                <c:pt idx="72">
                  <c:v>51.460190931566295</c:v>
                </c:pt>
                <c:pt idx="73">
                  <c:v>48.574247791485213</c:v>
                </c:pt>
                <c:pt idx="74">
                  <c:v>47.148661421083709</c:v>
                </c:pt>
                <c:pt idx="75">
                  <c:v>45.010281865481467</c:v>
                </c:pt>
                <c:pt idx="76">
                  <c:v>42.124338725400378</c:v>
                </c:pt>
                <c:pt idx="77">
                  <c:v>40.038114768715261</c:v>
                </c:pt>
                <c:pt idx="78">
                  <c:v>36.752312036936196</c:v>
                </c:pt>
                <c:pt idx="79">
                  <c:v>35.500577662925124</c:v>
                </c:pt>
                <c:pt idx="80">
                  <c:v>34.300998887831184</c:v>
                </c:pt>
                <c:pt idx="81">
                  <c:v>31.415055747750099</c:v>
                </c:pt>
                <c:pt idx="82">
                  <c:v>29.885158179514345</c:v>
                </c:pt>
                <c:pt idx="83">
                  <c:v>28.563883006947101</c:v>
                </c:pt>
                <c:pt idx="84">
                  <c:v>26.338577453149639</c:v>
                </c:pt>
                <c:pt idx="85">
                  <c:v>25.903947462173573</c:v>
                </c:pt>
                <c:pt idx="86">
                  <c:v>24.51313149105016</c:v>
                </c:pt>
                <c:pt idx="87">
                  <c:v>22.183514739418442</c:v>
                </c:pt>
                <c:pt idx="88">
                  <c:v>21.870581145915676</c:v>
                </c:pt>
                <c:pt idx="89">
                  <c:v>20.462379975153219</c:v>
                </c:pt>
                <c:pt idx="90">
                  <c:v>19.610505192840129</c:v>
                </c:pt>
                <c:pt idx="91">
                  <c:v>17.524281236155009</c:v>
                </c:pt>
                <c:pt idx="92">
                  <c:v>17.211347642652239</c:v>
                </c:pt>
                <c:pt idx="93">
                  <c:v>16.759332452037132</c:v>
                </c:pt>
                <c:pt idx="94">
                  <c:v>15.71622047369457</c:v>
                </c:pt>
                <c:pt idx="95">
                  <c:v>14.499256498961584</c:v>
                </c:pt>
                <c:pt idx="96">
                  <c:v>13.942930110512219</c:v>
                </c:pt>
                <c:pt idx="97">
                  <c:v>12.708580936140189</c:v>
                </c:pt>
                <c:pt idx="98">
                  <c:v>11.317764965016776</c:v>
                </c:pt>
                <c:pt idx="99">
                  <c:v>9.5966302007515516</c:v>
                </c:pt>
                <c:pt idx="100">
                  <c:v>9.7183265982248503</c:v>
                </c:pt>
                <c:pt idx="101">
                  <c:v>8.7273702187994182</c:v>
                </c:pt>
                <c:pt idx="102">
                  <c:v>8.1015030317938823</c:v>
                </c:pt>
                <c:pt idx="103">
                  <c:v>6.9540798556170662</c:v>
                </c:pt>
                <c:pt idx="104">
                  <c:v>6.4325238664457869</c:v>
                </c:pt>
                <c:pt idx="105">
                  <c:v>6.0674346740258907</c:v>
                </c:pt>
                <c:pt idx="106">
                  <c:v>5.2851006902689708</c:v>
                </c:pt>
                <c:pt idx="107">
                  <c:v>5.2329450913518425</c:v>
                </c:pt>
                <c:pt idx="108">
                  <c:v>4.7809299007367336</c:v>
                </c:pt>
                <c:pt idx="109">
                  <c:v>4.1550627137311977</c:v>
                </c:pt>
                <c:pt idx="110">
                  <c:v>4.1376775140921547</c:v>
                </c:pt>
                <c:pt idx="111">
                  <c:v>4.4332259079558796</c:v>
                </c:pt>
                <c:pt idx="112">
                  <c:v>3.7552031220332158</c:v>
                </c:pt>
                <c:pt idx="113">
                  <c:v>3.6335067245599171</c:v>
                </c:pt>
                <c:pt idx="114">
                  <c:v>3.6682771238380028</c:v>
                </c:pt>
                <c:pt idx="115">
                  <c:v>3.4248843288914053</c:v>
                </c:pt>
                <c:pt idx="116">
                  <c:v>2.9033283397201255</c:v>
                </c:pt>
                <c:pt idx="117">
                  <c:v>3.39011392961332</c:v>
                </c:pt>
                <c:pt idx="118">
                  <c:v>2.8859431400810824</c:v>
                </c:pt>
                <c:pt idx="119">
                  <c:v>3.0250247371934238</c:v>
                </c:pt>
                <c:pt idx="120">
                  <c:v>2.2600759530755465</c:v>
                </c:pt>
                <c:pt idx="121">
                  <c:v>2.7990171418858694</c:v>
                </c:pt>
                <c:pt idx="122">
                  <c:v>2.4686983487440588</c:v>
                </c:pt>
                <c:pt idx="123">
                  <c:v>2.4513131491050162</c:v>
                </c:pt>
                <c:pt idx="124">
                  <c:v>2.3296167516317174</c:v>
                </c:pt>
                <c:pt idx="125">
                  <c:v>2.08622395668512</c:v>
                </c:pt>
                <c:pt idx="126">
                  <c:v>1.981912758850864</c:v>
                </c:pt>
                <c:pt idx="127">
                  <c:v>2.1557647552412909</c:v>
                </c:pt>
                <c:pt idx="128">
                  <c:v>1.981912758850864</c:v>
                </c:pt>
                <c:pt idx="129">
                  <c:v>1.7037495646261813</c:v>
                </c:pt>
                <c:pt idx="130">
                  <c:v>1.4777419693186267</c:v>
                </c:pt>
                <c:pt idx="131">
                  <c:v>1.5994383667919254</c:v>
                </c:pt>
                <c:pt idx="132">
                  <c:v>1.616823566430968</c:v>
                </c:pt>
                <c:pt idx="133">
                  <c:v>1.4429715700405412</c:v>
                </c:pt>
                <c:pt idx="134">
                  <c:v>1.0778823776206454</c:v>
                </c:pt>
                <c:pt idx="135">
                  <c:v>1.3734307714843708</c:v>
                </c:pt>
                <c:pt idx="136">
                  <c:v>1.251734374011072</c:v>
                </c:pt>
                <c:pt idx="137">
                  <c:v>1.251734374011072</c:v>
                </c:pt>
                <c:pt idx="138">
                  <c:v>0.9735711797863893</c:v>
                </c:pt>
                <c:pt idx="139">
                  <c:v>1.0778823776206454</c:v>
                </c:pt>
                <c:pt idx="140">
                  <c:v>1.0257267787035174</c:v>
                </c:pt>
                <c:pt idx="141">
                  <c:v>0.93880078050830396</c:v>
                </c:pt>
                <c:pt idx="142">
                  <c:v>0.886645181591176</c:v>
                </c:pt>
                <c:pt idx="143">
                  <c:v>0.886645181591176</c:v>
                </c:pt>
                <c:pt idx="144">
                  <c:v>0.73017838483979203</c:v>
                </c:pt>
                <c:pt idx="145">
                  <c:v>0.74756358447883464</c:v>
                </c:pt>
                <c:pt idx="146">
                  <c:v>0.886645181591176</c:v>
                </c:pt>
                <c:pt idx="147">
                  <c:v>0.69540798556170669</c:v>
                </c:pt>
                <c:pt idx="148">
                  <c:v>0.95618598014734668</c:v>
                </c:pt>
                <c:pt idx="149">
                  <c:v>0.53894118881032271</c:v>
                </c:pt>
                <c:pt idx="150">
                  <c:v>0.78233398375691998</c:v>
                </c:pt>
                <c:pt idx="151">
                  <c:v>0.76494878411787737</c:v>
                </c:pt>
                <c:pt idx="152">
                  <c:v>0.83448958267404794</c:v>
                </c:pt>
                <c:pt idx="153">
                  <c:v>0.81710438303500532</c:v>
                </c:pt>
                <c:pt idx="154">
                  <c:v>0.64325238664457862</c:v>
                </c:pt>
                <c:pt idx="155">
                  <c:v>0.79971918339596271</c:v>
                </c:pt>
                <c:pt idx="156">
                  <c:v>0.95618598014734668</c:v>
                </c:pt>
                <c:pt idx="157">
                  <c:v>0.95618598014734668</c:v>
                </c:pt>
                <c:pt idx="158">
                  <c:v>0.79971918339596271</c:v>
                </c:pt>
                <c:pt idx="159">
                  <c:v>0.7127931852007493</c:v>
                </c:pt>
                <c:pt idx="160">
                  <c:v>0.92141558086926134</c:v>
                </c:pt>
                <c:pt idx="161">
                  <c:v>1.0604971779816026</c:v>
                </c:pt>
                <c:pt idx="162">
                  <c:v>0.83448958267404794</c:v>
                </c:pt>
                <c:pt idx="163">
                  <c:v>0.67802278592266396</c:v>
                </c:pt>
                <c:pt idx="164">
                  <c:v>0.886645181591176</c:v>
                </c:pt>
                <c:pt idx="165">
                  <c:v>1.04311197834256</c:v>
                </c:pt>
                <c:pt idx="166">
                  <c:v>0.95618598014734668</c:v>
                </c:pt>
                <c:pt idx="167">
                  <c:v>0.86925998195213328</c:v>
                </c:pt>
                <c:pt idx="168">
                  <c:v>0.90403038123021862</c:v>
                </c:pt>
                <c:pt idx="169">
                  <c:v>0.92141558086926134</c:v>
                </c:pt>
                <c:pt idx="170">
                  <c:v>1.1126527768987307</c:v>
                </c:pt>
                <c:pt idx="171">
                  <c:v>1.0083415790644747</c:v>
                </c:pt>
                <c:pt idx="172">
                  <c:v>0.83448958267404794</c:v>
                </c:pt>
                <c:pt idx="173">
                  <c:v>1.0083415790644747</c:v>
                </c:pt>
                <c:pt idx="174">
                  <c:v>0.93880078050830396</c:v>
                </c:pt>
                <c:pt idx="175">
                  <c:v>1.0083415790644747</c:v>
                </c:pt>
                <c:pt idx="176">
                  <c:v>0.92141558086926134</c:v>
                </c:pt>
                <c:pt idx="177">
                  <c:v>0.9735711797863893</c:v>
                </c:pt>
                <c:pt idx="178">
                  <c:v>0.83448958267404794</c:v>
                </c:pt>
                <c:pt idx="179">
                  <c:v>1.0604971779816026</c:v>
                </c:pt>
                <c:pt idx="180">
                  <c:v>0.85187478231309066</c:v>
                </c:pt>
                <c:pt idx="181">
                  <c:v>1.0083415790644747</c:v>
                </c:pt>
                <c:pt idx="182">
                  <c:v>1.0257267787035174</c:v>
                </c:pt>
                <c:pt idx="183">
                  <c:v>0.90403038123021862</c:v>
                </c:pt>
                <c:pt idx="184">
                  <c:v>0.886645181591176</c:v>
                </c:pt>
                <c:pt idx="185">
                  <c:v>1.2691195736501146</c:v>
                </c:pt>
                <c:pt idx="186">
                  <c:v>0.76494878411787737</c:v>
                </c:pt>
                <c:pt idx="187">
                  <c:v>1.0257267787035174</c:v>
                </c:pt>
                <c:pt idx="188">
                  <c:v>1.2865047732891572</c:v>
                </c:pt>
                <c:pt idx="189">
                  <c:v>1.04311197834256</c:v>
                </c:pt>
                <c:pt idx="190">
                  <c:v>0.93880078050830396</c:v>
                </c:pt>
                <c:pt idx="191">
                  <c:v>0.93880078050830396</c:v>
                </c:pt>
                <c:pt idx="192">
                  <c:v>1.1300379765377733</c:v>
                </c:pt>
                <c:pt idx="193">
                  <c:v>1.0778823776206454</c:v>
                </c:pt>
                <c:pt idx="194">
                  <c:v>0.99095637942543202</c:v>
                </c:pt>
                <c:pt idx="195">
                  <c:v>0.93880078050830396</c:v>
                </c:pt>
                <c:pt idx="196">
                  <c:v>1.1821935754549013</c:v>
                </c:pt>
                <c:pt idx="197">
                  <c:v>1.2169639747329866</c:v>
                </c:pt>
                <c:pt idx="198">
                  <c:v>1.0604971779816026</c:v>
                </c:pt>
                <c:pt idx="199">
                  <c:v>1.1126527768987307</c:v>
                </c:pt>
                <c:pt idx="200">
                  <c:v>0.90403038123021862</c:v>
                </c:pt>
                <c:pt idx="201">
                  <c:v>1.2865047732891572</c:v>
                </c:pt>
                <c:pt idx="202">
                  <c:v>1.1474231761768159</c:v>
                </c:pt>
                <c:pt idx="203">
                  <c:v>1.1126527768987307</c:v>
                </c:pt>
                <c:pt idx="204">
                  <c:v>0.99095637942543202</c:v>
                </c:pt>
                <c:pt idx="205">
                  <c:v>1.1474231761768159</c:v>
                </c:pt>
                <c:pt idx="206">
                  <c:v>0.92141558086926134</c:v>
                </c:pt>
                <c:pt idx="207">
                  <c:v>1.04311197834256</c:v>
                </c:pt>
                <c:pt idx="208">
                  <c:v>1.2343491743720294</c:v>
                </c:pt>
                <c:pt idx="209">
                  <c:v>1.1300379765377733</c:v>
                </c:pt>
                <c:pt idx="210">
                  <c:v>1.0604971779816026</c:v>
                </c:pt>
                <c:pt idx="211">
                  <c:v>1.095267577259688</c:v>
                </c:pt>
                <c:pt idx="212">
                  <c:v>1.0604971779816026</c:v>
                </c:pt>
                <c:pt idx="213">
                  <c:v>1.3038899729282001</c:v>
                </c:pt>
                <c:pt idx="214">
                  <c:v>1.1995787750939439</c:v>
                </c:pt>
                <c:pt idx="215">
                  <c:v>1.0778823776206454</c:v>
                </c:pt>
                <c:pt idx="216">
                  <c:v>0.99095637942543202</c:v>
                </c:pt>
                <c:pt idx="217">
                  <c:v>1.2343491743720294</c:v>
                </c:pt>
                <c:pt idx="218">
                  <c:v>1.5994383667919254</c:v>
                </c:pt>
                <c:pt idx="219">
                  <c:v>1.3212751725672427</c:v>
                </c:pt>
                <c:pt idx="220">
                  <c:v>1.3212751725672427</c:v>
                </c:pt>
                <c:pt idx="221">
                  <c:v>1.4255863704014986</c:v>
                </c:pt>
                <c:pt idx="222">
                  <c:v>1.9645275592118212</c:v>
                </c:pt>
                <c:pt idx="223">
                  <c:v>1.9471423595727786</c:v>
                </c:pt>
                <c:pt idx="224">
                  <c:v>1.773290363182352</c:v>
                </c:pt>
                <c:pt idx="225">
                  <c:v>2.2600759530755465</c:v>
                </c:pt>
                <c:pt idx="226">
                  <c:v>3.1293359350276799</c:v>
                </c:pt>
                <c:pt idx="227">
                  <c:v>2.7816319422468267</c:v>
                </c:pt>
                <c:pt idx="228">
                  <c:v>2.7468615429687415</c:v>
                </c:pt>
                <c:pt idx="229">
                  <c:v>3.8073587209503441</c:v>
                </c:pt>
                <c:pt idx="230">
                  <c:v>3.8768995195065146</c:v>
                </c:pt>
                <c:pt idx="231">
                  <c:v>4.3115295104825817</c:v>
                </c:pt>
                <c:pt idx="232">
                  <c:v>4.0507515158969412</c:v>
                </c:pt>
                <c:pt idx="233">
                  <c:v>5.5111082855765252</c:v>
                </c:pt>
                <c:pt idx="234">
                  <c:v>5.650189882688867</c:v>
                </c:pt>
                <c:pt idx="235">
                  <c:v>5.493723085937483</c:v>
                </c:pt>
                <c:pt idx="236">
                  <c:v>6.606375862836213</c:v>
                </c:pt>
                <c:pt idx="237">
                  <c:v>7.4582506451493042</c:v>
                </c:pt>
                <c:pt idx="238">
                  <c:v>7.7885694382911144</c:v>
                </c:pt>
                <c:pt idx="239">
                  <c:v>7.8233398375691996</c:v>
                </c:pt>
                <c:pt idx="240">
                  <c:v>9.8747933949762352</c:v>
                </c:pt>
                <c:pt idx="241">
                  <c:v>10.292038186313258</c:v>
                </c:pt>
                <c:pt idx="242">
                  <c:v>11.491616961407203</c:v>
                </c:pt>
                <c:pt idx="243">
                  <c:v>11.891476553105184</c:v>
                </c:pt>
                <c:pt idx="244">
                  <c:v>12.986744130364873</c:v>
                </c:pt>
                <c:pt idx="245">
                  <c:v>14.725264094269139</c:v>
                </c:pt>
                <c:pt idx="246">
                  <c:v>16.68979165348096</c:v>
                </c:pt>
                <c:pt idx="247">
                  <c:v>17.837214829657775</c:v>
                </c:pt>
                <c:pt idx="248">
                  <c:v>21.036091563241627</c:v>
                </c:pt>
                <c:pt idx="249">
                  <c:v>25.138998678055696</c:v>
                </c:pt>
                <c:pt idx="250">
                  <c:v>30.093780575182855</c:v>
                </c:pt>
                <c:pt idx="251">
                  <c:v>30.841344159661691</c:v>
                </c:pt>
                <c:pt idx="252">
                  <c:v>36.752312036936196</c:v>
                </c:pt>
                <c:pt idx="253">
                  <c:v>43.393458299050494</c:v>
                </c:pt>
                <c:pt idx="254">
                  <c:v>50.173686158277135</c:v>
                </c:pt>
                <c:pt idx="255">
                  <c:v>54.711223264067272</c:v>
                </c:pt>
                <c:pt idx="256">
                  <c:v>64.742483455794897</c:v>
                </c:pt>
                <c:pt idx="257">
                  <c:v>74.373884055824533</c:v>
                </c:pt>
                <c:pt idx="258">
                  <c:v>83.448958267404805</c:v>
                </c:pt>
                <c:pt idx="259">
                  <c:v>96.227080002101161</c:v>
                </c:pt>
                <c:pt idx="260">
                  <c:v>111.56082608373679</c:v>
                </c:pt>
                <c:pt idx="261">
                  <c:v>126.42517177511827</c:v>
                </c:pt>
                <c:pt idx="262">
                  <c:v>86.804301797740038</c:v>
                </c:pt>
                <c:pt idx="263">
                  <c:v>103.91133824255802</c:v>
                </c:pt>
                <c:pt idx="264">
                  <c:v>117.21101596642566</c:v>
                </c:pt>
                <c:pt idx="265">
                  <c:v>117.43702356173321</c:v>
                </c:pt>
                <c:pt idx="266">
                  <c:v>104.97183542053962</c:v>
                </c:pt>
                <c:pt idx="267">
                  <c:v>107.21452617397613</c:v>
                </c:pt>
                <c:pt idx="268">
                  <c:v>120.37512230073142</c:v>
                </c:pt>
                <c:pt idx="269">
                  <c:v>119.71448471444781</c:v>
                </c:pt>
                <c:pt idx="270">
                  <c:v>113.49058324367053</c:v>
                </c:pt>
                <c:pt idx="271">
                  <c:v>114.23814682814937</c:v>
                </c:pt>
                <c:pt idx="272">
                  <c:v>120.77498189242941</c:v>
                </c:pt>
                <c:pt idx="273">
                  <c:v>125.24297819966337</c:v>
                </c:pt>
                <c:pt idx="274">
                  <c:v>119.41893632058408</c:v>
                </c:pt>
                <c:pt idx="275">
                  <c:v>121.29653788160068</c:v>
                </c:pt>
                <c:pt idx="276">
                  <c:v>126.68594976970391</c:v>
                </c:pt>
                <c:pt idx="277">
                  <c:v>126.79026096753816</c:v>
                </c:pt>
                <c:pt idx="278">
                  <c:v>153.54608321202483</c:v>
                </c:pt>
                <c:pt idx="279">
                  <c:v>153.32007561671728</c:v>
                </c:pt>
                <c:pt idx="280">
                  <c:v>160.86525226006179</c:v>
                </c:pt>
                <c:pt idx="281">
                  <c:v>124.35633301807219</c:v>
                </c:pt>
                <c:pt idx="282">
                  <c:v>139.44668630476122</c:v>
                </c:pt>
                <c:pt idx="283">
                  <c:v>146.97447774846671</c:v>
                </c:pt>
                <c:pt idx="284">
                  <c:v>142.07185145025667</c:v>
                </c:pt>
                <c:pt idx="285">
                  <c:v>129.31111491519934</c:v>
                </c:pt>
                <c:pt idx="286">
                  <c:v>129.10249251953084</c:v>
                </c:pt>
                <c:pt idx="287">
                  <c:v>135.22208279247386</c:v>
                </c:pt>
                <c:pt idx="288">
                  <c:v>133.1184736361497</c:v>
                </c:pt>
                <c:pt idx="289">
                  <c:v>124.39110341735028</c:v>
                </c:pt>
                <c:pt idx="290">
                  <c:v>121.99194586716239</c:v>
                </c:pt>
                <c:pt idx="291">
                  <c:v>124.84311860796539</c:v>
                </c:pt>
                <c:pt idx="292">
                  <c:v>121.07053028629313</c:v>
                </c:pt>
                <c:pt idx="293">
                  <c:v>119.54063271805738</c:v>
                </c:pt>
                <c:pt idx="294">
                  <c:v>113.26457564836298</c:v>
                </c:pt>
                <c:pt idx="295">
                  <c:v>115.61157759963373</c:v>
                </c:pt>
                <c:pt idx="296">
                  <c:v>113.75136123825617</c:v>
                </c:pt>
                <c:pt idx="297">
                  <c:v>110.3786325082819</c:v>
                </c:pt>
                <c:pt idx="298">
                  <c:v>106.83205178191719</c:v>
                </c:pt>
                <c:pt idx="299">
                  <c:v>107.57961536639603</c:v>
                </c:pt>
                <c:pt idx="300">
                  <c:v>105.78893980357462</c:v>
                </c:pt>
                <c:pt idx="301">
                  <c:v>100.74723190825225</c:v>
                </c:pt>
                <c:pt idx="302">
                  <c:v>101.7034178883996</c:v>
                </c:pt>
                <c:pt idx="303">
                  <c:v>98.695778350845217</c:v>
                </c:pt>
                <c:pt idx="304">
                  <c:v>97.617895973224577</c:v>
                </c:pt>
                <c:pt idx="305">
                  <c:v>93.723611254079017</c:v>
                </c:pt>
                <c:pt idx="306">
                  <c:v>94.227782043611256</c:v>
                </c:pt>
                <c:pt idx="307">
                  <c:v>91.324453703891123</c:v>
                </c:pt>
                <c:pt idx="308">
                  <c:v>99.530267933519269</c:v>
                </c:pt>
                <c:pt idx="309">
                  <c:v>99.356415937128844</c:v>
                </c:pt>
                <c:pt idx="310">
                  <c:v>97.409273577556064</c:v>
                </c:pt>
                <c:pt idx="311">
                  <c:v>97.07895478441425</c:v>
                </c:pt>
                <c:pt idx="312">
                  <c:v>100.3995279154714</c:v>
                </c:pt>
                <c:pt idx="313">
                  <c:v>102.81607066529833</c:v>
                </c:pt>
                <c:pt idx="314">
                  <c:v>101.12970630031118</c:v>
                </c:pt>
                <c:pt idx="315">
                  <c:v>100.85154310608651</c:v>
                </c:pt>
                <c:pt idx="316">
                  <c:v>104.32858303389504</c:v>
                </c:pt>
                <c:pt idx="317">
                  <c:v>105.31953941332047</c:v>
                </c:pt>
                <c:pt idx="318">
                  <c:v>103.4593230519429</c:v>
                </c:pt>
                <c:pt idx="319">
                  <c:v>103.44193785230387</c:v>
                </c:pt>
                <c:pt idx="320">
                  <c:v>107.99686015773304</c:v>
                </c:pt>
                <c:pt idx="321">
                  <c:v>106.6755849851658</c:v>
                </c:pt>
                <c:pt idx="322">
                  <c:v>106.2235697945507</c:v>
                </c:pt>
                <c:pt idx="323">
                  <c:v>105.42385061115473</c:v>
                </c:pt>
                <c:pt idx="324">
                  <c:v>109.28336493102221</c:v>
                </c:pt>
                <c:pt idx="325">
                  <c:v>109.78753572055444</c:v>
                </c:pt>
                <c:pt idx="326">
                  <c:v>109.30075013066124</c:v>
                </c:pt>
                <c:pt idx="327">
                  <c:v>109.83969131947157</c:v>
                </c:pt>
                <c:pt idx="328">
                  <c:v>111.40435928698541</c:v>
                </c:pt>
                <c:pt idx="329">
                  <c:v>110.3786325082819</c:v>
                </c:pt>
                <c:pt idx="330">
                  <c:v>112.58655286244031</c:v>
                </c:pt>
                <c:pt idx="331">
                  <c:v>112.29100446857659</c:v>
                </c:pt>
                <c:pt idx="332">
                  <c:v>113.95998363392468</c:v>
                </c:pt>
                <c:pt idx="333">
                  <c:v>111.40435928698541</c:v>
                </c:pt>
                <c:pt idx="334">
                  <c:v>102.27712947648801</c:v>
                </c:pt>
                <c:pt idx="335">
                  <c:v>103.11161905916205</c:v>
                </c:pt>
                <c:pt idx="336">
                  <c:v>103.21593025699632</c:v>
                </c:pt>
                <c:pt idx="337">
                  <c:v>100.46906871402757</c:v>
                </c:pt>
                <c:pt idx="338">
                  <c:v>99.791045928104907</c:v>
                </c:pt>
                <c:pt idx="339">
                  <c:v>94.697182433865407</c:v>
                </c:pt>
                <c:pt idx="340">
                  <c:v>97.530969975029365</c:v>
                </c:pt>
                <c:pt idx="341">
                  <c:v>92.367565682233689</c:v>
                </c:pt>
                <c:pt idx="342">
                  <c:v>93.271596063463903</c:v>
                </c:pt>
                <c:pt idx="343">
                  <c:v>90.263956525909521</c:v>
                </c:pt>
                <c:pt idx="344">
                  <c:v>88.421125364171004</c:v>
                </c:pt>
                <c:pt idx="345">
                  <c:v>88.334199365975792</c:v>
                </c:pt>
                <c:pt idx="346">
                  <c:v>86.665220200627687</c:v>
                </c:pt>
                <c:pt idx="347">
                  <c:v>84.996241035279596</c:v>
                </c:pt>
                <c:pt idx="348">
                  <c:v>83.588039864517143</c:v>
                </c:pt>
                <c:pt idx="349">
                  <c:v>82.892631878955427</c:v>
                </c:pt>
                <c:pt idx="350">
                  <c:v>81.658282704583399</c:v>
                </c:pt>
                <c:pt idx="351">
                  <c:v>78.963576760531794</c:v>
                </c:pt>
                <c:pt idx="352">
                  <c:v>76.547034010704863</c:v>
                </c:pt>
                <c:pt idx="353">
                  <c:v>75.816855625865074</c:v>
                </c:pt>
                <c:pt idx="354">
                  <c:v>76.616574809261024</c:v>
                </c:pt>
                <c:pt idx="355">
                  <c:v>72.774445689032603</c:v>
                </c:pt>
                <c:pt idx="356">
                  <c:v>71.557481714299612</c:v>
                </c:pt>
                <c:pt idx="357">
                  <c:v>71.418400117187275</c:v>
                </c:pt>
                <c:pt idx="358">
                  <c:v>70.49698453631801</c:v>
                </c:pt>
                <c:pt idx="359">
                  <c:v>67.784893392627353</c:v>
                </c:pt>
                <c:pt idx="360">
                  <c:v>67.419804200207466</c:v>
                </c:pt>
                <c:pt idx="361">
                  <c:v>66.776551813562875</c:v>
                </c:pt>
                <c:pt idx="362">
                  <c:v>63.45597868250573</c:v>
                </c:pt>
                <c:pt idx="363">
                  <c:v>62.621489099831685</c:v>
                </c:pt>
                <c:pt idx="364">
                  <c:v>61.665303119684339</c:v>
                </c:pt>
                <c:pt idx="365">
                  <c:v>68.845390570608956</c:v>
                </c:pt>
                <c:pt idx="366">
                  <c:v>65.768210234498412</c:v>
                </c:pt>
                <c:pt idx="367">
                  <c:v>64.499090660848296</c:v>
                </c:pt>
                <c:pt idx="368">
                  <c:v>63.073504290446792</c:v>
                </c:pt>
                <c:pt idx="369">
                  <c:v>62.656259499109773</c:v>
                </c:pt>
                <c:pt idx="370">
                  <c:v>65.17711344677096</c:v>
                </c:pt>
                <c:pt idx="371">
                  <c:v>62.638874299470729</c:v>
                </c:pt>
                <c:pt idx="372">
                  <c:v>60.761272738454117</c:v>
                </c:pt>
                <c:pt idx="373">
                  <c:v>60.552650342785604</c:v>
                </c:pt>
                <c:pt idx="374">
                  <c:v>60.274487148560922</c:v>
                </c:pt>
                <c:pt idx="375">
                  <c:v>61.59576232112817</c:v>
                </c:pt>
                <c:pt idx="376">
                  <c:v>58.449041186461443</c:v>
                </c:pt>
                <c:pt idx="377">
                  <c:v>59.770316359028691</c:v>
                </c:pt>
                <c:pt idx="378">
                  <c:v>57.771018400538779</c:v>
                </c:pt>
                <c:pt idx="379">
                  <c:v>59.718160760111559</c:v>
                </c:pt>
                <c:pt idx="380">
                  <c:v>56.310661630859194</c:v>
                </c:pt>
                <c:pt idx="381">
                  <c:v>56.484513627249626</c:v>
                </c:pt>
                <c:pt idx="382">
                  <c:v>56.223735632663981</c:v>
                </c:pt>
                <c:pt idx="383">
                  <c:v>56.136809634468769</c:v>
                </c:pt>
                <c:pt idx="384">
                  <c:v>55.111082855765254</c:v>
                </c:pt>
                <c:pt idx="385">
                  <c:v>53.615955686807581</c:v>
                </c:pt>
                <c:pt idx="386">
                  <c:v>55.076312456487166</c:v>
                </c:pt>
                <c:pt idx="387">
                  <c:v>54.363519271286421</c:v>
                </c:pt>
                <c:pt idx="388">
                  <c:v>53.876733681393226</c:v>
                </c:pt>
                <c:pt idx="389">
                  <c:v>51.599272528678632</c:v>
                </c:pt>
                <c:pt idx="390">
                  <c:v>52.033902519654703</c:v>
                </c:pt>
                <c:pt idx="391">
                  <c:v>52.277295314601297</c:v>
                </c:pt>
                <c:pt idx="392">
                  <c:v>50.990790541312144</c:v>
                </c:pt>
                <c:pt idx="393">
                  <c:v>51.477576131205332</c:v>
                </c:pt>
                <c:pt idx="394">
                  <c:v>50.121530559360011</c:v>
                </c:pt>
                <c:pt idx="395">
                  <c:v>48.71332938859755</c:v>
                </c:pt>
                <c:pt idx="396">
                  <c:v>49.912908163691498</c:v>
                </c:pt>
                <c:pt idx="397">
                  <c:v>49.408737374159259</c:v>
                </c:pt>
                <c:pt idx="398">
                  <c:v>37.482490421775992</c:v>
                </c:pt>
                <c:pt idx="399">
                  <c:v>36.022133652096407</c:v>
                </c:pt>
                <c:pt idx="400">
                  <c:v>37.378179223941736</c:v>
                </c:pt>
                <c:pt idx="401">
                  <c:v>34.179302490357884</c:v>
                </c:pt>
                <c:pt idx="402">
                  <c:v>29.085438996118381</c:v>
                </c:pt>
                <c:pt idx="403">
                  <c:v>27.433845030409326</c:v>
                </c:pt>
                <c:pt idx="404">
                  <c:v>27.486000629326455</c:v>
                </c:pt>
                <c:pt idx="405">
                  <c:v>24.634827888523457</c:v>
                </c:pt>
                <c:pt idx="406">
                  <c:v>22.218285138696526</c:v>
                </c:pt>
                <c:pt idx="407">
                  <c:v>20.688387570460772</c:v>
                </c:pt>
                <c:pt idx="408">
                  <c:v>20.218987180206621</c:v>
                </c:pt>
                <c:pt idx="409">
                  <c:v>18.063222424965332</c:v>
                </c:pt>
                <c:pt idx="410">
                  <c:v>16.933184448427557</c:v>
                </c:pt>
                <c:pt idx="411">
                  <c:v>15.5249832776651</c:v>
                </c:pt>
                <c:pt idx="412">
                  <c:v>15.316360881996589</c:v>
                </c:pt>
                <c:pt idx="413">
                  <c:v>13.456144520619024</c:v>
                </c:pt>
                <c:pt idx="414">
                  <c:v>12.604269738305932</c:v>
                </c:pt>
                <c:pt idx="415">
                  <c:v>11.54377256032433</c:v>
                </c:pt>
                <c:pt idx="416">
                  <c:v>11.526387360685288</c:v>
                </c:pt>
                <c:pt idx="417">
                  <c:v>9.5618598014734673</c:v>
                </c:pt>
                <c:pt idx="418">
                  <c:v>9.3010818068878258</c:v>
                </c:pt>
                <c:pt idx="419">
                  <c:v>8.9707630137460157</c:v>
                </c:pt>
                <c:pt idx="420">
                  <c:v>8.3970514256576081</c:v>
                </c:pt>
                <c:pt idx="421">
                  <c:v>7.075776253090365</c:v>
                </c:pt>
                <c:pt idx="422">
                  <c:v>7.2843986487588772</c:v>
                </c:pt>
                <c:pt idx="423">
                  <c:v>6.5542202639190856</c:v>
                </c:pt>
                <c:pt idx="424">
                  <c:v>5.806656679440251</c:v>
                </c:pt>
                <c:pt idx="425">
                  <c:v>5.7197306812450375</c:v>
                </c:pt>
                <c:pt idx="426">
                  <c:v>5.2155598917128003</c:v>
                </c:pt>
                <c:pt idx="427">
                  <c:v>4.8157003000148189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C64-8D4F-8C68-ADBEF8F0DA71}"/>
            </c:ext>
          </c:extLst>
        </c:ser>
        <c:ser>
          <c:idx val="9"/>
          <c:order val="6"/>
          <c:tx>
            <c:strRef>
              <c:f>Death!$N$2</c:f>
              <c:strCache>
                <c:ptCount val="1"/>
                <c:pt idx="0">
                  <c:v>IHME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Death!$N$3:$N$430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3</c:v>
                </c:pt>
                <c:pt idx="36">
                  <c:v>5</c:v>
                </c:pt>
                <c:pt idx="37">
                  <c:v>0</c:v>
                </c:pt>
                <c:pt idx="38">
                  <c:v>15</c:v>
                </c:pt>
                <c:pt idx="39">
                  <c:v>12</c:v>
                </c:pt>
                <c:pt idx="40">
                  <c:v>8</c:v>
                </c:pt>
                <c:pt idx="41">
                  <c:v>14</c:v>
                </c:pt>
                <c:pt idx="42">
                  <c:v>21</c:v>
                </c:pt>
                <c:pt idx="43">
                  <c:v>19</c:v>
                </c:pt>
                <c:pt idx="44">
                  <c:v>18</c:v>
                </c:pt>
                <c:pt idx="45">
                  <c:v>23</c:v>
                </c:pt>
                <c:pt idx="46">
                  <c:v>19</c:v>
                </c:pt>
                <c:pt idx="47">
                  <c:v>39</c:v>
                </c:pt>
                <c:pt idx="48">
                  <c:v>38</c:v>
                </c:pt>
                <c:pt idx="49">
                  <c:v>32</c:v>
                </c:pt>
                <c:pt idx="50">
                  <c:v>57</c:v>
                </c:pt>
                <c:pt idx="51">
                  <c:v>46</c:v>
                </c:pt>
                <c:pt idx="52">
                  <c:v>58</c:v>
                </c:pt>
                <c:pt idx="53">
                  <c:v>44</c:v>
                </c:pt>
                <c:pt idx="54">
                  <c:v>57</c:v>
                </c:pt>
                <c:pt idx="55">
                  <c:v>60</c:v>
                </c:pt>
                <c:pt idx="56">
                  <c:v>57</c:v>
                </c:pt>
                <c:pt idx="57">
                  <c:v>56</c:v>
                </c:pt>
                <c:pt idx="58">
                  <c:v>50</c:v>
                </c:pt>
                <c:pt idx="59">
                  <c:v>50</c:v>
                </c:pt>
                <c:pt idx="60">
                  <c:v>56</c:v>
                </c:pt>
                <c:pt idx="61">
                  <c:v>58</c:v>
                </c:pt>
                <c:pt idx="62">
                  <c:v>44</c:v>
                </c:pt>
                <c:pt idx="63">
                  <c:v>52</c:v>
                </c:pt>
                <c:pt idx="64">
                  <c:v>45</c:v>
                </c:pt>
                <c:pt idx="65">
                  <c:v>36</c:v>
                </c:pt>
                <c:pt idx="66">
                  <c:v>36</c:v>
                </c:pt>
                <c:pt idx="67">
                  <c:v>37</c:v>
                </c:pt>
                <c:pt idx="68">
                  <c:v>38</c:v>
                </c:pt>
                <c:pt idx="69">
                  <c:v>38</c:v>
                </c:pt>
                <c:pt idx="70">
                  <c:v>36</c:v>
                </c:pt>
                <c:pt idx="71">
                  <c:v>34</c:v>
                </c:pt>
                <c:pt idx="72">
                  <c:v>21</c:v>
                </c:pt>
                <c:pt idx="73">
                  <c:v>38</c:v>
                </c:pt>
                <c:pt idx="74">
                  <c:v>33</c:v>
                </c:pt>
                <c:pt idx="75">
                  <c:v>27</c:v>
                </c:pt>
                <c:pt idx="76">
                  <c:v>31</c:v>
                </c:pt>
                <c:pt idx="77">
                  <c:v>27</c:v>
                </c:pt>
                <c:pt idx="78">
                  <c:v>25</c:v>
                </c:pt>
                <c:pt idx="79">
                  <c:v>13</c:v>
                </c:pt>
                <c:pt idx="80">
                  <c:v>23</c:v>
                </c:pt>
                <c:pt idx="81">
                  <c:v>12</c:v>
                </c:pt>
                <c:pt idx="82">
                  <c:v>11</c:v>
                </c:pt>
                <c:pt idx="83">
                  <c:v>13</c:v>
                </c:pt>
                <c:pt idx="84">
                  <c:v>12</c:v>
                </c:pt>
                <c:pt idx="85">
                  <c:v>9</c:v>
                </c:pt>
                <c:pt idx="86">
                  <c:v>8</c:v>
                </c:pt>
                <c:pt idx="87">
                  <c:v>9</c:v>
                </c:pt>
                <c:pt idx="88">
                  <c:v>10</c:v>
                </c:pt>
                <c:pt idx="89">
                  <c:v>4</c:v>
                </c:pt>
                <c:pt idx="90">
                  <c:v>12</c:v>
                </c:pt>
                <c:pt idx="91">
                  <c:v>7</c:v>
                </c:pt>
                <c:pt idx="92">
                  <c:v>5</c:v>
                </c:pt>
                <c:pt idx="93">
                  <c:v>7</c:v>
                </c:pt>
                <c:pt idx="94">
                  <c:v>3</c:v>
                </c:pt>
                <c:pt idx="95">
                  <c:v>1</c:v>
                </c:pt>
                <c:pt idx="96">
                  <c:v>1</c:v>
                </c:pt>
                <c:pt idx="97">
                  <c:v>2</c:v>
                </c:pt>
                <c:pt idx="98">
                  <c:v>5</c:v>
                </c:pt>
                <c:pt idx="99">
                  <c:v>1</c:v>
                </c:pt>
                <c:pt idx="100">
                  <c:v>4</c:v>
                </c:pt>
                <c:pt idx="101">
                  <c:v>3</c:v>
                </c:pt>
                <c:pt idx="102">
                  <c:v>4</c:v>
                </c:pt>
                <c:pt idx="103">
                  <c:v>0</c:v>
                </c:pt>
                <c:pt idx="104">
                  <c:v>5</c:v>
                </c:pt>
                <c:pt idx="105">
                  <c:v>1</c:v>
                </c:pt>
                <c:pt idx="106">
                  <c:v>1</c:v>
                </c:pt>
                <c:pt idx="107">
                  <c:v>0</c:v>
                </c:pt>
                <c:pt idx="108">
                  <c:v>2</c:v>
                </c:pt>
                <c:pt idx="109">
                  <c:v>2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1</c:v>
                </c:pt>
                <c:pt idx="121">
                  <c:v>0</c:v>
                </c:pt>
                <c:pt idx="122">
                  <c:v>1</c:v>
                </c:pt>
                <c:pt idx="123">
                  <c:v>0</c:v>
                </c:pt>
                <c:pt idx="124">
                  <c:v>1</c:v>
                </c:pt>
                <c:pt idx="125">
                  <c:v>0</c:v>
                </c:pt>
                <c:pt idx="126">
                  <c:v>1</c:v>
                </c:pt>
                <c:pt idx="127">
                  <c:v>1</c:v>
                </c:pt>
                <c:pt idx="128">
                  <c:v>0</c:v>
                </c:pt>
                <c:pt idx="129">
                  <c:v>0</c:v>
                </c:pt>
                <c:pt idx="130">
                  <c:v>1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1</c:v>
                </c:pt>
                <c:pt idx="136">
                  <c:v>1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1</c:v>
                </c:pt>
                <c:pt idx="144">
                  <c:v>0</c:v>
                </c:pt>
                <c:pt idx="145">
                  <c:v>1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2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1</c:v>
                </c:pt>
                <c:pt idx="158">
                  <c:v>0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0</c:v>
                </c:pt>
                <c:pt idx="163">
                  <c:v>0</c:v>
                </c:pt>
                <c:pt idx="164">
                  <c:v>2</c:v>
                </c:pt>
                <c:pt idx="165">
                  <c:v>1</c:v>
                </c:pt>
                <c:pt idx="166">
                  <c:v>0</c:v>
                </c:pt>
                <c:pt idx="167">
                  <c:v>0</c:v>
                </c:pt>
                <c:pt idx="168">
                  <c:v>1</c:v>
                </c:pt>
                <c:pt idx="169">
                  <c:v>1</c:v>
                </c:pt>
                <c:pt idx="170">
                  <c:v>0</c:v>
                </c:pt>
                <c:pt idx="171">
                  <c:v>1</c:v>
                </c:pt>
                <c:pt idx="172">
                  <c:v>1</c:v>
                </c:pt>
                <c:pt idx="173">
                  <c:v>0</c:v>
                </c:pt>
                <c:pt idx="174">
                  <c:v>0</c:v>
                </c:pt>
                <c:pt idx="175">
                  <c:v>2</c:v>
                </c:pt>
                <c:pt idx="176">
                  <c:v>1</c:v>
                </c:pt>
                <c:pt idx="177">
                  <c:v>0</c:v>
                </c:pt>
                <c:pt idx="178">
                  <c:v>0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0</c:v>
                </c:pt>
                <c:pt idx="185">
                  <c:v>1</c:v>
                </c:pt>
                <c:pt idx="186">
                  <c:v>0</c:v>
                </c:pt>
                <c:pt idx="187">
                  <c:v>0</c:v>
                </c:pt>
                <c:pt idx="188">
                  <c:v>1</c:v>
                </c:pt>
                <c:pt idx="189">
                  <c:v>0</c:v>
                </c:pt>
                <c:pt idx="190">
                  <c:v>3</c:v>
                </c:pt>
                <c:pt idx="191">
                  <c:v>0</c:v>
                </c:pt>
                <c:pt idx="192">
                  <c:v>1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1</c:v>
                </c:pt>
                <c:pt idx="197">
                  <c:v>1</c:v>
                </c:pt>
                <c:pt idx="198">
                  <c:v>2</c:v>
                </c:pt>
                <c:pt idx="199">
                  <c:v>1</c:v>
                </c:pt>
                <c:pt idx="200">
                  <c:v>0</c:v>
                </c:pt>
                <c:pt idx="201">
                  <c:v>0</c:v>
                </c:pt>
                <c:pt idx="202">
                  <c:v>2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3</c:v>
                </c:pt>
                <c:pt idx="209">
                  <c:v>1</c:v>
                </c:pt>
                <c:pt idx="210">
                  <c:v>2</c:v>
                </c:pt>
                <c:pt idx="211">
                  <c:v>2</c:v>
                </c:pt>
                <c:pt idx="212">
                  <c:v>3</c:v>
                </c:pt>
                <c:pt idx="213">
                  <c:v>1</c:v>
                </c:pt>
                <c:pt idx="214">
                  <c:v>1</c:v>
                </c:pt>
                <c:pt idx="215">
                  <c:v>7</c:v>
                </c:pt>
                <c:pt idx="216">
                  <c:v>0</c:v>
                </c:pt>
                <c:pt idx="217">
                  <c:v>4</c:v>
                </c:pt>
                <c:pt idx="218">
                  <c:v>3</c:v>
                </c:pt>
                <c:pt idx="219">
                  <c:v>1</c:v>
                </c:pt>
                <c:pt idx="220">
                  <c:v>0</c:v>
                </c:pt>
                <c:pt idx="221">
                  <c:v>3</c:v>
                </c:pt>
                <c:pt idx="222">
                  <c:v>5</c:v>
                </c:pt>
                <c:pt idx="223">
                  <c:v>4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4</c:v>
                </c:pt>
                <c:pt idx="228">
                  <c:v>1</c:v>
                </c:pt>
                <c:pt idx="229">
                  <c:v>1</c:v>
                </c:pt>
                <c:pt idx="230">
                  <c:v>3</c:v>
                </c:pt>
                <c:pt idx="231">
                  <c:v>1</c:v>
                </c:pt>
                <c:pt idx="232">
                  <c:v>2</c:v>
                </c:pt>
                <c:pt idx="233">
                  <c:v>1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5</c:v>
                </c:pt>
                <c:pt idx="238">
                  <c:v>1</c:v>
                </c:pt>
                <c:pt idx="239">
                  <c:v>0</c:v>
                </c:pt>
                <c:pt idx="240">
                  <c:v>1</c:v>
                </c:pt>
                <c:pt idx="241">
                  <c:v>2</c:v>
                </c:pt>
                <c:pt idx="242">
                  <c:v>1</c:v>
                </c:pt>
                <c:pt idx="243">
                  <c:v>2</c:v>
                </c:pt>
                <c:pt idx="244">
                  <c:v>3</c:v>
                </c:pt>
                <c:pt idx="245">
                  <c:v>3</c:v>
                </c:pt>
                <c:pt idx="246">
                  <c:v>0</c:v>
                </c:pt>
                <c:pt idx="247">
                  <c:v>0</c:v>
                </c:pt>
                <c:pt idx="248">
                  <c:v>11</c:v>
                </c:pt>
                <c:pt idx="249">
                  <c:v>6</c:v>
                </c:pt>
                <c:pt idx="250">
                  <c:v>5</c:v>
                </c:pt>
                <c:pt idx="251">
                  <c:v>5</c:v>
                </c:pt>
                <c:pt idx="252">
                  <c:v>8</c:v>
                </c:pt>
                <c:pt idx="253">
                  <c:v>7</c:v>
                </c:pt>
                <c:pt idx="254">
                  <c:v>7</c:v>
                </c:pt>
                <c:pt idx="255">
                  <c:v>16</c:v>
                </c:pt>
                <c:pt idx="256">
                  <c:v>13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172</c:v>
                </c:pt>
                <c:pt idx="264">
                  <c:v>42</c:v>
                </c:pt>
                <c:pt idx="265">
                  <c:v>58</c:v>
                </c:pt>
                <c:pt idx="266">
                  <c:v>41</c:v>
                </c:pt>
                <c:pt idx="267">
                  <c:v>58</c:v>
                </c:pt>
                <c:pt idx="268">
                  <c:v>59</c:v>
                </c:pt>
                <c:pt idx="269">
                  <c:v>58</c:v>
                </c:pt>
                <c:pt idx="270">
                  <c:v>78</c:v>
                </c:pt>
                <c:pt idx="271">
                  <c:v>81</c:v>
                </c:pt>
                <c:pt idx="272">
                  <c:v>76</c:v>
                </c:pt>
                <c:pt idx="273">
                  <c:v>91</c:v>
                </c:pt>
                <c:pt idx="274">
                  <c:v>68</c:v>
                </c:pt>
                <c:pt idx="275">
                  <c:v>88</c:v>
                </c:pt>
                <c:pt idx="276">
                  <c:v>85</c:v>
                </c:pt>
                <c:pt idx="277">
                  <c:v>83</c:v>
                </c:pt>
                <c:pt idx="278">
                  <c:v>89</c:v>
                </c:pt>
                <c:pt idx="279">
                  <c:v>103</c:v>
                </c:pt>
                <c:pt idx="280">
                  <c:v>85</c:v>
                </c:pt>
                <c:pt idx="281">
                  <c:v>77</c:v>
                </c:pt>
                <c:pt idx="282">
                  <c:v>83</c:v>
                </c:pt>
                <c:pt idx="283">
                  <c:v>89</c:v>
                </c:pt>
                <c:pt idx="284">
                  <c:v>83</c:v>
                </c:pt>
                <c:pt idx="285">
                  <c:v>102</c:v>
                </c:pt>
                <c:pt idx="286">
                  <c:v>79</c:v>
                </c:pt>
                <c:pt idx="287">
                  <c:v>80</c:v>
                </c:pt>
                <c:pt idx="288">
                  <c:v>77</c:v>
                </c:pt>
                <c:pt idx="289">
                  <c:v>79</c:v>
                </c:pt>
                <c:pt idx="290">
                  <c:v>96</c:v>
                </c:pt>
                <c:pt idx="291">
                  <c:v>90</c:v>
                </c:pt>
                <c:pt idx="292">
                  <c:v>84</c:v>
                </c:pt>
                <c:pt idx="293">
                  <c:v>72</c:v>
                </c:pt>
                <c:pt idx="294">
                  <c:v>88</c:v>
                </c:pt>
                <c:pt idx="295">
                  <c:v>85</c:v>
                </c:pt>
                <c:pt idx="296">
                  <c:v>81</c:v>
                </c:pt>
                <c:pt idx="297">
                  <c:v>90</c:v>
                </c:pt>
                <c:pt idx="298">
                  <c:v>88</c:v>
                </c:pt>
                <c:pt idx="299">
                  <c:v>87</c:v>
                </c:pt>
                <c:pt idx="300">
                  <c:v>76</c:v>
                </c:pt>
                <c:pt idx="301">
                  <c:v>74</c:v>
                </c:pt>
                <c:pt idx="302">
                  <c:v>93</c:v>
                </c:pt>
                <c:pt idx="303">
                  <c:v>63</c:v>
                </c:pt>
                <c:pt idx="304">
                  <c:v>73</c:v>
                </c:pt>
                <c:pt idx="305">
                  <c:v>93</c:v>
                </c:pt>
                <c:pt idx="306">
                  <c:v>77</c:v>
                </c:pt>
                <c:pt idx="307">
                  <c:v>82</c:v>
                </c:pt>
                <c:pt idx="308">
                  <c:v>84</c:v>
                </c:pt>
                <c:pt idx="309">
                  <c:v>82</c:v>
                </c:pt>
                <c:pt idx="310">
                  <c:v>83</c:v>
                </c:pt>
                <c:pt idx="311">
                  <c:v>96</c:v>
                </c:pt>
                <c:pt idx="312">
                  <c:v>84</c:v>
                </c:pt>
                <c:pt idx="313">
                  <c:v>86</c:v>
                </c:pt>
                <c:pt idx="314">
                  <c:v>80</c:v>
                </c:pt>
                <c:pt idx="315">
                  <c:v>89</c:v>
                </c:pt>
                <c:pt idx="316">
                  <c:v>75</c:v>
                </c:pt>
                <c:pt idx="317">
                  <c:v>93</c:v>
                </c:pt>
                <c:pt idx="318">
                  <c:v>84</c:v>
                </c:pt>
                <c:pt idx="319">
                  <c:v>82</c:v>
                </c:pt>
                <c:pt idx="320">
                  <c:v>78</c:v>
                </c:pt>
                <c:pt idx="321">
                  <c:v>83</c:v>
                </c:pt>
                <c:pt idx="322">
                  <c:v>55</c:v>
                </c:pt>
                <c:pt idx="323">
                  <c:v>87</c:v>
                </c:pt>
                <c:pt idx="324">
                  <c:v>85</c:v>
                </c:pt>
                <c:pt idx="325">
                  <c:v>68</c:v>
                </c:pt>
                <c:pt idx="326">
                  <c:v>65</c:v>
                </c:pt>
                <c:pt idx="327">
                  <c:v>79</c:v>
                </c:pt>
                <c:pt idx="328">
                  <c:v>67</c:v>
                </c:pt>
                <c:pt idx="329">
                  <c:v>65</c:v>
                </c:pt>
                <c:pt idx="330">
                  <c:v>56</c:v>
                </c:pt>
                <c:pt idx="331">
                  <c:v>55</c:v>
                </c:pt>
                <c:pt idx="332">
                  <c:v>43</c:v>
                </c:pt>
                <c:pt idx="333">
                  <c:v>54</c:v>
                </c:pt>
                <c:pt idx="334">
                  <c:v>50</c:v>
                </c:pt>
                <c:pt idx="335">
                  <c:v>50</c:v>
                </c:pt>
                <c:pt idx="336">
                  <c:v>70.424964929468899</c:v>
                </c:pt>
                <c:pt idx="337">
                  <c:v>69.961531933989207</c:v>
                </c:pt>
                <c:pt idx="338">
                  <c:v>69.482071240745498</c:v>
                </c:pt>
                <c:pt idx="339">
                  <c:v>69.229517511886897</c:v>
                </c:pt>
                <c:pt idx="340">
                  <c:v>69.277843270074598</c:v>
                </c:pt>
                <c:pt idx="341">
                  <c:v>69.278725323758394</c:v>
                </c:pt>
                <c:pt idx="342">
                  <c:v>69.266811082397993</c:v>
                </c:pt>
                <c:pt idx="343">
                  <c:v>69.456957279395695</c:v>
                </c:pt>
                <c:pt idx="344">
                  <c:v>69.415908546634896</c:v>
                </c:pt>
                <c:pt idx="345">
                  <c:v>69.519535871855993</c:v>
                </c:pt>
                <c:pt idx="346">
                  <c:v>69.420224758459696</c:v>
                </c:pt>
                <c:pt idx="347">
                  <c:v>69.287951196338298</c:v>
                </c:pt>
                <c:pt idx="348">
                  <c:v>69.059077249143201</c:v>
                </c:pt>
                <c:pt idx="349">
                  <c:v>68.827982090748307</c:v>
                </c:pt>
                <c:pt idx="350">
                  <c:v>68.650132168103696</c:v>
                </c:pt>
                <c:pt idx="351">
                  <c:v>68.633602036739802</c:v>
                </c:pt>
                <c:pt idx="352">
                  <c:v>68.576840243458705</c:v>
                </c:pt>
                <c:pt idx="353">
                  <c:v>68.307821814365099</c:v>
                </c:pt>
                <c:pt idx="354">
                  <c:v>68.027793006136704</c:v>
                </c:pt>
                <c:pt idx="355">
                  <c:v>67.756418739604896</c:v>
                </c:pt>
                <c:pt idx="356">
                  <c:v>67.543467070784104</c:v>
                </c:pt>
                <c:pt idx="357">
                  <c:v>67.292458710921196</c:v>
                </c:pt>
                <c:pt idx="358">
                  <c:v>66.401148022404897</c:v>
                </c:pt>
                <c:pt idx="359">
                  <c:v>65.377290718989798</c:v>
                </c:pt>
                <c:pt idx="360">
                  <c:v>64.866470938305795</c:v>
                </c:pt>
                <c:pt idx="361">
                  <c:v>63.859791600879099</c:v>
                </c:pt>
                <c:pt idx="362">
                  <c:v>62.365937546227499</c:v>
                </c:pt>
                <c:pt idx="363">
                  <c:v>61.991545689572597</c:v>
                </c:pt>
                <c:pt idx="364">
                  <c:v>61.6007010912803</c:v>
                </c:pt>
                <c:pt idx="365">
                  <c:v>61.359281542593898</c:v>
                </c:pt>
                <c:pt idx="366">
                  <c:v>61.143230151533899</c:v>
                </c:pt>
                <c:pt idx="367">
                  <c:v>60.9288235309605</c:v>
                </c:pt>
                <c:pt idx="368">
                  <c:v>60.699139443680302</c:v>
                </c:pt>
                <c:pt idx="369">
                  <c:v>60.343777383601399</c:v>
                </c:pt>
                <c:pt idx="370">
                  <c:v>59.788298248426102</c:v>
                </c:pt>
                <c:pt idx="371">
                  <c:v>59.246621095317501</c:v>
                </c:pt>
                <c:pt idx="372">
                  <c:v>58.871141055108197</c:v>
                </c:pt>
                <c:pt idx="373">
                  <c:v>58.680854934415002</c:v>
                </c:pt>
                <c:pt idx="374">
                  <c:v>58.316009743693897</c:v>
                </c:pt>
                <c:pt idx="375">
                  <c:v>57.942836282325501</c:v>
                </c:pt>
                <c:pt idx="376">
                  <c:v>57.663736791220998</c:v>
                </c:pt>
                <c:pt idx="377">
                  <c:v>57.381299885577398</c:v>
                </c:pt>
                <c:pt idx="378">
                  <c:v>57.095803539901702</c:v>
                </c:pt>
                <c:pt idx="379">
                  <c:v>56.806563970956603</c:v>
                </c:pt>
                <c:pt idx="380">
                  <c:v>56.528664302864897</c:v>
                </c:pt>
                <c:pt idx="381">
                  <c:v>56.101024424875</c:v>
                </c:pt>
                <c:pt idx="382">
                  <c:v>55.625091151917204</c:v>
                </c:pt>
                <c:pt idx="383">
                  <c:v>55.364951148197001</c:v>
                </c:pt>
                <c:pt idx="384">
                  <c:v>55.150955812145298</c:v>
                </c:pt>
                <c:pt idx="385">
                  <c:v>54.788970202838797</c:v>
                </c:pt>
                <c:pt idx="386">
                  <c:v>54.392884273122199</c:v>
                </c:pt>
                <c:pt idx="387">
                  <c:v>53.914499492967899</c:v>
                </c:pt>
                <c:pt idx="388">
                  <c:v>53.553594586760802</c:v>
                </c:pt>
                <c:pt idx="389">
                  <c:v>53.391583932521797</c:v>
                </c:pt>
                <c:pt idx="390">
                  <c:v>52.959864282471301</c:v>
                </c:pt>
                <c:pt idx="391">
                  <c:v>52.3766552728721</c:v>
                </c:pt>
                <c:pt idx="392">
                  <c:v>52.018749430056502</c:v>
                </c:pt>
                <c:pt idx="393">
                  <c:v>51.616604771757899</c:v>
                </c:pt>
                <c:pt idx="394">
                  <c:v>51.177318780586603</c:v>
                </c:pt>
                <c:pt idx="395">
                  <c:v>50.752069574164103</c:v>
                </c:pt>
                <c:pt idx="396">
                  <c:v>50.288694695993399</c:v>
                </c:pt>
                <c:pt idx="397">
                  <c:v>49.849904280938198</c:v>
                </c:pt>
                <c:pt idx="398">
                  <c:v>49.352697030647001</c:v>
                </c:pt>
                <c:pt idx="399">
                  <c:v>48.784073318309098</c:v>
                </c:pt>
                <c:pt idx="400">
                  <c:v>48.332389114090397</c:v>
                </c:pt>
                <c:pt idx="401">
                  <c:v>47.974308375758497</c:v>
                </c:pt>
                <c:pt idx="402">
                  <c:v>47.640866860252402</c:v>
                </c:pt>
                <c:pt idx="403">
                  <c:v>47.351047227339798</c:v>
                </c:pt>
                <c:pt idx="404">
                  <c:v>47.037633514333699</c:v>
                </c:pt>
                <c:pt idx="405">
                  <c:v>46.516945314331501</c:v>
                </c:pt>
                <c:pt idx="406">
                  <c:v>46.043860862978597</c:v>
                </c:pt>
                <c:pt idx="407">
                  <c:v>45.664566788997398</c:v>
                </c:pt>
                <c:pt idx="408">
                  <c:v>45.257961957317299</c:v>
                </c:pt>
                <c:pt idx="409">
                  <c:v>44.812004655727698</c:v>
                </c:pt>
                <c:pt idx="410">
                  <c:v>44.208446338881203</c:v>
                </c:pt>
                <c:pt idx="411">
                  <c:v>43.630406758892398</c:v>
                </c:pt>
                <c:pt idx="412">
                  <c:v>43.240824885635497</c:v>
                </c:pt>
                <c:pt idx="413">
                  <c:v>42.917493887233199</c:v>
                </c:pt>
                <c:pt idx="414">
                  <c:v>42.554861411427702</c:v>
                </c:pt>
                <c:pt idx="415">
                  <c:v>42.151608187483802</c:v>
                </c:pt>
                <c:pt idx="416">
                  <c:v>41.703827491538597</c:v>
                </c:pt>
                <c:pt idx="417">
                  <c:v>41.1508075402337</c:v>
                </c:pt>
                <c:pt idx="418">
                  <c:v>40.787337565464902</c:v>
                </c:pt>
                <c:pt idx="419">
                  <c:v>40.340471570803999</c:v>
                </c:pt>
                <c:pt idx="420">
                  <c:v>39.844188208287299</c:v>
                </c:pt>
                <c:pt idx="421">
                  <c:v>39.2893737032608</c:v>
                </c:pt>
                <c:pt idx="422">
                  <c:v>38.735235586850997</c:v>
                </c:pt>
                <c:pt idx="423">
                  <c:v>38.1793533342587</c:v>
                </c:pt>
                <c:pt idx="424">
                  <c:v>37.788376416577002</c:v>
                </c:pt>
                <c:pt idx="425">
                  <c:v>37.431250662024702</c:v>
                </c:pt>
                <c:pt idx="426">
                  <c:v>37.096458086640602</c:v>
                </c:pt>
                <c:pt idx="427">
                  <c:v>36.663223668791602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C64-8D4F-8C68-ADBEF8F0DA71}"/>
            </c:ext>
          </c:extLst>
        </c:ser>
        <c:ser>
          <c:idx val="2"/>
          <c:order val="7"/>
          <c:tx>
            <c:strRef>
              <c:f>Death!$L$2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Death!$L$3:$L$430</c:f>
              <c:numCache>
                <c:formatCode>General</c:formatCode>
                <c:ptCount val="4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0.01</c:v>
                </c:pt>
                <c:pt idx="15">
                  <c:v>0</c:v>
                </c:pt>
                <c:pt idx="16">
                  <c:v>0.02</c:v>
                </c:pt>
                <c:pt idx="17">
                  <c:v>0</c:v>
                </c:pt>
                <c:pt idx="18">
                  <c:v>0</c:v>
                </c:pt>
                <c:pt idx="19">
                  <c:v>0.02</c:v>
                </c:pt>
                <c:pt idx="20">
                  <c:v>0.02</c:v>
                </c:pt>
                <c:pt idx="21">
                  <c:v>0.04</c:v>
                </c:pt>
                <c:pt idx="22">
                  <c:v>0.09</c:v>
                </c:pt>
                <c:pt idx="23">
                  <c:v>0.05</c:v>
                </c:pt>
                <c:pt idx="24">
                  <c:v>0.06</c:v>
                </c:pt>
                <c:pt idx="25">
                  <c:v>0.14000000000000001</c:v>
                </c:pt>
                <c:pt idx="26">
                  <c:v>0.22</c:v>
                </c:pt>
                <c:pt idx="27">
                  <c:v>1.0900000000000001</c:v>
                </c:pt>
                <c:pt idx="28">
                  <c:v>0.15</c:v>
                </c:pt>
                <c:pt idx="29">
                  <c:v>0.2</c:v>
                </c:pt>
                <c:pt idx="30">
                  <c:v>1.24</c:v>
                </c:pt>
                <c:pt idx="31">
                  <c:v>0.46</c:v>
                </c:pt>
                <c:pt idx="32">
                  <c:v>1.44</c:v>
                </c:pt>
                <c:pt idx="33">
                  <c:v>1.6</c:v>
                </c:pt>
                <c:pt idx="34">
                  <c:v>0.83</c:v>
                </c:pt>
                <c:pt idx="35">
                  <c:v>3.41</c:v>
                </c:pt>
                <c:pt idx="36">
                  <c:v>2.66</c:v>
                </c:pt>
                <c:pt idx="37">
                  <c:v>3.38</c:v>
                </c:pt>
                <c:pt idx="38">
                  <c:v>3.96</c:v>
                </c:pt>
                <c:pt idx="39">
                  <c:v>7.99</c:v>
                </c:pt>
                <c:pt idx="40">
                  <c:v>7.11</c:v>
                </c:pt>
                <c:pt idx="41">
                  <c:v>11.16</c:v>
                </c:pt>
                <c:pt idx="42">
                  <c:v>14.68</c:v>
                </c:pt>
                <c:pt idx="43">
                  <c:v>17.88</c:v>
                </c:pt>
                <c:pt idx="44">
                  <c:v>22.02</c:v>
                </c:pt>
                <c:pt idx="45">
                  <c:v>27.43</c:v>
                </c:pt>
                <c:pt idx="46">
                  <c:v>30.04</c:v>
                </c:pt>
                <c:pt idx="47">
                  <c:v>38.840000000000003</c:v>
                </c:pt>
                <c:pt idx="48">
                  <c:v>42.89</c:v>
                </c:pt>
                <c:pt idx="49">
                  <c:v>47.1</c:v>
                </c:pt>
                <c:pt idx="50">
                  <c:v>52.57</c:v>
                </c:pt>
                <c:pt idx="51">
                  <c:v>54.47</c:v>
                </c:pt>
                <c:pt idx="52">
                  <c:v>59.37</c:v>
                </c:pt>
                <c:pt idx="53">
                  <c:v>63.6</c:v>
                </c:pt>
                <c:pt idx="54">
                  <c:v>62.35</c:v>
                </c:pt>
                <c:pt idx="55">
                  <c:v>65.400000000000006</c:v>
                </c:pt>
                <c:pt idx="56">
                  <c:v>66.099999999999994</c:v>
                </c:pt>
                <c:pt idx="57">
                  <c:v>64.17</c:v>
                </c:pt>
                <c:pt idx="58">
                  <c:v>64.17</c:v>
                </c:pt>
                <c:pt idx="59">
                  <c:v>63.04</c:v>
                </c:pt>
                <c:pt idx="60">
                  <c:v>60.89</c:v>
                </c:pt>
                <c:pt idx="61">
                  <c:v>59.72</c:v>
                </c:pt>
                <c:pt idx="62">
                  <c:v>56.62</c:v>
                </c:pt>
                <c:pt idx="63">
                  <c:v>56.31</c:v>
                </c:pt>
                <c:pt idx="64">
                  <c:v>52.7</c:v>
                </c:pt>
                <c:pt idx="65">
                  <c:v>51.01</c:v>
                </c:pt>
                <c:pt idx="66">
                  <c:v>48.5</c:v>
                </c:pt>
                <c:pt idx="67">
                  <c:v>45.61</c:v>
                </c:pt>
                <c:pt idx="68">
                  <c:v>45.94</c:v>
                </c:pt>
                <c:pt idx="69">
                  <c:v>42.29</c:v>
                </c:pt>
                <c:pt idx="70">
                  <c:v>40.369999999999997</c:v>
                </c:pt>
                <c:pt idx="71">
                  <c:v>37.83</c:v>
                </c:pt>
                <c:pt idx="72">
                  <c:v>36.200000000000003</c:v>
                </c:pt>
                <c:pt idx="73">
                  <c:v>34.81</c:v>
                </c:pt>
                <c:pt idx="74">
                  <c:v>34.26</c:v>
                </c:pt>
                <c:pt idx="75">
                  <c:v>31.21</c:v>
                </c:pt>
                <c:pt idx="76">
                  <c:v>29.42</c:v>
                </c:pt>
                <c:pt idx="77">
                  <c:v>28.4</c:v>
                </c:pt>
                <c:pt idx="78">
                  <c:v>24.12</c:v>
                </c:pt>
                <c:pt idx="79">
                  <c:v>22.98</c:v>
                </c:pt>
                <c:pt idx="80">
                  <c:v>25.41</c:v>
                </c:pt>
                <c:pt idx="81">
                  <c:v>22.31</c:v>
                </c:pt>
                <c:pt idx="82">
                  <c:v>19.579999999999998</c:v>
                </c:pt>
                <c:pt idx="83">
                  <c:v>18.71</c:v>
                </c:pt>
                <c:pt idx="84">
                  <c:v>17.03</c:v>
                </c:pt>
                <c:pt idx="85">
                  <c:v>15.68</c:v>
                </c:pt>
                <c:pt idx="86">
                  <c:v>13.09</c:v>
                </c:pt>
                <c:pt idx="87">
                  <c:v>15.15</c:v>
                </c:pt>
                <c:pt idx="88">
                  <c:v>13</c:v>
                </c:pt>
                <c:pt idx="89">
                  <c:v>12.41</c:v>
                </c:pt>
                <c:pt idx="90">
                  <c:v>10.97</c:v>
                </c:pt>
                <c:pt idx="91">
                  <c:v>11.01</c:v>
                </c:pt>
                <c:pt idx="92">
                  <c:v>8.7799999999999994</c:v>
                </c:pt>
                <c:pt idx="93">
                  <c:v>7.84</c:v>
                </c:pt>
                <c:pt idx="94">
                  <c:v>8.92</c:v>
                </c:pt>
                <c:pt idx="95">
                  <c:v>9.8000000000000007</c:v>
                </c:pt>
                <c:pt idx="96">
                  <c:v>6.78</c:v>
                </c:pt>
                <c:pt idx="97">
                  <c:v>5.89</c:v>
                </c:pt>
                <c:pt idx="98">
                  <c:v>6.32</c:v>
                </c:pt>
                <c:pt idx="99">
                  <c:v>4.93</c:v>
                </c:pt>
                <c:pt idx="100">
                  <c:v>4.63</c:v>
                </c:pt>
                <c:pt idx="101">
                  <c:v>5.0599999999999996</c:v>
                </c:pt>
                <c:pt idx="102">
                  <c:v>5.09</c:v>
                </c:pt>
                <c:pt idx="103">
                  <c:v>3.63</c:v>
                </c:pt>
                <c:pt idx="104">
                  <c:v>4.7300000000000004</c:v>
                </c:pt>
                <c:pt idx="105">
                  <c:v>4.21</c:v>
                </c:pt>
                <c:pt idx="106">
                  <c:v>3.36</c:v>
                </c:pt>
                <c:pt idx="107">
                  <c:v>2.84</c:v>
                </c:pt>
                <c:pt idx="108">
                  <c:v>4.24</c:v>
                </c:pt>
                <c:pt idx="109">
                  <c:v>3.08</c:v>
                </c:pt>
                <c:pt idx="110">
                  <c:v>2.88</c:v>
                </c:pt>
                <c:pt idx="111">
                  <c:v>2.88</c:v>
                </c:pt>
                <c:pt idx="112">
                  <c:v>1.57</c:v>
                </c:pt>
                <c:pt idx="113">
                  <c:v>1.47</c:v>
                </c:pt>
                <c:pt idx="114">
                  <c:v>2.13</c:v>
                </c:pt>
                <c:pt idx="115">
                  <c:v>1.18</c:v>
                </c:pt>
                <c:pt idx="116">
                  <c:v>1.1499999999999999</c:v>
                </c:pt>
                <c:pt idx="117">
                  <c:v>1.95</c:v>
                </c:pt>
                <c:pt idx="118">
                  <c:v>1.0900000000000001</c:v>
                </c:pt>
                <c:pt idx="119">
                  <c:v>0.95</c:v>
                </c:pt>
                <c:pt idx="120">
                  <c:v>1.08</c:v>
                </c:pt>
                <c:pt idx="121">
                  <c:v>1.03</c:v>
                </c:pt>
                <c:pt idx="122">
                  <c:v>2.1800000000000002</c:v>
                </c:pt>
                <c:pt idx="123">
                  <c:v>3.45</c:v>
                </c:pt>
                <c:pt idx="124">
                  <c:v>2.04</c:v>
                </c:pt>
                <c:pt idx="125">
                  <c:v>1.63</c:v>
                </c:pt>
                <c:pt idx="126">
                  <c:v>1.76</c:v>
                </c:pt>
                <c:pt idx="127">
                  <c:v>0.67</c:v>
                </c:pt>
                <c:pt idx="128">
                  <c:v>0.65</c:v>
                </c:pt>
                <c:pt idx="129">
                  <c:v>1.54</c:v>
                </c:pt>
                <c:pt idx="130">
                  <c:v>3.64</c:v>
                </c:pt>
                <c:pt idx="131">
                  <c:v>1.86</c:v>
                </c:pt>
                <c:pt idx="132">
                  <c:v>0.62</c:v>
                </c:pt>
                <c:pt idx="133">
                  <c:v>0.61</c:v>
                </c:pt>
                <c:pt idx="134">
                  <c:v>0.53</c:v>
                </c:pt>
                <c:pt idx="135">
                  <c:v>0.5</c:v>
                </c:pt>
                <c:pt idx="136">
                  <c:v>0.55000000000000004</c:v>
                </c:pt>
                <c:pt idx="137">
                  <c:v>0.62</c:v>
                </c:pt>
                <c:pt idx="138">
                  <c:v>1.49</c:v>
                </c:pt>
                <c:pt idx="139">
                  <c:v>0.53</c:v>
                </c:pt>
                <c:pt idx="140">
                  <c:v>1.98</c:v>
                </c:pt>
                <c:pt idx="141">
                  <c:v>0.37</c:v>
                </c:pt>
                <c:pt idx="142">
                  <c:v>0.47</c:v>
                </c:pt>
                <c:pt idx="143">
                  <c:v>0.37</c:v>
                </c:pt>
                <c:pt idx="144">
                  <c:v>1.33</c:v>
                </c:pt>
                <c:pt idx="145">
                  <c:v>1.55</c:v>
                </c:pt>
                <c:pt idx="146">
                  <c:v>0.46</c:v>
                </c:pt>
                <c:pt idx="147">
                  <c:v>0.44</c:v>
                </c:pt>
                <c:pt idx="148">
                  <c:v>0.4</c:v>
                </c:pt>
                <c:pt idx="149">
                  <c:v>0.48</c:v>
                </c:pt>
                <c:pt idx="150">
                  <c:v>0.28000000000000003</c:v>
                </c:pt>
                <c:pt idx="151">
                  <c:v>1.4</c:v>
                </c:pt>
                <c:pt idx="152">
                  <c:v>0.47</c:v>
                </c:pt>
                <c:pt idx="153">
                  <c:v>0.43</c:v>
                </c:pt>
                <c:pt idx="154">
                  <c:v>0.53</c:v>
                </c:pt>
                <c:pt idx="155">
                  <c:v>1.38</c:v>
                </c:pt>
                <c:pt idx="156">
                  <c:v>0.46</c:v>
                </c:pt>
                <c:pt idx="157">
                  <c:v>0.44</c:v>
                </c:pt>
                <c:pt idx="158">
                  <c:v>0.34</c:v>
                </c:pt>
                <c:pt idx="159">
                  <c:v>0.23</c:v>
                </c:pt>
                <c:pt idx="160">
                  <c:v>1.34</c:v>
                </c:pt>
                <c:pt idx="161">
                  <c:v>0.25</c:v>
                </c:pt>
                <c:pt idx="162">
                  <c:v>0.41</c:v>
                </c:pt>
                <c:pt idx="163">
                  <c:v>0.34</c:v>
                </c:pt>
                <c:pt idx="164">
                  <c:v>1.56</c:v>
                </c:pt>
                <c:pt idx="165">
                  <c:v>1.38</c:v>
                </c:pt>
                <c:pt idx="166">
                  <c:v>0.34</c:v>
                </c:pt>
                <c:pt idx="167">
                  <c:v>1.73</c:v>
                </c:pt>
                <c:pt idx="168">
                  <c:v>1.53</c:v>
                </c:pt>
                <c:pt idx="169">
                  <c:v>0.36</c:v>
                </c:pt>
                <c:pt idx="170">
                  <c:v>0.44</c:v>
                </c:pt>
                <c:pt idx="171">
                  <c:v>1.29</c:v>
                </c:pt>
                <c:pt idx="172">
                  <c:v>0.46</c:v>
                </c:pt>
                <c:pt idx="173">
                  <c:v>1.39</c:v>
                </c:pt>
                <c:pt idx="174">
                  <c:v>1.36</c:v>
                </c:pt>
                <c:pt idx="175">
                  <c:v>1.31</c:v>
                </c:pt>
                <c:pt idx="176">
                  <c:v>0.34</c:v>
                </c:pt>
                <c:pt idx="177">
                  <c:v>0.27</c:v>
                </c:pt>
                <c:pt idx="178">
                  <c:v>0.39</c:v>
                </c:pt>
                <c:pt idx="179">
                  <c:v>0.35</c:v>
                </c:pt>
                <c:pt idx="180">
                  <c:v>1.6</c:v>
                </c:pt>
                <c:pt idx="181">
                  <c:v>1.38</c:v>
                </c:pt>
                <c:pt idx="182">
                  <c:v>1.35</c:v>
                </c:pt>
                <c:pt idx="183">
                  <c:v>0.28000000000000003</c:v>
                </c:pt>
                <c:pt idx="184">
                  <c:v>0.33</c:v>
                </c:pt>
                <c:pt idx="185">
                  <c:v>1.3</c:v>
                </c:pt>
                <c:pt idx="186">
                  <c:v>1.83</c:v>
                </c:pt>
                <c:pt idx="187">
                  <c:v>1.42</c:v>
                </c:pt>
                <c:pt idx="188">
                  <c:v>0.34</c:v>
                </c:pt>
                <c:pt idx="189">
                  <c:v>0.57999999999999996</c:v>
                </c:pt>
                <c:pt idx="190">
                  <c:v>0.59</c:v>
                </c:pt>
                <c:pt idx="191">
                  <c:v>0.53</c:v>
                </c:pt>
                <c:pt idx="192">
                  <c:v>0.6</c:v>
                </c:pt>
                <c:pt idx="193">
                  <c:v>1.36</c:v>
                </c:pt>
                <c:pt idx="194">
                  <c:v>1.88</c:v>
                </c:pt>
                <c:pt idx="195">
                  <c:v>1.45</c:v>
                </c:pt>
                <c:pt idx="196">
                  <c:v>1.64</c:v>
                </c:pt>
                <c:pt idx="197">
                  <c:v>0.66</c:v>
                </c:pt>
                <c:pt idx="198">
                  <c:v>1.72</c:v>
                </c:pt>
                <c:pt idx="199">
                  <c:v>0.49</c:v>
                </c:pt>
                <c:pt idx="200">
                  <c:v>1.57</c:v>
                </c:pt>
                <c:pt idx="201">
                  <c:v>1.57</c:v>
                </c:pt>
                <c:pt idx="202">
                  <c:v>0.62</c:v>
                </c:pt>
                <c:pt idx="203">
                  <c:v>1.46</c:v>
                </c:pt>
                <c:pt idx="204">
                  <c:v>1.64</c:v>
                </c:pt>
                <c:pt idx="205">
                  <c:v>0.65</c:v>
                </c:pt>
                <c:pt idx="206">
                  <c:v>1.64</c:v>
                </c:pt>
                <c:pt idx="207">
                  <c:v>2.5099999999999998</c:v>
                </c:pt>
                <c:pt idx="208">
                  <c:v>0.78</c:v>
                </c:pt>
                <c:pt idx="209">
                  <c:v>1.84</c:v>
                </c:pt>
                <c:pt idx="210">
                  <c:v>0.87</c:v>
                </c:pt>
                <c:pt idx="211">
                  <c:v>0.79</c:v>
                </c:pt>
                <c:pt idx="212">
                  <c:v>0.87</c:v>
                </c:pt>
                <c:pt idx="213">
                  <c:v>1.91</c:v>
                </c:pt>
                <c:pt idx="214">
                  <c:v>2.36</c:v>
                </c:pt>
                <c:pt idx="215">
                  <c:v>1.81</c:v>
                </c:pt>
                <c:pt idx="216">
                  <c:v>1.72</c:v>
                </c:pt>
                <c:pt idx="217">
                  <c:v>1.02</c:v>
                </c:pt>
                <c:pt idx="218">
                  <c:v>1.1100000000000001</c:v>
                </c:pt>
                <c:pt idx="219">
                  <c:v>2.0499999999999998</c:v>
                </c:pt>
                <c:pt idx="220">
                  <c:v>2.46</c:v>
                </c:pt>
                <c:pt idx="221">
                  <c:v>2.38</c:v>
                </c:pt>
                <c:pt idx="222">
                  <c:v>3.74</c:v>
                </c:pt>
                <c:pt idx="223">
                  <c:v>2.34</c:v>
                </c:pt>
                <c:pt idx="224">
                  <c:v>2.34</c:v>
                </c:pt>
                <c:pt idx="225">
                  <c:v>1.24</c:v>
                </c:pt>
                <c:pt idx="226">
                  <c:v>1</c:v>
                </c:pt>
                <c:pt idx="227">
                  <c:v>2.96</c:v>
                </c:pt>
                <c:pt idx="228">
                  <c:v>3.06</c:v>
                </c:pt>
                <c:pt idx="229">
                  <c:v>3.38</c:v>
                </c:pt>
                <c:pt idx="230">
                  <c:v>2.2999999999999998</c:v>
                </c:pt>
                <c:pt idx="231">
                  <c:v>2.52</c:v>
                </c:pt>
                <c:pt idx="232">
                  <c:v>1.6</c:v>
                </c:pt>
                <c:pt idx="233">
                  <c:v>1.65</c:v>
                </c:pt>
                <c:pt idx="234">
                  <c:v>2.57</c:v>
                </c:pt>
                <c:pt idx="235">
                  <c:v>3.5</c:v>
                </c:pt>
                <c:pt idx="236">
                  <c:v>3.77</c:v>
                </c:pt>
                <c:pt idx="237">
                  <c:v>2.13</c:v>
                </c:pt>
                <c:pt idx="238">
                  <c:v>2.89</c:v>
                </c:pt>
                <c:pt idx="239">
                  <c:v>2.9</c:v>
                </c:pt>
                <c:pt idx="240">
                  <c:v>3.2</c:v>
                </c:pt>
                <c:pt idx="241">
                  <c:v>3.39</c:v>
                </c:pt>
                <c:pt idx="242">
                  <c:v>4.0999999999999996</c:v>
                </c:pt>
                <c:pt idx="243">
                  <c:v>3.4</c:v>
                </c:pt>
                <c:pt idx="244">
                  <c:v>4.76</c:v>
                </c:pt>
                <c:pt idx="245">
                  <c:v>3.84</c:v>
                </c:pt>
                <c:pt idx="246">
                  <c:v>4.13</c:v>
                </c:pt>
                <c:pt idx="247">
                  <c:v>3.78</c:v>
                </c:pt>
                <c:pt idx="248">
                  <c:v>6.58</c:v>
                </c:pt>
                <c:pt idx="249">
                  <c:v>7.12</c:v>
                </c:pt>
                <c:pt idx="250">
                  <c:v>7.05</c:v>
                </c:pt>
                <c:pt idx="251">
                  <c:v>7.1</c:v>
                </c:pt>
                <c:pt idx="252">
                  <c:v>8.6199999999999992</c:v>
                </c:pt>
                <c:pt idx="253">
                  <c:v>7.06</c:v>
                </c:pt>
                <c:pt idx="254">
                  <c:v>8.5299999999999994</c:v>
                </c:pt>
                <c:pt idx="255">
                  <c:v>11.44</c:v>
                </c:pt>
                <c:pt idx="256">
                  <c:v>12.24</c:v>
                </c:pt>
                <c:pt idx="257">
                  <c:v>11.37</c:v>
                </c:pt>
                <c:pt idx="258">
                  <c:v>14.46</c:v>
                </c:pt>
                <c:pt idx="259">
                  <c:v>16.899999999999999</c:v>
                </c:pt>
                <c:pt idx="260">
                  <c:v>17.36</c:v>
                </c:pt>
                <c:pt idx="261">
                  <c:v>17.02</c:v>
                </c:pt>
                <c:pt idx="262">
                  <c:v>21.57</c:v>
                </c:pt>
                <c:pt idx="263">
                  <c:v>23.63</c:v>
                </c:pt>
                <c:pt idx="264">
                  <c:v>25</c:v>
                </c:pt>
                <c:pt idx="265">
                  <c:v>28.68</c:v>
                </c:pt>
                <c:pt idx="266">
                  <c:v>33.24</c:v>
                </c:pt>
                <c:pt idx="267">
                  <c:v>34</c:v>
                </c:pt>
                <c:pt idx="268">
                  <c:v>37.86</c:v>
                </c:pt>
                <c:pt idx="269">
                  <c:v>43.56</c:v>
                </c:pt>
                <c:pt idx="270">
                  <c:v>45.87</c:v>
                </c:pt>
                <c:pt idx="271">
                  <c:v>49.52</c:v>
                </c:pt>
                <c:pt idx="272">
                  <c:v>53.53</c:v>
                </c:pt>
                <c:pt idx="273">
                  <c:v>57.6</c:v>
                </c:pt>
                <c:pt idx="274">
                  <c:v>60.19</c:v>
                </c:pt>
                <c:pt idx="275">
                  <c:v>62.72</c:v>
                </c:pt>
                <c:pt idx="276">
                  <c:v>71.36</c:v>
                </c:pt>
                <c:pt idx="277">
                  <c:v>74.84</c:v>
                </c:pt>
                <c:pt idx="278">
                  <c:v>77.099999999999994</c:v>
                </c:pt>
                <c:pt idx="279">
                  <c:v>80.25</c:v>
                </c:pt>
                <c:pt idx="280">
                  <c:v>84.94</c:v>
                </c:pt>
                <c:pt idx="281">
                  <c:v>85.76</c:v>
                </c:pt>
                <c:pt idx="282">
                  <c:v>89.43</c:v>
                </c:pt>
                <c:pt idx="283">
                  <c:v>94.42</c:v>
                </c:pt>
                <c:pt idx="284">
                  <c:v>98.6</c:v>
                </c:pt>
                <c:pt idx="285">
                  <c:v>99.88</c:v>
                </c:pt>
                <c:pt idx="286">
                  <c:v>100.89</c:v>
                </c:pt>
                <c:pt idx="287">
                  <c:v>106.23</c:v>
                </c:pt>
                <c:pt idx="288">
                  <c:v>105.14</c:v>
                </c:pt>
                <c:pt idx="289">
                  <c:v>106.94</c:v>
                </c:pt>
                <c:pt idx="290">
                  <c:v>111.27</c:v>
                </c:pt>
                <c:pt idx="291">
                  <c:v>109.56</c:v>
                </c:pt>
                <c:pt idx="292">
                  <c:v>108.9</c:v>
                </c:pt>
                <c:pt idx="293">
                  <c:v>111.84</c:v>
                </c:pt>
                <c:pt idx="294">
                  <c:v>109.08</c:v>
                </c:pt>
                <c:pt idx="295">
                  <c:v>110.51</c:v>
                </c:pt>
                <c:pt idx="296">
                  <c:v>109.21</c:v>
                </c:pt>
                <c:pt idx="297">
                  <c:v>111.25</c:v>
                </c:pt>
                <c:pt idx="298">
                  <c:v>109.12</c:v>
                </c:pt>
                <c:pt idx="299">
                  <c:v>107.48</c:v>
                </c:pt>
                <c:pt idx="300">
                  <c:v>107.42</c:v>
                </c:pt>
                <c:pt idx="301">
                  <c:v>106.17</c:v>
                </c:pt>
                <c:pt idx="302">
                  <c:v>103.51</c:v>
                </c:pt>
                <c:pt idx="303">
                  <c:v>102.76</c:v>
                </c:pt>
                <c:pt idx="304">
                  <c:v>104.34</c:v>
                </c:pt>
                <c:pt idx="305">
                  <c:v>101.22</c:v>
                </c:pt>
                <c:pt idx="306">
                  <c:v>102.17</c:v>
                </c:pt>
                <c:pt idx="307">
                  <c:v>102.69</c:v>
                </c:pt>
                <c:pt idx="308">
                  <c:v>100.93</c:v>
                </c:pt>
                <c:pt idx="309">
                  <c:v>96.4</c:v>
                </c:pt>
                <c:pt idx="310">
                  <c:v>95.64</c:v>
                </c:pt>
                <c:pt idx="311">
                  <c:v>98.49</c:v>
                </c:pt>
                <c:pt idx="312">
                  <c:v>95.44</c:v>
                </c:pt>
                <c:pt idx="313">
                  <c:v>93.4</c:v>
                </c:pt>
                <c:pt idx="314">
                  <c:v>92.37</c:v>
                </c:pt>
                <c:pt idx="315">
                  <c:v>89.91</c:v>
                </c:pt>
                <c:pt idx="316">
                  <c:v>87.25</c:v>
                </c:pt>
                <c:pt idx="317">
                  <c:v>88.13</c:v>
                </c:pt>
                <c:pt idx="318">
                  <c:v>87.11</c:v>
                </c:pt>
                <c:pt idx="319">
                  <c:v>87.12</c:v>
                </c:pt>
                <c:pt idx="320">
                  <c:v>84.38</c:v>
                </c:pt>
                <c:pt idx="321">
                  <c:v>81.31</c:v>
                </c:pt>
                <c:pt idx="322">
                  <c:v>80</c:v>
                </c:pt>
                <c:pt idx="323">
                  <c:v>79.61</c:v>
                </c:pt>
                <c:pt idx="324">
                  <c:v>77.45</c:v>
                </c:pt>
                <c:pt idx="325">
                  <c:v>79.38</c:v>
                </c:pt>
                <c:pt idx="326">
                  <c:v>78.42</c:v>
                </c:pt>
                <c:pt idx="327">
                  <c:v>76.53</c:v>
                </c:pt>
                <c:pt idx="328">
                  <c:v>74.83</c:v>
                </c:pt>
                <c:pt idx="329">
                  <c:v>73.72</c:v>
                </c:pt>
                <c:pt idx="330">
                  <c:v>73.23</c:v>
                </c:pt>
                <c:pt idx="331">
                  <c:v>71.489999999999995</c:v>
                </c:pt>
                <c:pt idx="332">
                  <c:v>75.66</c:v>
                </c:pt>
                <c:pt idx="333">
                  <c:v>70.849999999999994</c:v>
                </c:pt>
                <c:pt idx="334">
                  <c:v>71.150000000000006</c:v>
                </c:pt>
                <c:pt idx="335">
                  <c:v>71.17</c:v>
                </c:pt>
                <c:pt idx="336">
                  <c:v>69.849999999999994</c:v>
                </c:pt>
                <c:pt idx="337">
                  <c:v>68.010000000000005</c:v>
                </c:pt>
                <c:pt idx="338">
                  <c:v>68.31</c:v>
                </c:pt>
                <c:pt idx="339">
                  <c:v>67.72</c:v>
                </c:pt>
                <c:pt idx="340">
                  <c:v>68.14</c:v>
                </c:pt>
                <c:pt idx="341">
                  <c:v>67.03</c:v>
                </c:pt>
                <c:pt idx="342">
                  <c:v>67.86</c:v>
                </c:pt>
                <c:pt idx="343">
                  <c:v>66.430000000000007</c:v>
                </c:pt>
                <c:pt idx="344">
                  <c:v>67.37</c:v>
                </c:pt>
                <c:pt idx="345">
                  <c:v>67.02</c:v>
                </c:pt>
                <c:pt idx="346">
                  <c:v>65.56</c:v>
                </c:pt>
                <c:pt idx="347">
                  <c:v>66.91</c:v>
                </c:pt>
                <c:pt idx="348">
                  <c:v>67.78</c:v>
                </c:pt>
                <c:pt idx="349">
                  <c:v>65.55</c:v>
                </c:pt>
                <c:pt idx="350">
                  <c:v>65.22</c:v>
                </c:pt>
                <c:pt idx="351">
                  <c:v>63.46</c:v>
                </c:pt>
                <c:pt idx="352">
                  <c:v>64.58</c:v>
                </c:pt>
                <c:pt idx="353">
                  <c:v>66.63</c:v>
                </c:pt>
                <c:pt idx="354">
                  <c:v>67.72</c:v>
                </c:pt>
                <c:pt idx="355">
                  <c:v>64.75</c:v>
                </c:pt>
                <c:pt idx="356">
                  <c:v>64.489999999999995</c:v>
                </c:pt>
                <c:pt idx="357">
                  <c:v>65.91</c:v>
                </c:pt>
                <c:pt idx="358">
                  <c:v>64.97</c:v>
                </c:pt>
                <c:pt idx="359">
                  <c:v>64.92</c:v>
                </c:pt>
                <c:pt idx="360">
                  <c:v>63.57</c:v>
                </c:pt>
                <c:pt idx="361">
                  <c:v>66.040000000000006</c:v>
                </c:pt>
                <c:pt idx="362">
                  <c:v>64.44</c:v>
                </c:pt>
                <c:pt idx="363">
                  <c:v>64.59</c:v>
                </c:pt>
                <c:pt idx="364">
                  <c:v>62.64</c:v>
                </c:pt>
                <c:pt idx="365">
                  <c:v>61.43</c:v>
                </c:pt>
                <c:pt idx="366">
                  <c:v>62.1</c:v>
                </c:pt>
                <c:pt idx="367">
                  <c:v>61.28</c:v>
                </c:pt>
                <c:pt idx="368">
                  <c:v>61.71</c:v>
                </c:pt>
                <c:pt idx="369">
                  <c:v>58.98</c:v>
                </c:pt>
                <c:pt idx="370">
                  <c:v>60.02</c:v>
                </c:pt>
                <c:pt idx="371">
                  <c:v>61.28</c:v>
                </c:pt>
                <c:pt idx="372">
                  <c:v>58.03</c:v>
                </c:pt>
                <c:pt idx="373">
                  <c:v>57.4</c:v>
                </c:pt>
                <c:pt idx="374">
                  <c:v>58.07</c:v>
                </c:pt>
                <c:pt idx="375">
                  <c:v>55.52</c:v>
                </c:pt>
                <c:pt idx="376">
                  <c:v>55.98</c:v>
                </c:pt>
                <c:pt idx="377">
                  <c:v>54.73</c:v>
                </c:pt>
                <c:pt idx="378">
                  <c:v>55.64</c:v>
                </c:pt>
                <c:pt idx="379">
                  <c:v>54.42</c:v>
                </c:pt>
                <c:pt idx="380">
                  <c:v>53.29</c:v>
                </c:pt>
                <c:pt idx="381">
                  <c:v>53.36</c:v>
                </c:pt>
                <c:pt idx="382">
                  <c:v>51.36</c:v>
                </c:pt>
                <c:pt idx="383">
                  <c:v>51.19</c:v>
                </c:pt>
                <c:pt idx="384">
                  <c:v>50.72</c:v>
                </c:pt>
                <c:pt idx="385">
                  <c:v>48.45</c:v>
                </c:pt>
                <c:pt idx="386">
                  <c:v>47.57</c:v>
                </c:pt>
                <c:pt idx="387">
                  <c:v>48.53</c:v>
                </c:pt>
                <c:pt idx="388">
                  <c:v>46.82</c:v>
                </c:pt>
                <c:pt idx="389">
                  <c:v>46.74</c:v>
                </c:pt>
                <c:pt idx="390">
                  <c:v>45.13</c:v>
                </c:pt>
                <c:pt idx="391">
                  <c:v>44.18</c:v>
                </c:pt>
                <c:pt idx="392">
                  <c:v>44.83</c:v>
                </c:pt>
                <c:pt idx="393">
                  <c:v>43.16</c:v>
                </c:pt>
                <c:pt idx="394">
                  <c:v>42.64</c:v>
                </c:pt>
                <c:pt idx="395">
                  <c:v>41.81</c:v>
                </c:pt>
                <c:pt idx="396">
                  <c:v>40.43</c:v>
                </c:pt>
                <c:pt idx="397">
                  <c:v>41.43</c:v>
                </c:pt>
                <c:pt idx="398">
                  <c:v>38.840000000000003</c:v>
                </c:pt>
                <c:pt idx="399">
                  <c:v>39.159999999999997</c:v>
                </c:pt>
                <c:pt idx="400">
                  <c:v>37.479999999999997</c:v>
                </c:pt>
                <c:pt idx="401">
                  <c:v>37.6</c:v>
                </c:pt>
                <c:pt idx="402">
                  <c:v>36.6</c:v>
                </c:pt>
                <c:pt idx="403">
                  <c:v>35.43</c:v>
                </c:pt>
                <c:pt idx="404">
                  <c:v>35.54</c:v>
                </c:pt>
                <c:pt idx="405">
                  <c:v>34.22</c:v>
                </c:pt>
                <c:pt idx="406">
                  <c:v>34.549999999999997</c:v>
                </c:pt>
                <c:pt idx="407">
                  <c:v>32.08</c:v>
                </c:pt>
                <c:pt idx="408">
                  <c:v>31.9</c:v>
                </c:pt>
                <c:pt idx="409">
                  <c:v>31.43</c:v>
                </c:pt>
                <c:pt idx="410">
                  <c:v>31.11</c:v>
                </c:pt>
                <c:pt idx="411">
                  <c:v>29.65</c:v>
                </c:pt>
                <c:pt idx="412">
                  <c:v>29.2</c:v>
                </c:pt>
                <c:pt idx="413">
                  <c:v>29.03</c:v>
                </c:pt>
                <c:pt idx="414">
                  <c:v>28.05</c:v>
                </c:pt>
                <c:pt idx="415">
                  <c:v>28.03</c:v>
                </c:pt>
                <c:pt idx="416">
                  <c:v>26.66</c:v>
                </c:pt>
                <c:pt idx="417">
                  <c:v>26.7</c:v>
                </c:pt>
                <c:pt idx="418">
                  <c:v>24.76</c:v>
                </c:pt>
                <c:pt idx="419">
                  <c:v>25.11</c:v>
                </c:pt>
                <c:pt idx="420">
                  <c:v>24.02</c:v>
                </c:pt>
                <c:pt idx="421">
                  <c:v>22.89</c:v>
                </c:pt>
                <c:pt idx="422">
                  <c:v>22.46</c:v>
                </c:pt>
                <c:pt idx="423">
                  <c:v>22.78</c:v>
                </c:pt>
                <c:pt idx="424">
                  <c:v>22.24</c:v>
                </c:pt>
                <c:pt idx="425">
                  <c:v>20.75</c:v>
                </c:pt>
                <c:pt idx="426">
                  <c:v>21.28</c:v>
                </c:pt>
                <c:pt idx="427">
                  <c:v>20.14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C64-8D4F-8C68-ADBEF8F0DA71}"/>
            </c:ext>
          </c:extLst>
        </c:ser>
        <c:ser>
          <c:idx val="1"/>
          <c:order val="8"/>
          <c:tx>
            <c:strRef>
              <c:f>Death!$K$2</c:f>
              <c:strCache>
                <c:ptCount val="1"/>
                <c:pt idx="0">
                  <c:v>ICL+50%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Death!$K$3:$K$430</c:f>
              <c:numCache>
                <c:formatCode>General</c:formatCode>
                <c:ptCount val="428"/>
                <c:pt idx="340">
                  <c:v>67.39</c:v>
                </c:pt>
                <c:pt idx="341">
                  <c:v>66.72</c:v>
                </c:pt>
                <c:pt idx="342">
                  <c:v>66.510000000000005</c:v>
                </c:pt>
                <c:pt idx="343">
                  <c:v>67.260000000000005</c:v>
                </c:pt>
                <c:pt idx="344">
                  <c:v>66.81</c:v>
                </c:pt>
                <c:pt idx="345">
                  <c:v>65.88</c:v>
                </c:pt>
                <c:pt idx="346">
                  <c:v>66.069999999999993</c:v>
                </c:pt>
                <c:pt idx="347">
                  <c:v>64.81</c:v>
                </c:pt>
                <c:pt idx="348">
                  <c:v>63.13</c:v>
                </c:pt>
                <c:pt idx="349">
                  <c:v>61.76</c:v>
                </c:pt>
                <c:pt idx="350">
                  <c:v>60.46</c:v>
                </c:pt>
                <c:pt idx="351">
                  <c:v>59.52</c:v>
                </c:pt>
                <c:pt idx="352">
                  <c:v>55.85</c:v>
                </c:pt>
                <c:pt idx="353">
                  <c:v>54.11</c:v>
                </c:pt>
                <c:pt idx="354">
                  <c:v>51.9</c:v>
                </c:pt>
                <c:pt idx="355">
                  <c:v>50.02</c:v>
                </c:pt>
                <c:pt idx="356">
                  <c:v>46.57</c:v>
                </c:pt>
                <c:pt idx="357">
                  <c:v>42.89</c:v>
                </c:pt>
                <c:pt idx="358">
                  <c:v>42.03</c:v>
                </c:pt>
                <c:pt idx="359">
                  <c:v>39.93</c:v>
                </c:pt>
                <c:pt idx="360">
                  <c:v>37.32</c:v>
                </c:pt>
                <c:pt idx="361">
                  <c:v>34.78</c:v>
                </c:pt>
                <c:pt idx="362">
                  <c:v>31.86</c:v>
                </c:pt>
                <c:pt idx="363">
                  <c:v>30.03</c:v>
                </c:pt>
                <c:pt idx="364">
                  <c:v>26.9</c:v>
                </c:pt>
                <c:pt idx="365">
                  <c:v>26.29</c:v>
                </c:pt>
                <c:pt idx="366">
                  <c:v>23.98</c:v>
                </c:pt>
                <c:pt idx="367">
                  <c:v>21.8</c:v>
                </c:pt>
                <c:pt idx="368">
                  <c:v>20.99</c:v>
                </c:pt>
                <c:pt idx="369">
                  <c:v>18.399999999999999</c:v>
                </c:pt>
                <c:pt idx="370">
                  <c:v>17.68</c:v>
                </c:pt>
                <c:pt idx="371">
                  <c:v>15.77</c:v>
                </c:pt>
                <c:pt idx="372">
                  <c:v>15.31</c:v>
                </c:pt>
                <c:pt idx="373">
                  <c:v>13.58</c:v>
                </c:pt>
                <c:pt idx="374">
                  <c:v>12.14</c:v>
                </c:pt>
                <c:pt idx="375">
                  <c:v>11.59</c:v>
                </c:pt>
                <c:pt idx="376">
                  <c:v>10.64</c:v>
                </c:pt>
                <c:pt idx="377">
                  <c:v>9.41</c:v>
                </c:pt>
                <c:pt idx="378">
                  <c:v>8.8800000000000008</c:v>
                </c:pt>
                <c:pt idx="379">
                  <c:v>8.17</c:v>
                </c:pt>
                <c:pt idx="380">
                  <c:v>7.54</c:v>
                </c:pt>
                <c:pt idx="381">
                  <c:v>6.35</c:v>
                </c:pt>
                <c:pt idx="382">
                  <c:v>5.72</c:v>
                </c:pt>
                <c:pt idx="383">
                  <c:v>5.75</c:v>
                </c:pt>
                <c:pt idx="384">
                  <c:v>5.63</c:v>
                </c:pt>
                <c:pt idx="385">
                  <c:v>4.66</c:v>
                </c:pt>
                <c:pt idx="386">
                  <c:v>4.37</c:v>
                </c:pt>
                <c:pt idx="387">
                  <c:v>3.85</c:v>
                </c:pt>
                <c:pt idx="388">
                  <c:v>3.85</c:v>
                </c:pt>
                <c:pt idx="389">
                  <c:v>3.43</c:v>
                </c:pt>
                <c:pt idx="390">
                  <c:v>2.8</c:v>
                </c:pt>
                <c:pt idx="391">
                  <c:v>2.74</c:v>
                </c:pt>
                <c:pt idx="392">
                  <c:v>2.61</c:v>
                </c:pt>
                <c:pt idx="393">
                  <c:v>2.2000000000000002</c:v>
                </c:pt>
                <c:pt idx="394">
                  <c:v>2.02</c:v>
                </c:pt>
                <c:pt idx="395">
                  <c:v>1.69</c:v>
                </c:pt>
                <c:pt idx="396">
                  <c:v>1.73</c:v>
                </c:pt>
                <c:pt idx="397">
                  <c:v>1.44</c:v>
                </c:pt>
                <c:pt idx="398">
                  <c:v>1.54</c:v>
                </c:pt>
                <c:pt idx="399">
                  <c:v>1.2</c:v>
                </c:pt>
                <c:pt idx="400">
                  <c:v>1.2</c:v>
                </c:pt>
                <c:pt idx="401">
                  <c:v>1.2</c:v>
                </c:pt>
                <c:pt idx="402">
                  <c:v>0.91</c:v>
                </c:pt>
                <c:pt idx="403">
                  <c:v>0.94</c:v>
                </c:pt>
                <c:pt idx="404">
                  <c:v>0.89</c:v>
                </c:pt>
                <c:pt idx="405">
                  <c:v>0.67</c:v>
                </c:pt>
                <c:pt idx="406">
                  <c:v>0.64</c:v>
                </c:pt>
                <c:pt idx="407">
                  <c:v>0.62</c:v>
                </c:pt>
                <c:pt idx="408">
                  <c:v>0.5</c:v>
                </c:pt>
                <c:pt idx="409">
                  <c:v>0.41</c:v>
                </c:pt>
                <c:pt idx="410">
                  <c:v>0.49</c:v>
                </c:pt>
                <c:pt idx="411">
                  <c:v>0.7</c:v>
                </c:pt>
                <c:pt idx="412">
                  <c:v>0.54</c:v>
                </c:pt>
                <c:pt idx="413">
                  <c:v>0.4</c:v>
                </c:pt>
                <c:pt idx="414">
                  <c:v>0.1</c:v>
                </c:pt>
                <c:pt idx="415">
                  <c:v>0.31</c:v>
                </c:pt>
                <c:pt idx="416">
                  <c:v>0.25</c:v>
                </c:pt>
                <c:pt idx="417">
                  <c:v>0.17</c:v>
                </c:pt>
                <c:pt idx="418">
                  <c:v>0.12</c:v>
                </c:pt>
                <c:pt idx="419">
                  <c:v>0.22</c:v>
                </c:pt>
                <c:pt idx="420">
                  <c:v>0.17</c:v>
                </c:pt>
                <c:pt idx="421">
                  <c:v>0.23</c:v>
                </c:pt>
                <c:pt idx="422">
                  <c:v>0.18</c:v>
                </c:pt>
                <c:pt idx="423">
                  <c:v>0.13</c:v>
                </c:pt>
                <c:pt idx="424">
                  <c:v>0.05</c:v>
                </c:pt>
                <c:pt idx="425">
                  <c:v>0.1</c:v>
                </c:pt>
                <c:pt idx="426">
                  <c:v>0.06</c:v>
                </c:pt>
                <c:pt idx="427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C64-8D4F-8C68-ADBEF8F0DA71}"/>
            </c:ext>
          </c:extLst>
        </c:ser>
        <c:ser>
          <c:idx val="8"/>
          <c:order val="9"/>
          <c:tx>
            <c:strRef>
              <c:f>Death!$M$2</c:f>
              <c:strCache>
                <c:ptCount val="1"/>
                <c:pt idx="0">
                  <c:v>ICL-50%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Death!$A$3:$A$430</c:f>
              <c:numCache>
                <c:formatCode>m/d/yy</c:formatCode>
                <c:ptCount val="42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Death!$M$3:$M$430</c:f>
              <c:numCache>
                <c:formatCode>General</c:formatCode>
                <c:ptCount val="428"/>
                <c:pt idx="340">
                  <c:v>68.010000000000005</c:v>
                </c:pt>
                <c:pt idx="341">
                  <c:v>67.23</c:v>
                </c:pt>
                <c:pt idx="342">
                  <c:v>68.010000000000005</c:v>
                </c:pt>
                <c:pt idx="343">
                  <c:v>67</c:v>
                </c:pt>
                <c:pt idx="344">
                  <c:v>66.47</c:v>
                </c:pt>
                <c:pt idx="345">
                  <c:v>67.14</c:v>
                </c:pt>
                <c:pt idx="346">
                  <c:v>68.47</c:v>
                </c:pt>
                <c:pt idx="347">
                  <c:v>68.3</c:v>
                </c:pt>
                <c:pt idx="348">
                  <c:v>69.91</c:v>
                </c:pt>
                <c:pt idx="349">
                  <c:v>72.34</c:v>
                </c:pt>
                <c:pt idx="350">
                  <c:v>74.7</c:v>
                </c:pt>
                <c:pt idx="351">
                  <c:v>75.66</c:v>
                </c:pt>
                <c:pt idx="352">
                  <c:v>79.94</c:v>
                </c:pt>
                <c:pt idx="353">
                  <c:v>81.28</c:v>
                </c:pt>
                <c:pt idx="354">
                  <c:v>87.1</c:v>
                </c:pt>
                <c:pt idx="355">
                  <c:v>91.48</c:v>
                </c:pt>
                <c:pt idx="356">
                  <c:v>99.91</c:v>
                </c:pt>
                <c:pt idx="357">
                  <c:v>106.44</c:v>
                </c:pt>
                <c:pt idx="358">
                  <c:v>115.98</c:v>
                </c:pt>
                <c:pt idx="359">
                  <c:v>126.78</c:v>
                </c:pt>
                <c:pt idx="360">
                  <c:v>132.82</c:v>
                </c:pt>
                <c:pt idx="361">
                  <c:v>141.69999999999999</c:v>
                </c:pt>
                <c:pt idx="362">
                  <c:v>151.27000000000001</c:v>
                </c:pt>
                <c:pt idx="363">
                  <c:v>158.74</c:v>
                </c:pt>
                <c:pt idx="364">
                  <c:v>171.12</c:v>
                </c:pt>
                <c:pt idx="365">
                  <c:v>179.34</c:v>
                </c:pt>
                <c:pt idx="366">
                  <c:v>187.48</c:v>
                </c:pt>
                <c:pt idx="367">
                  <c:v>199.52</c:v>
                </c:pt>
                <c:pt idx="368">
                  <c:v>210.91</c:v>
                </c:pt>
                <c:pt idx="369">
                  <c:v>218.74</c:v>
                </c:pt>
                <c:pt idx="370">
                  <c:v>227.19</c:v>
                </c:pt>
                <c:pt idx="371">
                  <c:v>238.06</c:v>
                </c:pt>
                <c:pt idx="372">
                  <c:v>248.33</c:v>
                </c:pt>
                <c:pt idx="373">
                  <c:v>254.07</c:v>
                </c:pt>
                <c:pt idx="374">
                  <c:v>260.48</c:v>
                </c:pt>
                <c:pt idx="375">
                  <c:v>270.88</c:v>
                </c:pt>
                <c:pt idx="376">
                  <c:v>281.58</c:v>
                </c:pt>
                <c:pt idx="377">
                  <c:v>286.33</c:v>
                </c:pt>
                <c:pt idx="378">
                  <c:v>288.7</c:v>
                </c:pt>
                <c:pt idx="379">
                  <c:v>293.81</c:v>
                </c:pt>
                <c:pt idx="380">
                  <c:v>300.69</c:v>
                </c:pt>
                <c:pt idx="381">
                  <c:v>304.07</c:v>
                </c:pt>
                <c:pt idx="382">
                  <c:v>312.57</c:v>
                </c:pt>
                <c:pt idx="383">
                  <c:v>311.64999999999998</c:v>
                </c:pt>
                <c:pt idx="384">
                  <c:v>313.69</c:v>
                </c:pt>
                <c:pt idx="385">
                  <c:v>320.27999999999997</c:v>
                </c:pt>
                <c:pt idx="386">
                  <c:v>317.44</c:v>
                </c:pt>
                <c:pt idx="387">
                  <c:v>316.72000000000003</c:v>
                </c:pt>
                <c:pt idx="388">
                  <c:v>318.47000000000003</c:v>
                </c:pt>
                <c:pt idx="389">
                  <c:v>316.61</c:v>
                </c:pt>
                <c:pt idx="390">
                  <c:v>315.98</c:v>
                </c:pt>
                <c:pt idx="391">
                  <c:v>313.76</c:v>
                </c:pt>
                <c:pt idx="392">
                  <c:v>313.02999999999997</c:v>
                </c:pt>
                <c:pt idx="393">
                  <c:v>308.99</c:v>
                </c:pt>
                <c:pt idx="394">
                  <c:v>308.33999999999997</c:v>
                </c:pt>
                <c:pt idx="395">
                  <c:v>302.04000000000002</c:v>
                </c:pt>
                <c:pt idx="396">
                  <c:v>295.94</c:v>
                </c:pt>
                <c:pt idx="397">
                  <c:v>294.81</c:v>
                </c:pt>
                <c:pt idx="398">
                  <c:v>287.7</c:v>
                </c:pt>
                <c:pt idx="399">
                  <c:v>283.81</c:v>
                </c:pt>
                <c:pt idx="400">
                  <c:v>278.95</c:v>
                </c:pt>
                <c:pt idx="401">
                  <c:v>273.52</c:v>
                </c:pt>
                <c:pt idx="402">
                  <c:v>268.8</c:v>
                </c:pt>
                <c:pt idx="403">
                  <c:v>260.36</c:v>
                </c:pt>
                <c:pt idx="404">
                  <c:v>257.16000000000003</c:v>
                </c:pt>
                <c:pt idx="405">
                  <c:v>250.96</c:v>
                </c:pt>
                <c:pt idx="406">
                  <c:v>242.39</c:v>
                </c:pt>
                <c:pt idx="407">
                  <c:v>237.92</c:v>
                </c:pt>
                <c:pt idx="408">
                  <c:v>231.82</c:v>
                </c:pt>
                <c:pt idx="409">
                  <c:v>223.58</c:v>
                </c:pt>
                <c:pt idx="410">
                  <c:v>219.03</c:v>
                </c:pt>
                <c:pt idx="411">
                  <c:v>210.92</c:v>
                </c:pt>
                <c:pt idx="412">
                  <c:v>204.4</c:v>
                </c:pt>
                <c:pt idx="413">
                  <c:v>200.51</c:v>
                </c:pt>
                <c:pt idx="414">
                  <c:v>194.38</c:v>
                </c:pt>
                <c:pt idx="415">
                  <c:v>189.31</c:v>
                </c:pt>
                <c:pt idx="416">
                  <c:v>185.06</c:v>
                </c:pt>
                <c:pt idx="417">
                  <c:v>177.24</c:v>
                </c:pt>
                <c:pt idx="418">
                  <c:v>174.67</c:v>
                </c:pt>
                <c:pt idx="419">
                  <c:v>170.31</c:v>
                </c:pt>
                <c:pt idx="420">
                  <c:v>166.51</c:v>
                </c:pt>
                <c:pt idx="421">
                  <c:v>161.94999999999999</c:v>
                </c:pt>
                <c:pt idx="422">
                  <c:v>160.19</c:v>
                </c:pt>
                <c:pt idx="423">
                  <c:v>154.93</c:v>
                </c:pt>
                <c:pt idx="424">
                  <c:v>151.57</c:v>
                </c:pt>
                <c:pt idx="425">
                  <c:v>146.33000000000001</c:v>
                </c:pt>
                <c:pt idx="426">
                  <c:v>144.22</c:v>
                </c:pt>
                <c:pt idx="427">
                  <c:v>140.94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C64-8D4F-8C68-ADBEF8F0D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916479"/>
        <c:axId val="1229322799"/>
      </c:lineChart>
      <c:dateAx>
        <c:axId val="1288916479"/>
        <c:scaling>
          <c:orientation val="minMax"/>
          <c:max val="43971"/>
          <c:min val="43881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322799"/>
        <c:crosses val="autoZero"/>
        <c:auto val="1"/>
        <c:lblOffset val="100"/>
        <c:baseTimeUnit val="days"/>
        <c:majorUnit val="1"/>
        <c:majorTimeUnit val="months"/>
      </c:dateAx>
      <c:valAx>
        <c:axId val="1229322799"/>
        <c:scaling>
          <c:orientation val="minMax"/>
          <c:max val="4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916479"/>
        <c:crossesAt val="43881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9635069444444446"/>
          <c:y val="2.3512538758208093E-2"/>
          <c:w val="0.43343634259259262"/>
          <c:h val="0.29954315515217084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3254012345679"/>
          <c:y val="3.7680902777777775E-2"/>
          <c:w val="0.68284826388888886"/>
          <c:h val="0.8411548611111111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0393055555555633E-2"/>
                  <c:y val="-5.61589052287582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7CB-274D-9319-E2AC640BDB86}"/>
                </c:ext>
              </c:extLst>
            </c:dLbl>
            <c:dLbl>
              <c:idx val="1"/>
              <c:layout>
                <c:manualLayout>
                  <c:x val="-8.025694444444452E-2"/>
                  <c:y val="-7.6910539215686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7CB-274D-9319-E2AC640BDB86}"/>
                </c:ext>
              </c:extLst>
            </c:dLbl>
            <c:dLbl>
              <c:idx val="2"/>
              <c:layout>
                <c:manualLayout>
                  <c:x val="-4.5155555555555553E-2"/>
                  <c:y val="-6.65347222222222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7CB-274D-9319-E2AC640BDB86}"/>
                </c:ext>
              </c:extLst>
            </c:dLbl>
            <c:dLbl>
              <c:idx val="3"/>
              <c:layout>
                <c:manualLayout>
                  <c:x val="-2.3106944444444524E-2"/>
                  <c:y val="-4.57830882352941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7CB-274D-9319-E2AC640BDB86}"/>
                </c:ext>
              </c:extLst>
            </c:dLbl>
            <c:dLbl>
              <c:idx val="4"/>
              <c:layout>
                <c:manualLayout>
                  <c:x val="-2.7516666666666707E-2"/>
                  <c:y val="-7.17226307189542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7CB-274D-9319-E2AC640BDB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1"/>
            <c:trendlineLbl>
              <c:layout>
                <c:manualLayout>
                  <c:x val="0.22376111111111111"/>
                  <c:y val="-0.59987418300653594"/>
                </c:manualLayout>
              </c:layout>
              <c:numFmt formatCode="General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Cases!$G$701:$G$705</c:f>
              <c:numCache>
                <c:formatCode>General</c:formatCode>
                <c:ptCount val="5"/>
                <c:pt idx="0">
                  <c:v>0.7</c:v>
                </c:pt>
                <c:pt idx="1">
                  <c:v>0.6</c:v>
                </c:pt>
                <c:pt idx="2">
                  <c:v>0.5</c:v>
                </c:pt>
                <c:pt idx="3">
                  <c:v>0.4</c:v>
                </c:pt>
                <c:pt idx="4">
                  <c:v>0.35</c:v>
                </c:pt>
              </c:numCache>
            </c:numRef>
          </c:xVal>
          <c:yVal>
            <c:numRef>
              <c:f>Cases!$H$701:$H$705</c:f>
              <c:numCache>
                <c:formatCode>0</c:formatCode>
                <c:ptCount val="5"/>
                <c:pt idx="0">
                  <c:v>4972</c:v>
                </c:pt>
                <c:pt idx="1">
                  <c:v>23282</c:v>
                </c:pt>
                <c:pt idx="2">
                  <c:v>107537</c:v>
                </c:pt>
                <c:pt idx="3">
                  <c:v>236403</c:v>
                </c:pt>
                <c:pt idx="4">
                  <c:v>288827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CB-274D-9319-E2AC640BDB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119385744"/>
        <c:axId val="936576096"/>
      </c:scatterChart>
      <c:valAx>
        <c:axId val="1119385744"/>
        <c:scaling>
          <c:orientation val="minMax"/>
          <c:min val="0.300000000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576096"/>
        <c:crosses val="autoZero"/>
        <c:crossBetween val="midCat"/>
        <c:minorUnit val="0.1"/>
      </c:valAx>
      <c:valAx>
        <c:axId val="9365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85744"/>
        <c:crosses val="autoZero"/>
        <c:crossBetween val="midCat"/>
      </c:valAx>
      <c:spPr>
        <a:noFill/>
        <a:ln>
          <a:solidFill>
            <a:schemeClr val="bg1">
              <a:lumMod val="50000"/>
            </a:schemeClr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37361111111111"/>
          <c:y val="4.0192962962962965E-2"/>
          <c:w val="0.69208680555555557"/>
          <c:h val="0.83056518518518518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7086805555555635E-2"/>
                  <c:y val="-4.96003703703704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B92-8B4A-ACBE-550B8F9596F8}"/>
                </c:ext>
              </c:extLst>
            </c:dLbl>
            <c:dLbl>
              <c:idx val="1"/>
              <c:layout>
                <c:manualLayout>
                  <c:x val="-4.0315972222222225E-2"/>
                  <c:y val="-6.3711481481481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B92-8B4A-ACBE-550B8F9596F8}"/>
                </c:ext>
              </c:extLst>
            </c:dLbl>
            <c:dLbl>
              <c:idx val="2"/>
              <c:layout>
                <c:manualLayout>
                  <c:x val="-2.5091319444444524E-2"/>
                  <c:y val="-6.37114814814815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B92-8B4A-ACBE-550B8F9596F8}"/>
                </c:ext>
              </c:extLst>
            </c:dLbl>
            <c:dLbl>
              <c:idx val="3"/>
              <c:layout>
                <c:manualLayout>
                  <c:x val="-2.7505902777777737E-2"/>
                  <c:y val="-4.9600370370370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B92-8B4A-ACBE-550B8F9596F8}"/>
                </c:ext>
              </c:extLst>
            </c:dLbl>
            <c:dLbl>
              <c:idx val="4"/>
              <c:layout>
                <c:manualLayout>
                  <c:x val="-9.8670138888888488E-3"/>
                  <c:y val="-5.43040740740741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B92-8B4A-ACBE-550B8F9596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1"/>
            <c:trendlineLbl>
              <c:layout>
                <c:manualLayout>
                  <c:x val="0.22862673611111112"/>
                  <c:y val="-0.59468627450980394"/>
                </c:manualLayout>
              </c:layout>
              <c:numFmt formatCode="General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Hospitalizations!$F$700:$F$704</c:f>
              <c:numCache>
                <c:formatCode>General</c:formatCode>
                <c:ptCount val="5"/>
                <c:pt idx="0">
                  <c:v>0.7</c:v>
                </c:pt>
                <c:pt idx="1">
                  <c:v>0.6</c:v>
                </c:pt>
                <c:pt idx="2">
                  <c:v>0.5</c:v>
                </c:pt>
                <c:pt idx="3">
                  <c:v>0.4</c:v>
                </c:pt>
                <c:pt idx="4">
                  <c:v>0.35</c:v>
                </c:pt>
              </c:numCache>
            </c:numRef>
          </c:xVal>
          <c:yVal>
            <c:numRef>
              <c:f>Hospitalizations!$G$700:$G$704</c:f>
              <c:numCache>
                <c:formatCode>0</c:formatCode>
                <c:ptCount val="5"/>
                <c:pt idx="0">
                  <c:v>213.19936000000001</c:v>
                </c:pt>
                <c:pt idx="1">
                  <c:v>998.33216000000004</c:v>
                </c:pt>
                <c:pt idx="2">
                  <c:v>4611.1865600000001</c:v>
                </c:pt>
                <c:pt idx="3">
                  <c:v>10136.960640000001</c:v>
                </c:pt>
                <c:pt idx="4">
                  <c:v>12384.901760000001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92-8B4A-ACBE-550B8F9596F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119385744"/>
        <c:axId val="936576096"/>
      </c:scatterChart>
      <c:valAx>
        <c:axId val="1119385744"/>
        <c:scaling>
          <c:orientation val="minMax"/>
          <c:max val="0.9"/>
          <c:min val="0.300000000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576096"/>
        <c:crosses val="autoZero"/>
        <c:crossBetween val="midCat"/>
        <c:majorUnit val="0.2"/>
        <c:minorUnit val="0.1"/>
      </c:valAx>
      <c:valAx>
        <c:axId val="9365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85744"/>
        <c:crosses val="autoZero"/>
        <c:crossBetween val="midCat"/>
      </c:valAx>
      <c:spPr>
        <a:noFill/>
        <a:ln>
          <a:solidFill>
            <a:schemeClr val="bg1">
              <a:lumMod val="50000"/>
            </a:schemeClr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148658060442411"/>
          <c:y val="4.0889107591769808E-2"/>
          <c:w val="0.71862184068701718"/>
          <c:h val="0.8276305636103860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9135416666666668E-2"/>
                  <c:y val="-4.48966666666667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5D-3B4C-BED4-DC6827DE8CA9}"/>
                </c:ext>
              </c:extLst>
            </c:dLbl>
            <c:dLbl>
              <c:idx val="1"/>
              <c:layout>
                <c:manualLayout>
                  <c:x val="-5.3545138888888892E-2"/>
                  <c:y val="-6.3711481481481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5D-3B4C-BED4-DC6827DE8CA9}"/>
                </c:ext>
              </c:extLst>
            </c:dLbl>
            <c:dLbl>
              <c:idx val="2"/>
              <c:layout>
                <c:manualLayout>
                  <c:x val="-3.8320486111111191E-2"/>
                  <c:y val="-5.90077777777778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5D-3B4C-BED4-DC6827DE8CA9}"/>
                </c:ext>
              </c:extLst>
            </c:dLbl>
            <c:dLbl>
              <c:idx val="3"/>
              <c:layout>
                <c:manualLayout>
                  <c:x val="-3.3910763888888931E-2"/>
                  <c:y val="-3.54892592592592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5D-3B4C-BED4-DC6827DE8CA9}"/>
                </c:ext>
              </c:extLst>
            </c:dLbl>
            <c:dLbl>
              <c:idx val="4"/>
              <c:layout>
                <c:manualLayout>
                  <c:x val="-5.1549652777777781E-2"/>
                  <c:y val="-5.90077777777777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5D-3B4C-BED4-DC6827DE8C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1"/>
            <c:trendlineLbl>
              <c:layout>
                <c:manualLayout>
                  <c:x val="0.22715694444444445"/>
                  <c:y val="-0.61543790849673208"/>
                </c:manualLayout>
              </c:layout>
              <c:numFmt formatCode="General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Death!$E$700:$E$704</c:f>
              <c:numCache>
                <c:formatCode>General</c:formatCode>
                <c:ptCount val="5"/>
                <c:pt idx="0">
                  <c:v>0.7</c:v>
                </c:pt>
                <c:pt idx="1">
                  <c:v>0.6</c:v>
                </c:pt>
                <c:pt idx="2">
                  <c:v>0.5</c:v>
                </c:pt>
                <c:pt idx="3">
                  <c:v>0.4</c:v>
                </c:pt>
                <c:pt idx="4">
                  <c:v>0.35</c:v>
                </c:pt>
              </c:numCache>
            </c:numRef>
          </c:xVal>
          <c:yVal>
            <c:numRef>
              <c:f>Death!$F$700:$F$704</c:f>
              <c:numCache>
                <c:formatCode>0</c:formatCode>
                <c:ptCount val="5"/>
                <c:pt idx="0">
                  <c:v>135.73560000000001</c:v>
                </c:pt>
                <c:pt idx="1">
                  <c:v>635.59860000000003</c:v>
                </c:pt>
                <c:pt idx="2">
                  <c:v>2935.7601</c:v>
                </c:pt>
                <c:pt idx="3">
                  <c:v>6453.8019000000004</c:v>
                </c:pt>
                <c:pt idx="4">
                  <c:v>7884.9771000000001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5D-3B4C-BED4-DC6827DE8CA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119385744"/>
        <c:axId val="936576096"/>
      </c:scatterChart>
      <c:valAx>
        <c:axId val="1119385744"/>
        <c:scaling>
          <c:orientation val="minMax"/>
          <c:min val="0.300000000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576096"/>
        <c:crosses val="autoZero"/>
        <c:crossBetween val="midCat"/>
        <c:minorUnit val="0.1"/>
      </c:valAx>
      <c:valAx>
        <c:axId val="9365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85744"/>
        <c:crosses val="autoZero"/>
        <c:crossBetween val="midCat"/>
      </c:valAx>
      <c:spPr>
        <a:noFill/>
        <a:ln>
          <a:solidFill>
            <a:schemeClr val="bg1">
              <a:lumMod val="50000"/>
            </a:schemeClr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3254012345679"/>
          <c:y val="3.7680902777777775E-2"/>
          <c:w val="0.68284826388888886"/>
          <c:h val="0.8411548611111111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3.1926388888888969E-2"/>
                  <c:y val="-5.61589052287582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AD-6747-9C10-70EFDB15221D}"/>
                </c:ext>
              </c:extLst>
            </c:dLbl>
            <c:dLbl>
              <c:idx val="4"/>
              <c:layout>
                <c:manualLayout>
                  <c:x val="-5.3975000000000044E-2"/>
                  <c:y val="-7.17226307189542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7AD-6747-9C10-70EFDB1522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1"/>
            <c:trendlineLbl>
              <c:layout>
                <c:manualLayout>
                  <c:x val="0.22376111111111111"/>
                  <c:y val="-0.59987418300653594"/>
                </c:manualLayout>
              </c:layout>
              <c:numFmt formatCode="General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Cases!$D$701:$D$705</c:f>
              <c:numCache>
                <c:formatCode>General</c:formatCode>
                <c:ptCount val="5"/>
                <c:pt idx="0">
                  <c:v>0.7</c:v>
                </c:pt>
                <c:pt idx="1">
                  <c:v>0.6</c:v>
                </c:pt>
                <c:pt idx="2">
                  <c:v>0.5</c:v>
                </c:pt>
                <c:pt idx="3">
                  <c:v>0.4</c:v>
                </c:pt>
                <c:pt idx="4">
                  <c:v>0.35</c:v>
                </c:pt>
              </c:numCache>
            </c:numRef>
          </c:xVal>
          <c:yVal>
            <c:numRef>
              <c:f>Cases!$E$701:$E$705</c:f>
              <c:numCache>
                <c:formatCode>0</c:formatCode>
                <c:ptCount val="5"/>
                <c:pt idx="0">
                  <c:v>7580</c:v>
                </c:pt>
                <c:pt idx="1">
                  <c:v>24711</c:v>
                </c:pt>
                <c:pt idx="2">
                  <c:v>108345</c:v>
                </c:pt>
                <c:pt idx="3">
                  <c:v>212008</c:v>
                </c:pt>
                <c:pt idx="4">
                  <c:v>261607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7AD-6747-9C10-70EFDB15221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119385744"/>
        <c:axId val="936576096"/>
      </c:scatterChart>
      <c:valAx>
        <c:axId val="1119385744"/>
        <c:scaling>
          <c:orientation val="minMax"/>
          <c:min val="0.300000000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576096"/>
        <c:crosses val="autoZero"/>
        <c:crossBetween val="midCat"/>
        <c:minorUnit val="0.1"/>
      </c:valAx>
      <c:valAx>
        <c:axId val="9365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85744"/>
        <c:crosses val="autoZero"/>
        <c:crossBetween val="midCat"/>
      </c:valAx>
      <c:spPr>
        <a:noFill/>
        <a:ln>
          <a:solidFill>
            <a:schemeClr val="bg1">
              <a:lumMod val="50000"/>
            </a:schemeClr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1877841960036"/>
          <c:y val="2.7691345728692592E-2"/>
          <c:w val="0.77650964806297329"/>
          <c:h val="0.82230352226098313"/>
        </c:manualLayout>
      </c:layout>
      <c:lineChart>
        <c:grouping val="standard"/>
        <c:varyColors val="0"/>
        <c:ser>
          <c:idx val="5"/>
          <c:order val="0"/>
          <c:tx>
            <c:strRef>
              <c:f>'R'!$E$2</c:f>
              <c:strCache>
                <c:ptCount val="1"/>
                <c:pt idx="0">
                  <c:v>Observed R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'R'!$A$3:$A$500</c:f>
              <c:numCache>
                <c:formatCode>m/d/yy</c:formatCode>
                <c:ptCount val="4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  <c:pt idx="428">
                  <c:v>44296</c:v>
                </c:pt>
                <c:pt idx="429">
                  <c:v>44297</c:v>
                </c:pt>
                <c:pt idx="430">
                  <c:v>44298</c:v>
                </c:pt>
                <c:pt idx="431">
                  <c:v>44299</c:v>
                </c:pt>
                <c:pt idx="432">
                  <c:v>44300</c:v>
                </c:pt>
                <c:pt idx="433">
                  <c:v>44301</c:v>
                </c:pt>
                <c:pt idx="434">
                  <c:v>44302</c:v>
                </c:pt>
                <c:pt idx="435">
                  <c:v>44303</c:v>
                </c:pt>
                <c:pt idx="436">
                  <c:v>44304</c:v>
                </c:pt>
                <c:pt idx="437">
                  <c:v>44305</c:v>
                </c:pt>
                <c:pt idx="438">
                  <c:v>44306</c:v>
                </c:pt>
                <c:pt idx="439">
                  <c:v>44307</c:v>
                </c:pt>
                <c:pt idx="440">
                  <c:v>44308</c:v>
                </c:pt>
                <c:pt idx="441">
                  <c:v>44309</c:v>
                </c:pt>
                <c:pt idx="442">
                  <c:v>44310</c:v>
                </c:pt>
                <c:pt idx="443">
                  <c:v>44311</c:v>
                </c:pt>
                <c:pt idx="444">
                  <c:v>44312</c:v>
                </c:pt>
                <c:pt idx="445">
                  <c:v>44313</c:v>
                </c:pt>
                <c:pt idx="446">
                  <c:v>44314</c:v>
                </c:pt>
                <c:pt idx="447">
                  <c:v>44315</c:v>
                </c:pt>
                <c:pt idx="448">
                  <c:v>44316</c:v>
                </c:pt>
                <c:pt idx="449">
                  <c:v>44317</c:v>
                </c:pt>
                <c:pt idx="450">
                  <c:v>44318</c:v>
                </c:pt>
                <c:pt idx="451">
                  <c:v>44319</c:v>
                </c:pt>
                <c:pt idx="452">
                  <c:v>44320</c:v>
                </c:pt>
                <c:pt idx="453">
                  <c:v>44321</c:v>
                </c:pt>
                <c:pt idx="454">
                  <c:v>44322</c:v>
                </c:pt>
                <c:pt idx="455">
                  <c:v>44323</c:v>
                </c:pt>
                <c:pt idx="456">
                  <c:v>44324</c:v>
                </c:pt>
                <c:pt idx="457">
                  <c:v>44325</c:v>
                </c:pt>
                <c:pt idx="458">
                  <c:v>44326</c:v>
                </c:pt>
                <c:pt idx="459">
                  <c:v>44327</c:v>
                </c:pt>
                <c:pt idx="460">
                  <c:v>44328</c:v>
                </c:pt>
                <c:pt idx="461">
                  <c:v>44329</c:v>
                </c:pt>
                <c:pt idx="462">
                  <c:v>44330</c:v>
                </c:pt>
                <c:pt idx="463">
                  <c:v>44331</c:v>
                </c:pt>
                <c:pt idx="464">
                  <c:v>44332</c:v>
                </c:pt>
                <c:pt idx="465">
                  <c:v>44333</c:v>
                </c:pt>
                <c:pt idx="466">
                  <c:v>44334</c:v>
                </c:pt>
                <c:pt idx="467">
                  <c:v>44335</c:v>
                </c:pt>
                <c:pt idx="468">
                  <c:v>44336</c:v>
                </c:pt>
                <c:pt idx="469">
                  <c:v>44337</c:v>
                </c:pt>
                <c:pt idx="470">
                  <c:v>44338</c:v>
                </c:pt>
                <c:pt idx="471">
                  <c:v>44339</c:v>
                </c:pt>
                <c:pt idx="472">
                  <c:v>44340</c:v>
                </c:pt>
                <c:pt idx="473">
                  <c:v>44341</c:v>
                </c:pt>
                <c:pt idx="474">
                  <c:v>44342</c:v>
                </c:pt>
                <c:pt idx="475">
                  <c:v>44343</c:v>
                </c:pt>
                <c:pt idx="476">
                  <c:v>44344</c:v>
                </c:pt>
                <c:pt idx="477">
                  <c:v>44345</c:v>
                </c:pt>
                <c:pt idx="478">
                  <c:v>44346</c:v>
                </c:pt>
                <c:pt idx="479">
                  <c:v>44347</c:v>
                </c:pt>
                <c:pt idx="480">
                  <c:v>44348</c:v>
                </c:pt>
                <c:pt idx="481">
                  <c:v>44349</c:v>
                </c:pt>
                <c:pt idx="482">
                  <c:v>44350</c:v>
                </c:pt>
                <c:pt idx="483">
                  <c:v>44351</c:v>
                </c:pt>
                <c:pt idx="484">
                  <c:v>44352</c:v>
                </c:pt>
                <c:pt idx="485">
                  <c:v>44353</c:v>
                </c:pt>
                <c:pt idx="486">
                  <c:v>44354</c:v>
                </c:pt>
                <c:pt idx="487">
                  <c:v>44355</c:v>
                </c:pt>
                <c:pt idx="488">
                  <c:v>44356</c:v>
                </c:pt>
                <c:pt idx="489">
                  <c:v>44357</c:v>
                </c:pt>
                <c:pt idx="490">
                  <c:v>44358</c:v>
                </c:pt>
                <c:pt idx="491">
                  <c:v>44359</c:v>
                </c:pt>
                <c:pt idx="492">
                  <c:v>44360</c:v>
                </c:pt>
                <c:pt idx="493">
                  <c:v>44361</c:v>
                </c:pt>
                <c:pt idx="494">
                  <c:v>44362</c:v>
                </c:pt>
                <c:pt idx="495">
                  <c:v>44363</c:v>
                </c:pt>
                <c:pt idx="496">
                  <c:v>44364</c:v>
                </c:pt>
                <c:pt idx="497">
                  <c:v>44365</c:v>
                </c:pt>
              </c:numCache>
            </c:numRef>
          </c:cat>
          <c:val>
            <c:numRef>
              <c:f>'R'!$E$3:$E$500</c:f>
              <c:numCache>
                <c:formatCode>General</c:formatCode>
                <c:ptCount val="498"/>
                <c:pt idx="0">
                  <c:v>0.92</c:v>
                </c:pt>
                <c:pt idx="1">
                  <c:v>1.18</c:v>
                </c:pt>
                <c:pt idx="2">
                  <c:v>1.42</c:v>
                </c:pt>
                <c:pt idx="3">
                  <c:v>1.64</c:v>
                </c:pt>
                <c:pt idx="4">
                  <c:v>1.76</c:v>
                </c:pt>
                <c:pt idx="5">
                  <c:v>1.92</c:v>
                </c:pt>
                <c:pt idx="6">
                  <c:v>2.04</c:v>
                </c:pt>
                <c:pt idx="7">
                  <c:v>2.09</c:v>
                </c:pt>
                <c:pt idx="8">
                  <c:v>2.13</c:v>
                </c:pt>
                <c:pt idx="9">
                  <c:v>2.1800000000000002</c:v>
                </c:pt>
                <c:pt idx="10">
                  <c:v>2.21</c:v>
                </c:pt>
                <c:pt idx="11">
                  <c:v>2.25</c:v>
                </c:pt>
                <c:pt idx="12">
                  <c:v>2.2999999999999998</c:v>
                </c:pt>
                <c:pt idx="13">
                  <c:v>2.34</c:v>
                </c:pt>
                <c:pt idx="14">
                  <c:v>3.13</c:v>
                </c:pt>
                <c:pt idx="15">
                  <c:v>3.84</c:v>
                </c:pt>
                <c:pt idx="16">
                  <c:v>4.3099999999999996</c:v>
                </c:pt>
                <c:pt idx="17">
                  <c:v>4.04</c:v>
                </c:pt>
                <c:pt idx="18">
                  <c:v>3.66</c:v>
                </c:pt>
                <c:pt idx="19">
                  <c:v>3.38</c:v>
                </c:pt>
                <c:pt idx="20">
                  <c:v>3.16</c:v>
                </c:pt>
                <c:pt idx="21">
                  <c:v>2.98</c:v>
                </c:pt>
                <c:pt idx="22">
                  <c:v>2.8</c:v>
                </c:pt>
                <c:pt idx="23">
                  <c:v>2.65</c:v>
                </c:pt>
                <c:pt idx="24">
                  <c:v>2.54</c:v>
                </c:pt>
                <c:pt idx="25">
                  <c:v>2.44</c:v>
                </c:pt>
                <c:pt idx="26">
                  <c:v>2.36</c:v>
                </c:pt>
                <c:pt idx="27">
                  <c:v>2.2799999999999998</c:v>
                </c:pt>
                <c:pt idx="28">
                  <c:v>2.17</c:v>
                </c:pt>
                <c:pt idx="29">
                  <c:v>2.04</c:v>
                </c:pt>
                <c:pt idx="30">
                  <c:v>1.89</c:v>
                </c:pt>
                <c:pt idx="31">
                  <c:v>1.74</c:v>
                </c:pt>
                <c:pt idx="32">
                  <c:v>1.61</c:v>
                </c:pt>
                <c:pt idx="33">
                  <c:v>1.5</c:v>
                </c:pt>
                <c:pt idx="34">
                  <c:v>1.42</c:v>
                </c:pt>
                <c:pt idx="35">
                  <c:v>1.36</c:v>
                </c:pt>
                <c:pt idx="36">
                  <c:v>1.31</c:v>
                </c:pt>
                <c:pt idx="37">
                  <c:v>1.27</c:v>
                </c:pt>
                <c:pt idx="38">
                  <c:v>1.23</c:v>
                </c:pt>
                <c:pt idx="39">
                  <c:v>1.18</c:v>
                </c:pt>
                <c:pt idx="40">
                  <c:v>1.1299999999999999</c:v>
                </c:pt>
                <c:pt idx="41">
                  <c:v>1.0900000000000001</c:v>
                </c:pt>
                <c:pt idx="42">
                  <c:v>1.06</c:v>
                </c:pt>
                <c:pt idx="43">
                  <c:v>1.02</c:v>
                </c:pt>
                <c:pt idx="44">
                  <c:v>0.97</c:v>
                </c:pt>
                <c:pt idx="45">
                  <c:v>0.91</c:v>
                </c:pt>
                <c:pt idx="46">
                  <c:v>0.85</c:v>
                </c:pt>
                <c:pt idx="47">
                  <c:v>0.79</c:v>
                </c:pt>
                <c:pt idx="48">
                  <c:v>0.75</c:v>
                </c:pt>
                <c:pt idx="49">
                  <c:v>0.72</c:v>
                </c:pt>
                <c:pt idx="50">
                  <c:v>0.7</c:v>
                </c:pt>
                <c:pt idx="51">
                  <c:v>0.69</c:v>
                </c:pt>
                <c:pt idx="52">
                  <c:v>0.69</c:v>
                </c:pt>
                <c:pt idx="53">
                  <c:v>0.68</c:v>
                </c:pt>
                <c:pt idx="54">
                  <c:v>0.67</c:v>
                </c:pt>
                <c:pt idx="55">
                  <c:v>0.66</c:v>
                </c:pt>
                <c:pt idx="56">
                  <c:v>0.64</c:v>
                </c:pt>
                <c:pt idx="57">
                  <c:v>0.64</c:v>
                </c:pt>
                <c:pt idx="58">
                  <c:v>0.63</c:v>
                </c:pt>
                <c:pt idx="59">
                  <c:v>0.63</c:v>
                </c:pt>
                <c:pt idx="60">
                  <c:v>0.63</c:v>
                </c:pt>
                <c:pt idx="61">
                  <c:v>0.62</c:v>
                </c:pt>
                <c:pt idx="62">
                  <c:v>0.62</c:v>
                </c:pt>
                <c:pt idx="63">
                  <c:v>0.63</c:v>
                </c:pt>
                <c:pt idx="64">
                  <c:v>0.66</c:v>
                </c:pt>
                <c:pt idx="65">
                  <c:v>0.69</c:v>
                </c:pt>
                <c:pt idx="66">
                  <c:v>0.72</c:v>
                </c:pt>
                <c:pt idx="67">
                  <c:v>0.75</c:v>
                </c:pt>
                <c:pt idx="68">
                  <c:v>0.76</c:v>
                </c:pt>
                <c:pt idx="69">
                  <c:v>0.75</c:v>
                </c:pt>
                <c:pt idx="70">
                  <c:v>0.74</c:v>
                </c:pt>
                <c:pt idx="71">
                  <c:v>0.73</c:v>
                </c:pt>
                <c:pt idx="72">
                  <c:v>0.72</c:v>
                </c:pt>
                <c:pt idx="73">
                  <c:v>0.72</c:v>
                </c:pt>
                <c:pt idx="74">
                  <c:v>0.71</c:v>
                </c:pt>
                <c:pt idx="75">
                  <c:v>0.7</c:v>
                </c:pt>
                <c:pt idx="76">
                  <c:v>0.69</c:v>
                </c:pt>
                <c:pt idx="77">
                  <c:v>0.68</c:v>
                </c:pt>
                <c:pt idx="78">
                  <c:v>0.68</c:v>
                </c:pt>
                <c:pt idx="79">
                  <c:v>0.68</c:v>
                </c:pt>
                <c:pt idx="80">
                  <c:v>0.68</c:v>
                </c:pt>
                <c:pt idx="81">
                  <c:v>0.66</c:v>
                </c:pt>
                <c:pt idx="82">
                  <c:v>0.65</c:v>
                </c:pt>
                <c:pt idx="83">
                  <c:v>0.63</c:v>
                </c:pt>
                <c:pt idx="84">
                  <c:v>0.62</c:v>
                </c:pt>
                <c:pt idx="85">
                  <c:v>0.63</c:v>
                </c:pt>
                <c:pt idx="86">
                  <c:v>0.64</c:v>
                </c:pt>
                <c:pt idx="87">
                  <c:v>0.65</c:v>
                </c:pt>
                <c:pt idx="88">
                  <c:v>0.66</c:v>
                </c:pt>
                <c:pt idx="89">
                  <c:v>0.66</c:v>
                </c:pt>
                <c:pt idx="90">
                  <c:v>0.66</c:v>
                </c:pt>
                <c:pt idx="91">
                  <c:v>0.66</c:v>
                </c:pt>
                <c:pt idx="92">
                  <c:v>0.67</c:v>
                </c:pt>
                <c:pt idx="93">
                  <c:v>0.68</c:v>
                </c:pt>
                <c:pt idx="94">
                  <c:v>0.7</c:v>
                </c:pt>
                <c:pt idx="95">
                  <c:v>0.73</c:v>
                </c:pt>
                <c:pt idx="96">
                  <c:v>0.76</c:v>
                </c:pt>
                <c:pt idx="97">
                  <c:v>0.8</c:v>
                </c:pt>
                <c:pt idx="98">
                  <c:v>0.83</c:v>
                </c:pt>
                <c:pt idx="99">
                  <c:v>0.86</c:v>
                </c:pt>
                <c:pt idx="100">
                  <c:v>0.88</c:v>
                </c:pt>
                <c:pt idx="101">
                  <c:v>0.9</c:v>
                </c:pt>
                <c:pt idx="102">
                  <c:v>0.9</c:v>
                </c:pt>
                <c:pt idx="103">
                  <c:v>0.89</c:v>
                </c:pt>
                <c:pt idx="104">
                  <c:v>0.89</c:v>
                </c:pt>
                <c:pt idx="105">
                  <c:v>0.91</c:v>
                </c:pt>
                <c:pt idx="106">
                  <c:v>0.93</c:v>
                </c:pt>
                <c:pt idx="107">
                  <c:v>0.96</c:v>
                </c:pt>
                <c:pt idx="108">
                  <c:v>0.98</c:v>
                </c:pt>
                <c:pt idx="109">
                  <c:v>0.99</c:v>
                </c:pt>
                <c:pt idx="110">
                  <c:v>1</c:v>
                </c:pt>
                <c:pt idx="111">
                  <c:v>1</c:v>
                </c:pt>
                <c:pt idx="112">
                  <c:v>1.01</c:v>
                </c:pt>
                <c:pt idx="113">
                  <c:v>1.05</c:v>
                </c:pt>
                <c:pt idx="114">
                  <c:v>1.0900000000000001</c:v>
                </c:pt>
                <c:pt idx="115">
                  <c:v>1.1399999999999999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1.17</c:v>
                </c:pt>
                <c:pt idx="119">
                  <c:v>1.1599999999999999</c:v>
                </c:pt>
                <c:pt idx="120">
                  <c:v>1.1399999999999999</c:v>
                </c:pt>
                <c:pt idx="121">
                  <c:v>1.1399999999999999</c:v>
                </c:pt>
                <c:pt idx="122">
                  <c:v>1.1499999999999999</c:v>
                </c:pt>
                <c:pt idx="123">
                  <c:v>1.1599999999999999</c:v>
                </c:pt>
                <c:pt idx="124">
                  <c:v>1.19</c:v>
                </c:pt>
                <c:pt idx="125">
                  <c:v>1.24</c:v>
                </c:pt>
                <c:pt idx="126">
                  <c:v>1.31</c:v>
                </c:pt>
                <c:pt idx="127">
                  <c:v>1.39</c:v>
                </c:pt>
                <c:pt idx="128">
                  <c:v>1.48</c:v>
                </c:pt>
                <c:pt idx="129">
                  <c:v>1.57</c:v>
                </c:pt>
                <c:pt idx="130">
                  <c:v>1.66</c:v>
                </c:pt>
                <c:pt idx="131">
                  <c:v>1.72</c:v>
                </c:pt>
                <c:pt idx="132">
                  <c:v>1.75</c:v>
                </c:pt>
                <c:pt idx="133">
                  <c:v>1.75</c:v>
                </c:pt>
                <c:pt idx="134">
                  <c:v>1.7</c:v>
                </c:pt>
                <c:pt idx="135">
                  <c:v>1.6</c:v>
                </c:pt>
                <c:pt idx="136">
                  <c:v>1.47</c:v>
                </c:pt>
                <c:pt idx="137">
                  <c:v>1.34</c:v>
                </c:pt>
                <c:pt idx="138">
                  <c:v>1.23</c:v>
                </c:pt>
                <c:pt idx="139">
                  <c:v>1.1399999999999999</c:v>
                </c:pt>
                <c:pt idx="140">
                  <c:v>1.08</c:v>
                </c:pt>
                <c:pt idx="141">
                  <c:v>1.05</c:v>
                </c:pt>
                <c:pt idx="142">
                  <c:v>1.03</c:v>
                </c:pt>
                <c:pt idx="143">
                  <c:v>1.03</c:v>
                </c:pt>
                <c:pt idx="144">
                  <c:v>1.03</c:v>
                </c:pt>
                <c:pt idx="145">
                  <c:v>1.03</c:v>
                </c:pt>
                <c:pt idx="146">
                  <c:v>1.04</c:v>
                </c:pt>
                <c:pt idx="147">
                  <c:v>1.06</c:v>
                </c:pt>
                <c:pt idx="148">
                  <c:v>1.08</c:v>
                </c:pt>
                <c:pt idx="149">
                  <c:v>1.1000000000000001</c:v>
                </c:pt>
                <c:pt idx="150">
                  <c:v>1.1200000000000001</c:v>
                </c:pt>
                <c:pt idx="151">
                  <c:v>1.1100000000000001</c:v>
                </c:pt>
                <c:pt idx="152">
                  <c:v>1.1000000000000001</c:v>
                </c:pt>
                <c:pt idx="153">
                  <c:v>1.08</c:v>
                </c:pt>
                <c:pt idx="154">
                  <c:v>1.07</c:v>
                </c:pt>
                <c:pt idx="155">
                  <c:v>1.06</c:v>
                </c:pt>
                <c:pt idx="156">
                  <c:v>1.07</c:v>
                </c:pt>
                <c:pt idx="157">
                  <c:v>1.08</c:v>
                </c:pt>
                <c:pt idx="158">
                  <c:v>1.1000000000000001</c:v>
                </c:pt>
                <c:pt idx="159">
                  <c:v>1.1100000000000001</c:v>
                </c:pt>
                <c:pt idx="160">
                  <c:v>1.1299999999999999</c:v>
                </c:pt>
                <c:pt idx="161">
                  <c:v>1.1599999999999999</c:v>
                </c:pt>
                <c:pt idx="162">
                  <c:v>1.18</c:v>
                </c:pt>
                <c:pt idx="163">
                  <c:v>1.2</c:v>
                </c:pt>
                <c:pt idx="164">
                  <c:v>1.2</c:v>
                </c:pt>
                <c:pt idx="165">
                  <c:v>1.18</c:v>
                </c:pt>
                <c:pt idx="166">
                  <c:v>1.1599999999999999</c:v>
                </c:pt>
                <c:pt idx="167">
                  <c:v>1.1299999999999999</c:v>
                </c:pt>
                <c:pt idx="168">
                  <c:v>1.1100000000000001</c:v>
                </c:pt>
                <c:pt idx="169">
                  <c:v>1.0900000000000001</c:v>
                </c:pt>
                <c:pt idx="170">
                  <c:v>1.08</c:v>
                </c:pt>
                <c:pt idx="171">
                  <c:v>1.07</c:v>
                </c:pt>
                <c:pt idx="172">
                  <c:v>1.08</c:v>
                </c:pt>
                <c:pt idx="173">
                  <c:v>1.0900000000000001</c:v>
                </c:pt>
                <c:pt idx="174">
                  <c:v>1.1000000000000001</c:v>
                </c:pt>
                <c:pt idx="175">
                  <c:v>1.1299999999999999</c:v>
                </c:pt>
                <c:pt idx="176">
                  <c:v>1.1499999999999999</c:v>
                </c:pt>
                <c:pt idx="177">
                  <c:v>1.1599999999999999</c:v>
                </c:pt>
                <c:pt idx="178">
                  <c:v>1.17</c:v>
                </c:pt>
                <c:pt idx="179">
                  <c:v>1.1599999999999999</c:v>
                </c:pt>
                <c:pt idx="180">
                  <c:v>1.1399999999999999</c:v>
                </c:pt>
                <c:pt idx="181">
                  <c:v>1.1299999999999999</c:v>
                </c:pt>
                <c:pt idx="182">
                  <c:v>1.1200000000000001</c:v>
                </c:pt>
                <c:pt idx="183">
                  <c:v>1.1200000000000001</c:v>
                </c:pt>
                <c:pt idx="184">
                  <c:v>1.1299999999999999</c:v>
                </c:pt>
                <c:pt idx="185">
                  <c:v>1.1299999999999999</c:v>
                </c:pt>
                <c:pt idx="186">
                  <c:v>1.1200000000000001</c:v>
                </c:pt>
                <c:pt idx="187">
                  <c:v>1.1100000000000001</c:v>
                </c:pt>
                <c:pt idx="188">
                  <c:v>1.1000000000000001</c:v>
                </c:pt>
                <c:pt idx="189">
                  <c:v>1.1000000000000001</c:v>
                </c:pt>
                <c:pt idx="190">
                  <c:v>1.1100000000000001</c:v>
                </c:pt>
                <c:pt idx="191">
                  <c:v>1.1200000000000001</c:v>
                </c:pt>
                <c:pt idx="192">
                  <c:v>1.1200000000000001</c:v>
                </c:pt>
                <c:pt idx="193">
                  <c:v>1.1200000000000001</c:v>
                </c:pt>
                <c:pt idx="194">
                  <c:v>1.1000000000000001</c:v>
                </c:pt>
                <c:pt idx="195">
                  <c:v>1.0900000000000001</c:v>
                </c:pt>
                <c:pt idx="196">
                  <c:v>1.08</c:v>
                </c:pt>
                <c:pt idx="197">
                  <c:v>1.0900000000000001</c:v>
                </c:pt>
                <c:pt idx="198">
                  <c:v>1.1000000000000001</c:v>
                </c:pt>
                <c:pt idx="199">
                  <c:v>1.1200000000000001</c:v>
                </c:pt>
                <c:pt idx="200">
                  <c:v>1.1299999999999999</c:v>
                </c:pt>
                <c:pt idx="201">
                  <c:v>1.1299999999999999</c:v>
                </c:pt>
                <c:pt idx="202">
                  <c:v>1.1399999999999999</c:v>
                </c:pt>
                <c:pt idx="203">
                  <c:v>1.1599999999999999</c:v>
                </c:pt>
                <c:pt idx="204">
                  <c:v>1.17</c:v>
                </c:pt>
                <c:pt idx="205">
                  <c:v>1.19</c:v>
                </c:pt>
                <c:pt idx="206">
                  <c:v>1.18</c:v>
                </c:pt>
                <c:pt idx="207">
                  <c:v>1.17</c:v>
                </c:pt>
                <c:pt idx="208">
                  <c:v>1.1399999999999999</c:v>
                </c:pt>
                <c:pt idx="209">
                  <c:v>1.1000000000000001</c:v>
                </c:pt>
                <c:pt idx="210">
                  <c:v>1.07</c:v>
                </c:pt>
                <c:pt idx="211">
                  <c:v>1.05</c:v>
                </c:pt>
                <c:pt idx="212">
                  <c:v>1.03</c:v>
                </c:pt>
                <c:pt idx="213">
                  <c:v>1.01</c:v>
                </c:pt>
                <c:pt idx="214">
                  <c:v>0.99</c:v>
                </c:pt>
                <c:pt idx="215">
                  <c:v>0.96</c:v>
                </c:pt>
                <c:pt idx="216">
                  <c:v>0.93</c:v>
                </c:pt>
                <c:pt idx="217">
                  <c:v>0.91</c:v>
                </c:pt>
                <c:pt idx="218">
                  <c:v>0.89</c:v>
                </c:pt>
                <c:pt idx="219">
                  <c:v>0.88</c:v>
                </c:pt>
                <c:pt idx="220">
                  <c:v>0.87</c:v>
                </c:pt>
                <c:pt idx="221">
                  <c:v>0.87</c:v>
                </c:pt>
                <c:pt idx="222">
                  <c:v>0.87</c:v>
                </c:pt>
                <c:pt idx="223">
                  <c:v>0.89</c:v>
                </c:pt>
                <c:pt idx="224">
                  <c:v>0.93</c:v>
                </c:pt>
                <c:pt idx="225">
                  <c:v>0.99</c:v>
                </c:pt>
                <c:pt idx="226">
                  <c:v>1.08</c:v>
                </c:pt>
                <c:pt idx="227">
                  <c:v>1.17</c:v>
                </c:pt>
                <c:pt idx="228">
                  <c:v>1.27</c:v>
                </c:pt>
                <c:pt idx="229">
                  <c:v>1.37</c:v>
                </c:pt>
                <c:pt idx="230">
                  <c:v>1.47</c:v>
                </c:pt>
                <c:pt idx="231">
                  <c:v>1.57</c:v>
                </c:pt>
                <c:pt idx="232">
                  <c:v>1.66</c:v>
                </c:pt>
                <c:pt idx="233">
                  <c:v>1.73</c:v>
                </c:pt>
                <c:pt idx="234">
                  <c:v>1.77</c:v>
                </c:pt>
                <c:pt idx="235">
                  <c:v>1.77</c:v>
                </c:pt>
                <c:pt idx="236">
                  <c:v>1.77</c:v>
                </c:pt>
                <c:pt idx="237">
                  <c:v>1.76</c:v>
                </c:pt>
                <c:pt idx="238">
                  <c:v>1.75</c:v>
                </c:pt>
                <c:pt idx="239">
                  <c:v>1.74</c:v>
                </c:pt>
                <c:pt idx="240">
                  <c:v>1.72</c:v>
                </c:pt>
                <c:pt idx="241">
                  <c:v>1.7</c:v>
                </c:pt>
                <c:pt idx="242">
                  <c:v>1.67</c:v>
                </c:pt>
                <c:pt idx="243">
                  <c:v>1.65</c:v>
                </c:pt>
                <c:pt idx="244">
                  <c:v>1.64</c:v>
                </c:pt>
                <c:pt idx="245">
                  <c:v>1.65</c:v>
                </c:pt>
                <c:pt idx="246">
                  <c:v>1.66</c:v>
                </c:pt>
                <c:pt idx="247">
                  <c:v>1.66</c:v>
                </c:pt>
                <c:pt idx="248">
                  <c:v>1.63</c:v>
                </c:pt>
                <c:pt idx="249">
                  <c:v>1.58</c:v>
                </c:pt>
                <c:pt idx="250">
                  <c:v>1.52</c:v>
                </c:pt>
                <c:pt idx="251">
                  <c:v>1.47</c:v>
                </c:pt>
                <c:pt idx="252">
                  <c:v>1.43</c:v>
                </c:pt>
                <c:pt idx="253">
                  <c:v>1.4</c:v>
                </c:pt>
                <c:pt idx="254">
                  <c:v>1.36</c:v>
                </c:pt>
                <c:pt idx="255">
                  <c:v>1.32</c:v>
                </c:pt>
                <c:pt idx="256">
                  <c:v>1.26</c:v>
                </c:pt>
                <c:pt idx="257">
                  <c:v>1.21</c:v>
                </c:pt>
                <c:pt idx="258">
                  <c:v>1.1599999999999999</c:v>
                </c:pt>
                <c:pt idx="259">
                  <c:v>1.1299999999999999</c:v>
                </c:pt>
                <c:pt idx="260">
                  <c:v>1.1000000000000001</c:v>
                </c:pt>
                <c:pt idx="261">
                  <c:v>1.07</c:v>
                </c:pt>
                <c:pt idx="262">
                  <c:v>1.03</c:v>
                </c:pt>
                <c:pt idx="263">
                  <c:v>0.99</c:v>
                </c:pt>
                <c:pt idx="264">
                  <c:v>0.97</c:v>
                </c:pt>
                <c:pt idx="265">
                  <c:v>0.96</c:v>
                </c:pt>
                <c:pt idx="266">
                  <c:v>0.97</c:v>
                </c:pt>
                <c:pt idx="267">
                  <c:v>1</c:v>
                </c:pt>
                <c:pt idx="268">
                  <c:v>1.01</c:v>
                </c:pt>
                <c:pt idx="269">
                  <c:v>0.99</c:v>
                </c:pt>
                <c:pt idx="270">
                  <c:v>0.95</c:v>
                </c:pt>
                <c:pt idx="271">
                  <c:v>0.88</c:v>
                </c:pt>
                <c:pt idx="272">
                  <c:v>0.82</c:v>
                </c:pt>
                <c:pt idx="273">
                  <c:v>0.77</c:v>
                </c:pt>
                <c:pt idx="274">
                  <c:v>0.75</c:v>
                </c:pt>
                <c:pt idx="275">
                  <c:v>0.74</c:v>
                </c:pt>
                <c:pt idx="276">
                  <c:v>0.74</c:v>
                </c:pt>
                <c:pt idx="277">
                  <c:v>0.75</c:v>
                </c:pt>
                <c:pt idx="278">
                  <c:v>0.76</c:v>
                </c:pt>
                <c:pt idx="279">
                  <c:v>0.78</c:v>
                </c:pt>
                <c:pt idx="280">
                  <c:v>0.8</c:v>
                </c:pt>
                <c:pt idx="281">
                  <c:v>0.83</c:v>
                </c:pt>
                <c:pt idx="282">
                  <c:v>0.86</c:v>
                </c:pt>
                <c:pt idx="283">
                  <c:v>0.89</c:v>
                </c:pt>
                <c:pt idx="284">
                  <c:v>0.91</c:v>
                </c:pt>
                <c:pt idx="285">
                  <c:v>0.92</c:v>
                </c:pt>
                <c:pt idx="286">
                  <c:v>0.92</c:v>
                </c:pt>
                <c:pt idx="287">
                  <c:v>0.92</c:v>
                </c:pt>
                <c:pt idx="288">
                  <c:v>0.94</c:v>
                </c:pt>
                <c:pt idx="289">
                  <c:v>0.96</c:v>
                </c:pt>
                <c:pt idx="290">
                  <c:v>0.99</c:v>
                </c:pt>
                <c:pt idx="291">
                  <c:v>1.01</c:v>
                </c:pt>
                <c:pt idx="292">
                  <c:v>1.03</c:v>
                </c:pt>
                <c:pt idx="293">
                  <c:v>1.06</c:v>
                </c:pt>
                <c:pt idx="294">
                  <c:v>1.1000000000000001</c:v>
                </c:pt>
                <c:pt idx="295">
                  <c:v>1.1399999999999999</c:v>
                </c:pt>
                <c:pt idx="296">
                  <c:v>1.1599999999999999</c:v>
                </c:pt>
                <c:pt idx="297">
                  <c:v>1.1599999999999999</c:v>
                </c:pt>
                <c:pt idx="298">
                  <c:v>1.1299999999999999</c:v>
                </c:pt>
                <c:pt idx="299">
                  <c:v>1.0900000000000001</c:v>
                </c:pt>
                <c:pt idx="300">
                  <c:v>1.04</c:v>
                </c:pt>
                <c:pt idx="301">
                  <c:v>1</c:v>
                </c:pt>
                <c:pt idx="302">
                  <c:v>0.98</c:v>
                </c:pt>
                <c:pt idx="303">
                  <c:v>0.97</c:v>
                </c:pt>
                <c:pt idx="304">
                  <c:v>0.97</c:v>
                </c:pt>
                <c:pt idx="305">
                  <c:v>0.97</c:v>
                </c:pt>
                <c:pt idx="306">
                  <c:v>0.97</c:v>
                </c:pt>
                <c:pt idx="307">
                  <c:v>0.97</c:v>
                </c:pt>
                <c:pt idx="308">
                  <c:v>0.97</c:v>
                </c:pt>
                <c:pt idx="309">
                  <c:v>0.96</c:v>
                </c:pt>
                <c:pt idx="310">
                  <c:v>0.96</c:v>
                </c:pt>
                <c:pt idx="311">
                  <c:v>0.94</c:v>
                </c:pt>
                <c:pt idx="312">
                  <c:v>0.92</c:v>
                </c:pt>
                <c:pt idx="313">
                  <c:v>0.9</c:v>
                </c:pt>
                <c:pt idx="314">
                  <c:v>0.9</c:v>
                </c:pt>
                <c:pt idx="315">
                  <c:v>0.9</c:v>
                </c:pt>
                <c:pt idx="316">
                  <c:v>0.92</c:v>
                </c:pt>
                <c:pt idx="317">
                  <c:v>0.94</c:v>
                </c:pt>
                <c:pt idx="318">
                  <c:v>0.95</c:v>
                </c:pt>
                <c:pt idx="319">
                  <c:v>0.95</c:v>
                </c:pt>
                <c:pt idx="320">
                  <c:v>0.95</c:v>
                </c:pt>
                <c:pt idx="321">
                  <c:v>0.95</c:v>
                </c:pt>
                <c:pt idx="322">
                  <c:v>0.95</c:v>
                </c:pt>
                <c:pt idx="323">
                  <c:v>0.97</c:v>
                </c:pt>
                <c:pt idx="324">
                  <c:v>0.98</c:v>
                </c:pt>
                <c:pt idx="325">
                  <c:v>0.99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04-624E-8D22-2871ABF948CA}"/>
            </c:ext>
          </c:extLst>
        </c:ser>
        <c:ser>
          <c:idx val="1"/>
          <c:order val="1"/>
          <c:tx>
            <c:strRef>
              <c:f>'R'!$B$2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'R'!$A$3:$A$500</c:f>
              <c:numCache>
                <c:formatCode>m/d/yy</c:formatCode>
                <c:ptCount val="4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  <c:pt idx="428">
                  <c:v>44296</c:v>
                </c:pt>
                <c:pt idx="429">
                  <c:v>44297</c:v>
                </c:pt>
                <c:pt idx="430">
                  <c:v>44298</c:v>
                </c:pt>
                <c:pt idx="431">
                  <c:v>44299</c:v>
                </c:pt>
                <c:pt idx="432">
                  <c:v>44300</c:v>
                </c:pt>
                <c:pt idx="433">
                  <c:v>44301</c:v>
                </c:pt>
                <c:pt idx="434">
                  <c:v>44302</c:v>
                </c:pt>
                <c:pt idx="435">
                  <c:v>44303</c:v>
                </c:pt>
                <c:pt idx="436">
                  <c:v>44304</c:v>
                </c:pt>
                <c:pt idx="437">
                  <c:v>44305</c:v>
                </c:pt>
                <c:pt idx="438">
                  <c:v>44306</c:v>
                </c:pt>
                <c:pt idx="439">
                  <c:v>44307</c:v>
                </c:pt>
                <c:pt idx="440">
                  <c:v>44308</c:v>
                </c:pt>
                <c:pt idx="441">
                  <c:v>44309</c:v>
                </c:pt>
                <c:pt idx="442">
                  <c:v>44310</c:v>
                </c:pt>
                <c:pt idx="443">
                  <c:v>44311</c:v>
                </c:pt>
                <c:pt idx="444">
                  <c:v>44312</c:v>
                </c:pt>
                <c:pt idx="445">
                  <c:v>44313</c:v>
                </c:pt>
                <c:pt idx="446">
                  <c:v>44314</c:v>
                </c:pt>
                <c:pt idx="447">
                  <c:v>44315</c:v>
                </c:pt>
                <c:pt idx="448">
                  <c:v>44316</c:v>
                </c:pt>
                <c:pt idx="449">
                  <c:v>44317</c:v>
                </c:pt>
                <c:pt idx="450">
                  <c:v>44318</c:v>
                </c:pt>
                <c:pt idx="451">
                  <c:v>44319</c:v>
                </c:pt>
                <c:pt idx="452">
                  <c:v>44320</c:v>
                </c:pt>
                <c:pt idx="453">
                  <c:v>44321</c:v>
                </c:pt>
                <c:pt idx="454">
                  <c:v>44322</c:v>
                </c:pt>
                <c:pt idx="455">
                  <c:v>44323</c:v>
                </c:pt>
                <c:pt idx="456">
                  <c:v>44324</c:v>
                </c:pt>
                <c:pt idx="457">
                  <c:v>44325</c:v>
                </c:pt>
                <c:pt idx="458">
                  <c:v>44326</c:v>
                </c:pt>
                <c:pt idx="459">
                  <c:v>44327</c:v>
                </c:pt>
                <c:pt idx="460">
                  <c:v>44328</c:v>
                </c:pt>
                <c:pt idx="461">
                  <c:v>44329</c:v>
                </c:pt>
                <c:pt idx="462">
                  <c:v>44330</c:v>
                </c:pt>
                <c:pt idx="463">
                  <c:v>44331</c:v>
                </c:pt>
                <c:pt idx="464">
                  <c:v>44332</c:v>
                </c:pt>
                <c:pt idx="465">
                  <c:v>44333</c:v>
                </c:pt>
                <c:pt idx="466">
                  <c:v>44334</c:v>
                </c:pt>
                <c:pt idx="467">
                  <c:v>44335</c:v>
                </c:pt>
                <c:pt idx="468">
                  <c:v>44336</c:v>
                </c:pt>
                <c:pt idx="469">
                  <c:v>44337</c:v>
                </c:pt>
                <c:pt idx="470">
                  <c:v>44338</c:v>
                </c:pt>
                <c:pt idx="471">
                  <c:v>44339</c:v>
                </c:pt>
                <c:pt idx="472">
                  <c:v>44340</c:v>
                </c:pt>
                <c:pt idx="473">
                  <c:v>44341</c:v>
                </c:pt>
                <c:pt idx="474">
                  <c:v>44342</c:v>
                </c:pt>
                <c:pt idx="475">
                  <c:v>44343</c:v>
                </c:pt>
                <c:pt idx="476">
                  <c:v>44344</c:v>
                </c:pt>
                <c:pt idx="477">
                  <c:v>44345</c:v>
                </c:pt>
                <c:pt idx="478">
                  <c:v>44346</c:v>
                </c:pt>
                <c:pt idx="479">
                  <c:v>44347</c:v>
                </c:pt>
                <c:pt idx="480">
                  <c:v>44348</c:v>
                </c:pt>
                <c:pt idx="481">
                  <c:v>44349</c:v>
                </c:pt>
                <c:pt idx="482">
                  <c:v>44350</c:v>
                </c:pt>
                <c:pt idx="483">
                  <c:v>44351</c:v>
                </c:pt>
                <c:pt idx="484">
                  <c:v>44352</c:v>
                </c:pt>
                <c:pt idx="485">
                  <c:v>44353</c:v>
                </c:pt>
                <c:pt idx="486">
                  <c:v>44354</c:v>
                </c:pt>
                <c:pt idx="487">
                  <c:v>44355</c:v>
                </c:pt>
                <c:pt idx="488">
                  <c:v>44356</c:v>
                </c:pt>
                <c:pt idx="489">
                  <c:v>44357</c:v>
                </c:pt>
                <c:pt idx="490">
                  <c:v>44358</c:v>
                </c:pt>
                <c:pt idx="491">
                  <c:v>44359</c:v>
                </c:pt>
                <c:pt idx="492">
                  <c:v>44360</c:v>
                </c:pt>
                <c:pt idx="493">
                  <c:v>44361</c:v>
                </c:pt>
                <c:pt idx="494">
                  <c:v>44362</c:v>
                </c:pt>
                <c:pt idx="495">
                  <c:v>44363</c:v>
                </c:pt>
                <c:pt idx="496">
                  <c:v>44364</c:v>
                </c:pt>
                <c:pt idx="497">
                  <c:v>44365</c:v>
                </c:pt>
              </c:numCache>
            </c:numRef>
          </c:cat>
          <c:val>
            <c:numRef>
              <c:f>'R'!$B$3:$B$500</c:f>
              <c:numCache>
                <c:formatCode>General</c:formatCode>
                <c:ptCount val="498"/>
                <c:pt idx="0">
                  <c:v>4.75</c:v>
                </c:pt>
                <c:pt idx="1">
                  <c:v>4.75</c:v>
                </c:pt>
                <c:pt idx="2">
                  <c:v>4.75</c:v>
                </c:pt>
                <c:pt idx="3">
                  <c:v>4.75</c:v>
                </c:pt>
                <c:pt idx="4">
                  <c:v>4.75</c:v>
                </c:pt>
                <c:pt idx="5">
                  <c:v>4.75</c:v>
                </c:pt>
                <c:pt idx="6">
                  <c:v>4.75</c:v>
                </c:pt>
                <c:pt idx="7">
                  <c:v>4.75</c:v>
                </c:pt>
                <c:pt idx="8">
                  <c:v>4.79</c:v>
                </c:pt>
                <c:pt idx="9">
                  <c:v>5.62</c:v>
                </c:pt>
                <c:pt idx="10">
                  <c:v>4.41</c:v>
                </c:pt>
                <c:pt idx="11">
                  <c:v>4.8899999999999997</c:v>
                </c:pt>
                <c:pt idx="12">
                  <c:v>4.25</c:v>
                </c:pt>
                <c:pt idx="13">
                  <c:v>4.76</c:v>
                </c:pt>
                <c:pt idx="14">
                  <c:v>4.5</c:v>
                </c:pt>
                <c:pt idx="15">
                  <c:v>5.18</c:v>
                </c:pt>
                <c:pt idx="16">
                  <c:v>6.14</c:v>
                </c:pt>
                <c:pt idx="17">
                  <c:v>5.15</c:v>
                </c:pt>
                <c:pt idx="18">
                  <c:v>5.0199999999999996</c:v>
                </c:pt>
                <c:pt idx="19">
                  <c:v>4.28</c:v>
                </c:pt>
                <c:pt idx="20">
                  <c:v>4.28</c:v>
                </c:pt>
                <c:pt idx="21">
                  <c:v>4.79</c:v>
                </c:pt>
                <c:pt idx="22">
                  <c:v>4.37</c:v>
                </c:pt>
                <c:pt idx="23">
                  <c:v>5.1100000000000003</c:v>
                </c:pt>
                <c:pt idx="24">
                  <c:v>4.21</c:v>
                </c:pt>
                <c:pt idx="25">
                  <c:v>4.72</c:v>
                </c:pt>
                <c:pt idx="26">
                  <c:v>4.5599999999999996</c:v>
                </c:pt>
                <c:pt idx="27">
                  <c:v>3.83</c:v>
                </c:pt>
                <c:pt idx="28">
                  <c:v>4.2300000000000004</c:v>
                </c:pt>
                <c:pt idx="29">
                  <c:v>4.29</c:v>
                </c:pt>
                <c:pt idx="30">
                  <c:v>5.12</c:v>
                </c:pt>
                <c:pt idx="31">
                  <c:v>4.1500000000000004</c:v>
                </c:pt>
                <c:pt idx="32">
                  <c:v>3.99</c:v>
                </c:pt>
                <c:pt idx="33">
                  <c:v>4.26</c:v>
                </c:pt>
                <c:pt idx="34">
                  <c:v>4.09</c:v>
                </c:pt>
                <c:pt idx="35">
                  <c:v>4.32</c:v>
                </c:pt>
                <c:pt idx="36">
                  <c:v>3.2</c:v>
                </c:pt>
                <c:pt idx="37">
                  <c:v>2.96</c:v>
                </c:pt>
                <c:pt idx="38">
                  <c:v>3.24</c:v>
                </c:pt>
                <c:pt idx="39">
                  <c:v>1.29</c:v>
                </c:pt>
                <c:pt idx="40">
                  <c:v>1.03</c:v>
                </c:pt>
                <c:pt idx="41">
                  <c:v>0.78</c:v>
                </c:pt>
                <c:pt idx="42">
                  <c:v>0.77</c:v>
                </c:pt>
                <c:pt idx="43">
                  <c:v>0.48</c:v>
                </c:pt>
                <c:pt idx="44">
                  <c:v>0.31</c:v>
                </c:pt>
                <c:pt idx="45">
                  <c:v>0.59</c:v>
                </c:pt>
                <c:pt idx="46">
                  <c:v>0.56999999999999995</c:v>
                </c:pt>
                <c:pt idx="47">
                  <c:v>0.56000000000000005</c:v>
                </c:pt>
                <c:pt idx="48">
                  <c:v>0.54</c:v>
                </c:pt>
                <c:pt idx="49">
                  <c:v>0.61</c:v>
                </c:pt>
                <c:pt idx="50">
                  <c:v>0.62</c:v>
                </c:pt>
                <c:pt idx="51">
                  <c:v>0.28999999999999998</c:v>
                </c:pt>
                <c:pt idx="52">
                  <c:v>0.51</c:v>
                </c:pt>
                <c:pt idx="53">
                  <c:v>0.62</c:v>
                </c:pt>
                <c:pt idx="54">
                  <c:v>0.61</c:v>
                </c:pt>
                <c:pt idx="55">
                  <c:v>0.6</c:v>
                </c:pt>
                <c:pt idx="56">
                  <c:v>0.69</c:v>
                </c:pt>
                <c:pt idx="57">
                  <c:v>0.68</c:v>
                </c:pt>
                <c:pt idx="58">
                  <c:v>0.59</c:v>
                </c:pt>
                <c:pt idx="59">
                  <c:v>0.68</c:v>
                </c:pt>
                <c:pt idx="60">
                  <c:v>0.71</c:v>
                </c:pt>
                <c:pt idx="61">
                  <c:v>0.73</c:v>
                </c:pt>
                <c:pt idx="62">
                  <c:v>0.79</c:v>
                </c:pt>
                <c:pt idx="63">
                  <c:v>0.39</c:v>
                </c:pt>
                <c:pt idx="64">
                  <c:v>0.76</c:v>
                </c:pt>
                <c:pt idx="65">
                  <c:v>0.63</c:v>
                </c:pt>
                <c:pt idx="66">
                  <c:v>0.38</c:v>
                </c:pt>
                <c:pt idx="67">
                  <c:v>0.53</c:v>
                </c:pt>
                <c:pt idx="68">
                  <c:v>0.52</c:v>
                </c:pt>
                <c:pt idx="69">
                  <c:v>0.51</c:v>
                </c:pt>
                <c:pt idx="70">
                  <c:v>0.53</c:v>
                </c:pt>
                <c:pt idx="71">
                  <c:v>0.54</c:v>
                </c:pt>
                <c:pt idx="72">
                  <c:v>0.53</c:v>
                </c:pt>
                <c:pt idx="73">
                  <c:v>0.51</c:v>
                </c:pt>
                <c:pt idx="74">
                  <c:v>0.52</c:v>
                </c:pt>
                <c:pt idx="75">
                  <c:v>0.54</c:v>
                </c:pt>
                <c:pt idx="76">
                  <c:v>0.54</c:v>
                </c:pt>
                <c:pt idx="77">
                  <c:v>0.56000000000000005</c:v>
                </c:pt>
                <c:pt idx="78">
                  <c:v>0.56000000000000005</c:v>
                </c:pt>
                <c:pt idx="79">
                  <c:v>0.53</c:v>
                </c:pt>
                <c:pt idx="80">
                  <c:v>0.61</c:v>
                </c:pt>
                <c:pt idx="81">
                  <c:v>0.55000000000000004</c:v>
                </c:pt>
                <c:pt idx="82">
                  <c:v>0.56999999999999995</c:v>
                </c:pt>
                <c:pt idx="83">
                  <c:v>0.56000000000000005</c:v>
                </c:pt>
                <c:pt idx="84">
                  <c:v>0.43</c:v>
                </c:pt>
                <c:pt idx="85">
                  <c:v>0.57999999999999996</c:v>
                </c:pt>
                <c:pt idx="86">
                  <c:v>0.56000000000000005</c:v>
                </c:pt>
                <c:pt idx="87">
                  <c:v>0.6</c:v>
                </c:pt>
                <c:pt idx="88">
                  <c:v>0.56999999999999995</c:v>
                </c:pt>
                <c:pt idx="89">
                  <c:v>0.6</c:v>
                </c:pt>
                <c:pt idx="90">
                  <c:v>0.62</c:v>
                </c:pt>
                <c:pt idx="91">
                  <c:v>0.64</c:v>
                </c:pt>
                <c:pt idx="92">
                  <c:v>0.69</c:v>
                </c:pt>
                <c:pt idx="93">
                  <c:v>0.64</c:v>
                </c:pt>
                <c:pt idx="94">
                  <c:v>0.69</c:v>
                </c:pt>
                <c:pt idx="95">
                  <c:v>0.75</c:v>
                </c:pt>
                <c:pt idx="96">
                  <c:v>0.7</c:v>
                </c:pt>
                <c:pt idx="97">
                  <c:v>0.73</c:v>
                </c:pt>
                <c:pt idx="98">
                  <c:v>0.74</c:v>
                </c:pt>
                <c:pt idx="99">
                  <c:v>0.83</c:v>
                </c:pt>
                <c:pt idx="100">
                  <c:v>0.82</c:v>
                </c:pt>
                <c:pt idx="101">
                  <c:v>0.8</c:v>
                </c:pt>
                <c:pt idx="102">
                  <c:v>0.84</c:v>
                </c:pt>
                <c:pt idx="103">
                  <c:v>0.94</c:v>
                </c:pt>
                <c:pt idx="104">
                  <c:v>0.39</c:v>
                </c:pt>
                <c:pt idx="105">
                  <c:v>0.79</c:v>
                </c:pt>
                <c:pt idx="106">
                  <c:v>0.74</c:v>
                </c:pt>
                <c:pt idx="107">
                  <c:v>0.85</c:v>
                </c:pt>
                <c:pt idx="108">
                  <c:v>0.85</c:v>
                </c:pt>
                <c:pt idx="109">
                  <c:v>0.88</c:v>
                </c:pt>
                <c:pt idx="110">
                  <c:v>0.87</c:v>
                </c:pt>
                <c:pt idx="111">
                  <c:v>0.87</c:v>
                </c:pt>
                <c:pt idx="112">
                  <c:v>0.9</c:v>
                </c:pt>
                <c:pt idx="113">
                  <c:v>1</c:v>
                </c:pt>
                <c:pt idx="114">
                  <c:v>1.07</c:v>
                </c:pt>
                <c:pt idx="115">
                  <c:v>0.44</c:v>
                </c:pt>
                <c:pt idx="116">
                  <c:v>0.96</c:v>
                </c:pt>
                <c:pt idx="117">
                  <c:v>0.87</c:v>
                </c:pt>
                <c:pt idx="118">
                  <c:v>0.81</c:v>
                </c:pt>
                <c:pt idx="119">
                  <c:v>0.86</c:v>
                </c:pt>
                <c:pt idx="120">
                  <c:v>0.94</c:v>
                </c:pt>
                <c:pt idx="121">
                  <c:v>0.69</c:v>
                </c:pt>
                <c:pt idx="122">
                  <c:v>0.87</c:v>
                </c:pt>
                <c:pt idx="123">
                  <c:v>0.86</c:v>
                </c:pt>
                <c:pt idx="124">
                  <c:v>0.88</c:v>
                </c:pt>
                <c:pt idx="125">
                  <c:v>0.74</c:v>
                </c:pt>
                <c:pt idx="126">
                  <c:v>0.9</c:v>
                </c:pt>
                <c:pt idx="127">
                  <c:v>0.92</c:v>
                </c:pt>
                <c:pt idx="128">
                  <c:v>0.79</c:v>
                </c:pt>
                <c:pt idx="129">
                  <c:v>0.88</c:v>
                </c:pt>
                <c:pt idx="130">
                  <c:v>0.91</c:v>
                </c:pt>
                <c:pt idx="131">
                  <c:v>0.85</c:v>
                </c:pt>
                <c:pt idx="132">
                  <c:v>0.88</c:v>
                </c:pt>
                <c:pt idx="133">
                  <c:v>0.88</c:v>
                </c:pt>
                <c:pt idx="134">
                  <c:v>0.97</c:v>
                </c:pt>
                <c:pt idx="135">
                  <c:v>1.03</c:v>
                </c:pt>
                <c:pt idx="136">
                  <c:v>0.89</c:v>
                </c:pt>
                <c:pt idx="137">
                  <c:v>0.91</c:v>
                </c:pt>
                <c:pt idx="138">
                  <c:v>0.91</c:v>
                </c:pt>
                <c:pt idx="139">
                  <c:v>0.95</c:v>
                </c:pt>
                <c:pt idx="140">
                  <c:v>0.93</c:v>
                </c:pt>
                <c:pt idx="141">
                  <c:v>0.99</c:v>
                </c:pt>
                <c:pt idx="142">
                  <c:v>0.95</c:v>
                </c:pt>
                <c:pt idx="143">
                  <c:v>0.91</c:v>
                </c:pt>
                <c:pt idx="144">
                  <c:v>0.99</c:v>
                </c:pt>
                <c:pt idx="145">
                  <c:v>0.93</c:v>
                </c:pt>
                <c:pt idx="146">
                  <c:v>0.93</c:v>
                </c:pt>
                <c:pt idx="147">
                  <c:v>0.93</c:v>
                </c:pt>
                <c:pt idx="148">
                  <c:v>0.99</c:v>
                </c:pt>
                <c:pt idx="149">
                  <c:v>1.0900000000000001</c:v>
                </c:pt>
                <c:pt idx="150">
                  <c:v>0.91</c:v>
                </c:pt>
                <c:pt idx="151">
                  <c:v>1.1399999999999999</c:v>
                </c:pt>
                <c:pt idx="152">
                  <c:v>1.08</c:v>
                </c:pt>
                <c:pt idx="153">
                  <c:v>1.07</c:v>
                </c:pt>
                <c:pt idx="154">
                  <c:v>1.02</c:v>
                </c:pt>
                <c:pt idx="155">
                  <c:v>1.1000000000000001</c:v>
                </c:pt>
                <c:pt idx="156">
                  <c:v>1.31</c:v>
                </c:pt>
                <c:pt idx="157">
                  <c:v>1.06</c:v>
                </c:pt>
                <c:pt idx="158">
                  <c:v>1.07</c:v>
                </c:pt>
                <c:pt idx="159">
                  <c:v>1.01</c:v>
                </c:pt>
                <c:pt idx="160">
                  <c:v>1.01</c:v>
                </c:pt>
                <c:pt idx="161">
                  <c:v>1</c:v>
                </c:pt>
                <c:pt idx="162">
                  <c:v>1.1000000000000001</c:v>
                </c:pt>
                <c:pt idx="163">
                  <c:v>1.3</c:v>
                </c:pt>
                <c:pt idx="164">
                  <c:v>1.02</c:v>
                </c:pt>
                <c:pt idx="165">
                  <c:v>1.07</c:v>
                </c:pt>
                <c:pt idx="166">
                  <c:v>1.04</c:v>
                </c:pt>
                <c:pt idx="167">
                  <c:v>1.05</c:v>
                </c:pt>
                <c:pt idx="168">
                  <c:v>1.03</c:v>
                </c:pt>
                <c:pt idx="169">
                  <c:v>1.1399999999999999</c:v>
                </c:pt>
                <c:pt idx="170">
                  <c:v>1.29</c:v>
                </c:pt>
                <c:pt idx="171">
                  <c:v>1.07</c:v>
                </c:pt>
                <c:pt idx="172">
                  <c:v>1.05</c:v>
                </c:pt>
                <c:pt idx="173">
                  <c:v>1.06</c:v>
                </c:pt>
                <c:pt idx="174">
                  <c:v>1.05</c:v>
                </c:pt>
                <c:pt idx="175">
                  <c:v>1.07</c:v>
                </c:pt>
                <c:pt idx="176">
                  <c:v>0.65</c:v>
                </c:pt>
                <c:pt idx="177">
                  <c:v>1.1299999999999999</c:v>
                </c:pt>
                <c:pt idx="178">
                  <c:v>1.06</c:v>
                </c:pt>
                <c:pt idx="179">
                  <c:v>1.1200000000000001</c:v>
                </c:pt>
                <c:pt idx="180">
                  <c:v>1.1200000000000001</c:v>
                </c:pt>
                <c:pt idx="181">
                  <c:v>1.1100000000000001</c:v>
                </c:pt>
                <c:pt idx="182">
                  <c:v>1.07</c:v>
                </c:pt>
                <c:pt idx="183">
                  <c:v>1.17</c:v>
                </c:pt>
                <c:pt idx="184">
                  <c:v>1.37</c:v>
                </c:pt>
                <c:pt idx="185">
                  <c:v>1.1399999999999999</c:v>
                </c:pt>
                <c:pt idx="186">
                  <c:v>1.17</c:v>
                </c:pt>
                <c:pt idx="187">
                  <c:v>1.1299999999999999</c:v>
                </c:pt>
                <c:pt idx="188">
                  <c:v>1.1299999999999999</c:v>
                </c:pt>
                <c:pt idx="189">
                  <c:v>1.1399999999999999</c:v>
                </c:pt>
                <c:pt idx="190">
                  <c:v>1.1000000000000001</c:v>
                </c:pt>
                <c:pt idx="191">
                  <c:v>1.38</c:v>
                </c:pt>
                <c:pt idx="192">
                  <c:v>1.18</c:v>
                </c:pt>
                <c:pt idx="193">
                  <c:v>1.2</c:v>
                </c:pt>
                <c:pt idx="194">
                  <c:v>1.19</c:v>
                </c:pt>
                <c:pt idx="195">
                  <c:v>1.17</c:v>
                </c:pt>
                <c:pt idx="196">
                  <c:v>1.1499999999999999</c:v>
                </c:pt>
                <c:pt idx="197">
                  <c:v>1.19</c:v>
                </c:pt>
                <c:pt idx="198">
                  <c:v>1.33</c:v>
                </c:pt>
                <c:pt idx="199">
                  <c:v>1.2</c:v>
                </c:pt>
                <c:pt idx="200">
                  <c:v>1.26</c:v>
                </c:pt>
                <c:pt idx="201">
                  <c:v>1.23</c:v>
                </c:pt>
                <c:pt idx="202">
                  <c:v>1.21</c:v>
                </c:pt>
                <c:pt idx="203">
                  <c:v>1.1399999999999999</c:v>
                </c:pt>
                <c:pt idx="204">
                  <c:v>1.1399999999999999</c:v>
                </c:pt>
                <c:pt idx="205">
                  <c:v>1</c:v>
                </c:pt>
                <c:pt idx="206">
                  <c:v>1.19</c:v>
                </c:pt>
                <c:pt idx="207">
                  <c:v>1.1599999999999999</c:v>
                </c:pt>
                <c:pt idx="208">
                  <c:v>1.1399999999999999</c:v>
                </c:pt>
                <c:pt idx="209">
                  <c:v>1.1399999999999999</c:v>
                </c:pt>
                <c:pt idx="210">
                  <c:v>1.1499999999999999</c:v>
                </c:pt>
                <c:pt idx="211">
                  <c:v>1.17</c:v>
                </c:pt>
                <c:pt idx="212">
                  <c:v>1.1399999999999999</c:v>
                </c:pt>
                <c:pt idx="213">
                  <c:v>1.1399999999999999</c:v>
                </c:pt>
                <c:pt idx="214">
                  <c:v>1.17</c:v>
                </c:pt>
                <c:pt idx="215">
                  <c:v>1.1399999999999999</c:v>
                </c:pt>
                <c:pt idx="216">
                  <c:v>1.0900000000000001</c:v>
                </c:pt>
                <c:pt idx="217">
                  <c:v>1.1299999999999999</c:v>
                </c:pt>
                <c:pt idx="218">
                  <c:v>1.19</c:v>
                </c:pt>
                <c:pt idx="219">
                  <c:v>1.34</c:v>
                </c:pt>
                <c:pt idx="220">
                  <c:v>1.1599999999999999</c:v>
                </c:pt>
                <c:pt idx="221">
                  <c:v>1.46</c:v>
                </c:pt>
                <c:pt idx="222">
                  <c:v>1.4</c:v>
                </c:pt>
                <c:pt idx="223">
                  <c:v>1.39</c:v>
                </c:pt>
                <c:pt idx="224">
                  <c:v>1.4</c:v>
                </c:pt>
                <c:pt idx="225">
                  <c:v>1.41</c:v>
                </c:pt>
                <c:pt idx="226">
                  <c:v>1.52</c:v>
                </c:pt>
                <c:pt idx="227">
                  <c:v>1.27</c:v>
                </c:pt>
                <c:pt idx="228">
                  <c:v>1.42</c:v>
                </c:pt>
                <c:pt idx="229">
                  <c:v>1.38</c:v>
                </c:pt>
                <c:pt idx="230">
                  <c:v>1.34</c:v>
                </c:pt>
                <c:pt idx="231">
                  <c:v>1.36</c:v>
                </c:pt>
                <c:pt idx="232">
                  <c:v>1.37</c:v>
                </c:pt>
                <c:pt idx="233">
                  <c:v>1.3</c:v>
                </c:pt>
                <c:pt idx="234">
                  <c:v>1.38</c:v>
                </c:pt>
                <c:pt idx="235">
                  <c:v>1.81</c:v>
                </c:pt>
                <c:pt idx="236">
                  <c:v>1.82</c:v>
                </c:pt>
                <c:pt idx="237">
                  <c:v>1.77</c:v>
                </c:pt>
                <c:pt idx="238">
                  <c:v>1.75</c:v>
                </c:pt>
                <c:pt idx="239">
                  <c:v>1.79</c:v>
                </c:pt>
                <c:pt idx="240">
                  <c:v>1.81</c:v>
                </c:pt>
                <c:pt idx="241">
                  <c:v>1.73</c:v>
                </c:pt>
                <c:pt idx="242">
                  <c:v>1.75</c:v>
                </c:pt>
                <c:pt idx="243">
                  <c:v>1.7</c:v>
                </c:pt>
                <c:pt idx="244">
                  <c:v>1.73</c:v>
                </c:pt>
                <c:pt idx="245">
                  <c:v>1.7</c:v>
                </c:pt>
                <c:pt idx="246">
                  <c:v>1.69</c:v>
                </c:pt>
                <c:pt idx="247">
                  <c:v>1.65</c:v>
                </c:pt>
                <c:pt idx="248">
                  <c:v>1.69</c:v>
                </c:pt>
                <c:pt idx="249">
                  <c:v>1.91</c:v>
                </c:pt>
                <c:pt idx="250">
                  <c:v>1.87</c:v>
                </c:pt>
                <c:pt idx="251">
                  <c:v>1.82</c:v>
                </c:pt>
                <c:pt idx="252">
                  <c:v>1.82</c:v>
                </c:pt>
                <c:pt idx="253">
                  <c:v>1.85</c:v>
                </c:pt>
                <c:pt idx="254">
                  <c:v>1.81</c:v>
                </c:pt>
                <c:pt idx="255">
                  <c:v>1.84</c:v>
                </c:pt>
                <c:pt idx="256">
                  <c:v>1.84</c:v>
                </c:pt>
                <c:pt idx="257">
                  <c:v>1.78</c:v>
                </c:pt>
                <c:pt idx="258">
                  <c:v>1.75</c:v>
                </c:pt>
                <c:pt idx="259">
                  <c:v>1.68</c:v>
                </c:pt>
                <c:pt idx="260">
                  <c:v>1.84</c:v>
                </c:pt>
                <c:pt idx="261">
                  <c:v>1.87</c:v>
                </c:pt>
                <c:pt idx="262">
                  <c:v>1.66</c:v>
                </c:pt>
                <c:pt idx="263">
                  <c:v>1.3</c:v>
                </c:pt>
                <c:pt idx="264">
                  <c:v>1.24</c:v>
                </c:pt>
                <c:pt idx="265">
                  <c:v>1.21</c:v>
                </c:pt>
                <c:pt idx="266">
                  <c:v>1.24</c:v>
                </c:pt>
                <c:pt idx="267">
                  <c:v>1.26</c:v>
                </c:pt>
                <c:pt idx="268">
                  <c:v>1.05</c:v>
                </c:pt>
                <c:pt idx="269">
                  <c:v>1.21</c:v>
                </c:pt>
                <c:pt idx="270">
                  <c:v>1.1499999999999999</c:v>
                </c:pt>
                <c:pt idx="271">
                  <c:v>1.1200000000000001</c:v>
                </c:pt>
                <c:pt idx="272">
                  <c:v>1.1200000000000001</c:v>
                </c:pt>
                <c:pt idx="273">
                  <c:v>1.1399999999999999</c:v>
                </c:pt>
                <c:pt idx="274">
                  <c:v>1.1399999999999999</c:v>
                </c:pt>
                <c:pt idx="275">
                  <c:v>1</c:v>
                </c:pt>
                <c:pt idx="276">
                  <c:v>1.1100000000000001</c:v>
                </c:pt>
                <c:pt idx="277">
                  <c:v>0.93</c:v>
                </c:pt>
                <c:pt idx="278">
                  <c:v>0.9</c:v>
                </c:pt>
                <c:pt idx="279">
                  <c:v>0.9</c:v>
                </c:pt>
                <c:pt idx="280">
                  <c:v>0.92</c:v>
                </c:pt>
                <c:pt idx="281">
                  <c:v>0.96</c:v>
                </c:pt>
                <c:pt idx="282">
                  <c:v>0.84</c:v>
                </c:pt>
                <c:pt idx="283">
                  <c:v>0.88</c:v>
                </c:pt>
                <c:pt idx="284">
                  <c:v>0.9</c:v>
                </c:pt>
                <c:pt idx="285">
                  <c:v>0.89</c:v>
                </c:pt>
                <c:pt idx="286">
                  <c:v>0.85</c:v>
                </c:pt>
                <c:pt idx="287">
                  <c:v>0.88</c:v>
                </c:pt>
                <c:pt idx="288">
                  <c:v>0.91</c:v>
                </c:pt>
                <c:pt idx="289">
                  <c:v>0.76</c:v>
                </c:pt>
                <c:pt idx="290">
                  <c:v>0.86</c:v>
                </c:pt>
                <c:pt idx="291">
                  <c:v>0.9</c:v>
                </c:pt>
                <c:pt idx="292">
                  <c:v>0.92</c:v>
                </c:pt>
                <c:pt idx="293">
                  <c:v>0.93</c:v>
                </c:pt>
                <c:pt idx="294">
                  <c:v>0.97</c:v>
                </c:pt>
                <c:pt idx="295">
                  <c:v>0.96</c:v>
                </c:pt>
                <c:pt idx="296">
                  <c:v>0.75</c:v>
                </c:pt>
                <c:pt idx="297">
                  <c:v>0.91</c:v>
                </c:pt>
                <c:pt idx="298">
                  <c:v>0.9</c:v>
                </c:pt>
                <c:pt idx="299">
                  <c:v>0.89</c:v>
                </c:pt>
                <c:pt idx="300">
                  <c:v>0.91</c:v>
                </c:pt>
                <c:pt idx="301">
                  <c:v>0.87</c:v>
                </c:pt>
                <c:pt idx="302">
                  <c:v>0.9</c:v>
                </c:pt>
                <c:pt idx="303">
                  <c:v>0.72</c:v>
                </c:pt>
                <c:pt idx="304">
                  <c:v>0.88</c:v>
                </c:pt>
                <c:pt idx="305">
                  <c:v>0.81</c:v>
                </c:pt>
                <c:pt idx="306">
                  <c:v>0.87</c:v>
                </c:pt>
                <c:pt idx="307">
                  <c:v>0.91</c:v>
                </c:pt>
                <c:pt idx="308">
                  <c:v>0.89</c:v>
                </c:pt>
                <c:pt idx="309">
                  <c:v>0.89</c:v>
                </c:pt>
                <c:pt idx="310">
                  <c:v>0.65</c:v>
                </c:pt>
                <c:pt idx="311">
                  <c:v>0.9</c:v>
                </c:pt>
                <c:pt idx="312">
                  <c:v>0.9</c:v>
                </c:pt>
                <c:pt idx="313">
                  <c:v>0.91</c:v>
                </c:pt>
                <c:pt idx="314">
                  <c:v>0.92</c:v>
                </c:pt>
                <c:pt idx="315">
                  <c:v>0.92</c:v>
                </c:pt>
                <c:pt idx="316">
                  <c:v>0.91</c:v>
                </c:pt>
                <c:pt idx="317">
                  <c:v>0.67</c:v>
                </c:pt>
                <c:pt idx="318">
                  <c:v>0.91</c:v>
                </c:pt>
                <c:pt idx="319">
                  <c:v>1.39</c:v>
                </c:pt>
                <c:pt idx="320">
                  <c:v>1.43</c:v>
                </c:pt>
                <c:pt idx="321">
                  <c:v>1.05</c:v>
                </c:pt>
                <c:pt idx="322">
                  <c:v>0.46</c:v>
                </c:pt>
                <c:pt idx="323">
                  <c:v>0.68</c:v>
                </c:pt>
                <c:pt idx="324">
                  <c:v>0.84</c:v>
                </c:pt>
                <c:pt idx="325">
                  <c:v>1.07</c:v>
                </c:pt>
                <c:pt idx="326">
                  <c:v>1.07</c:v>
                </c:pt>
                <c:pt idx="327">
                  <c:v>1.1299999999999999</c:v>
                </c:pt>
                <c:pt idx="328">
                  <c:v>1.02</c:v>
                </c:pt>
                <c:pt idx="329">
                  <c:v>0.46</c:v>
                </c:pt>
                <c:pt idx="330">
                  <c:v>0.84</c:v>
                </c:pt>
                <c:pt idx="331">
                  <c:v>0.82</c:v>
                </c:pt>
                <c:pt idx="332">
                  <c:v>1.1499999999999999</c:v>
                </c:pt>
                <c:pt idx="333">
                  <c:v>1.1200000000000001</c:v>
                </c:pt>
                <c:pt idx="334">
                  <c:v>1.03</c:v>
                </c:pt>
                <c:pt idx="335">
                  <c:v>1.0900000000000001</c:v>
                </c:pt>
                <c:pt idx="336">
                  <c:v>1.0900000000000001</c:v>
                </c:pt>
                <c:pt idx="337">
                  <c:v>0.92</c:v>
                </c:pt>
                <c:pt idx="338">
                  <c:v>0.92</c:v>
                </c:pt>
                <c:pt idx="339">
                  <c:v>0.91</c:v>
                </c:pt>
                <c:pt idx="340">
                  <c:v>0.91</c:v>
                </c:pt>
                <c:pt idx="341">
                  <c:v>0.91</c:v>
                </c:pt>
                <c:pt idx="342">
                  <c:v>0.91</c:v>
                </c:pt>
                <c:pt idx="343">
                  <c:v>0.9</c:v>
                </c:pt>
                <c:pt idx="344">
                  <c:v>0.9</c:v>
                </c:pt>
                <c:pt idx="345">
                  <c:v>0.9</c:v>
                </c:pt>
                <c:pt idx="346">
                  <c:v>0.9</c:v>
                </c:pt>
                <c:pt idx="347">
                  <c:v>0.89</c:v>
                </c:pt>
                <c:pt idx="348">
                  <c:v>0.89</c:v>
                </c:pt>
                <c:pt idx="349">
                  <c:v>0.89</c:v>
                </c:pt>
                <c:pt idx="350">
                  <c:v>0.89</c:v>
                </c:pt>
                <c:pt idx="351">
                  <c:v>0.88</c:v>
                </c:pt>
                <c:pt idx="352">
                  <c:v>0.88</c:v>
                </c:pt>
                <c:pt idx="353">
                  <c:v>0.88</c:v>
                </c:pt>
                <c:pt idx="354">
                  <c:v>0.88</c:v>
                </c:pt>
                <c:pt idx="355">
                  <c:v>0.88</c:v>
                </c:pt>
                <c:pt idx="356">
                  <c:v>0.87</c:v>
                </c:pt>
                <c:pt idx="357">
                  <c:v>0.87</c:v>
                </c:pt>
                <c:pt idx="358">
                  <c:v>0.87</c:v>
                </c:pt>
                <c:pt idx="359">
                  <c:v>0.87</c:v>
                </c:pt>
                <c:pt idx="360">
                  <c:v>0.87</c:v>
                </c:pt>
                <c:pt idx="361">
                  <c:v>0.86</c:v>
                </c:pt>
                <c:pt idx="362">
                  <c:v>0.86</c:v>
                </c:pt>
                <c:pt idx="363">
                  <c:v>0.86</c:v>
                </c:pt>
                <c:pt idx="364">
                  <c:v>0.86</c:v>
                </c:pt>
                <c:pt idx="365">
                  <c:v>0.86</c:v>
                </c:pt>
                <c:pt idx="366">
                  <c:v>0.85</c:v>
                </c:pt>
                <c:pt idx="367">
                  <c:v>0.85</c:v>
                </c:pt>
                <c:pt idx="368">
                  <c:v>0.85</c:v>
                </c:pt>
                <c:pt idx="369">
                  <c:v>0.85</c:v>
                </c:pt>
                <c:pt idx="370">
                  <c:v>0.85</c:v>
                </c:pt>
                <c:pt idx="371">
                  <c:v>0.85</c:v>
                </c:pt>
                <c:pt idx="372">
                  <c:v>0.84</c:v>
                </c:pt>
                <c:pt idx="373">
                  <c:v>0.84</c:v>
                </c:pt>
                <c:pt idx="374">
                  <c:v>0.84</c:v>
                </c:pt>
                <c:pt idx="375">
                  <c:v>0.84</c:v>
                </c:pt>
                <c:pt idx="376">
                  <c:v>0.84</c:v>
                </c:pt>
                <c:pt idx="377">
                  <c:v>0.84</c:v>
                </c:pt>
                <c:pt idx="378">
                  <c:v>0.84</c:v>
                </c:pt>
                <c:pt idx="379">
                  <c:v>0.83</c:v>
                </c:pt>
                <c:pt idx="380">
                  <c:v>0.83</c:v>
                </c:pt>
                <c:pt idx="381">
                  <c:v>0.83</c:v>
                </c:pt>
                <c:pt idx="382">
                  <c:v>0.83</c:v>
                </c:pt>
                <c:pt idx="383">
                  <c:v>0.83</c:v>
                </c:pt>
                <c:pt idx="384">
                  <c:v>0.83</c:v>
                </c:pt>
                <c:pt idx="385">
                  <c:v>0.83</c:v>
                </c:pt>
                <c:pt idx="386">
                  <c:v>0.83</c:v>
                </c:pt>
                <c:pt idx="387">
                  <c:v>0.82</c:v>
                </c:pt>
                <c:pt idx="388">
                  <c:v>0.82</c:v>
                </c:pt>
                <c:pt idx="389">
                  <c:v>0.82</c:v>
                </c:pt>
                <c:pt idx="390">
                  <c:v>0.82</c:v>
                </c:pt>
                <c:pt idx="391">
                  <c:v>0.82</c:v>
                </c:pt>
                <c:pt idx="392">
                  <c:v>0.82</c:v>
                </c:pt>
                <c:pt idx="393">
                  <c:v>0.82</c:v>
                </c:pt>
                <c:pt idx="394">
                  <c:v>0.82</c:v>
                </c:pt>
                <c:pt idx="395">
                  <c:v>0.82</c:v>
                </c:pt>
                <c:pt idx="396">
                  <c:v>0.82</c:v>
                </c:pt>
                <c:pt idx="397">
                  <c:v>0.82</c:v>
                </c:pt>
                <c:pt idx="398">
                  <c:v>0.81</c:v>
                </c:pt>
                <c:pt idx="399">
                  <c:v>0.81</c:v>
                </c:pt>
                <c:pt idx="400">
                  <c:v>0.81</c:v>
                </c:pt>
                <c:pt idx="401">
                  <c:v>0.81</c:v>
                </c:pt>
                <c:pt idx="402">
                  <c:v>0.81</c:v>
                </c:pt>
                <c:pt idx="403">
                  <c:v>0.81</c:v>
                </c:pt>
                <c:pt idx="404">
                  <c:v>0.81</c:v>
                </c:pt>
                <c:pt idx="405">
                  <c:v>0.81</c:v>
                </c:pt>
                <c:pt idx="406">
                  <c:v>0.81</c:v>
                </c:pt>
                <c:pt idx="407">
                  <c:v>0.81</c:v>
                </c:pt>
                <c:pt idx="408">
                  <c:v>0.81</c:v>
                </c:pt>
                <c:pt idx="409">
                  <c:v>0.81</c:v>
                </c:pt>
                <c:pt idx="410">
                  <c:v>0.81</c:v>
                </c:pt>
                <c:pt idx="411">
                  <c:v>0.81</c:v>
                </c:pt>
                <c:pt idx="412">
                  <c:v>0.81</c:v>
                </c:pt>
                <c:pt idx="413">
                  <c:v>0.8</c:v>
                </c:pt>
                <c:pt idx="414">
                  <c:v>0.8</c:v>
                </c:pt>
                <c:pt idx="415">
                  <c:v>0.8</c:v>
                </c:pt>
                <c:pt idx="416">
                  <c:v>0.8</c:v>
                </c:pt>
                <c:pt idx="417">
                  <c:v>0.8</c:v>
                </c:pt>
                <c:pt idx="418">
                  <c:v>0.8</c:v>
                </c:pt>
                <c:pt idx="419">
                  <c:v>0.8</c:v>
                </c:pt>
                <c:pt idx="420">
                  <c:v>0.8</c:v>
                </c:pt>
                <c:pt idx="421">
                  <c:v>0.8</c:v>
                </c:pt>
                <c:pt idx="422">
                  <c:v>0.8</c:v>
                </c:pt>
                <c:pt idx="423">
                  <c:v>0.8</c:v>
                </c:pt>
                <c:pt idx="424">
                  <c:v>0.8</c:v>
                </c:pt>
                <c:pt idx="425">
                  <c:v>0.8</c:v>
                </c:pt>
                <c:pt idx="426">
                  <c:v>0.8</c:v>
                </c:pt>
                <c:pt idx="427">
                  <c:v>0.8</c:v>
                </c:pt>
                <c:pt idx="428">
                  <c:v>4.75</c:v>
                </c:pt>
                <c:pt idx="429">
                  <c:v>4.75</c:v>
                </c:pt>
                <c:pt idx="430">
                  <c:v>4.75</c:v>
                </c:pt>
                <c:pt idx="431">
                  <c:v>4.75</c:v>
                </c:pt>
                <c:pt idx="432">
                  <c:v>4.75</c:v>
                </c:pt>
                <c:pt idx="433">
                  <c:v>4.75</c:v>
                </c:pt>
                <c:pt idx="434">
                  <c:v>4.75</c:v>
                </c:pt>
                <c:pt idx="435">
                  <c:v>4.75</c:v>
                </c:pt>
                <c:pt idx="436">
                  <c:v>4.79</c:v>
                </c:pt>
                <c:pt idx="437">
                  <c:v>5.62</c:v>
                </c:pt>
                <c:pt idx="438">
                  <c:v>4.41</c:v>
                </c:pt>
                <c:pt idx="439">
                  <c:v>4.8899999999999997</c:v>
                </c:pt>
                <c:pt idx="440">
                  <c:v>4.25</c:v>
                </c:pt>
                <c:pt idx="441">
                  <c:v>4.76</c:v>
                </c:pt>
                <c:pt idx="442">
                  <c:v>4.5</c:v>
                </c:pt>
                <c:pt idx="443">
                  <c:v>5.18</c:v>
                </c:pt>
                <c:pt idx="444">
                  <c:v>6.14</c:v>
                </c:pt>
                <c:pt idx="445">
                  <c:v>5.15</c:v>
                </c:pt>
                <c:pt idx="446">
                  <c:v>5.0199999999999996</c:v>
                </c:pt>
                <c:pt idx="447">
                  <c:v>4.28</c:v>
                </c:pt>
                <c:pt idx="448">
                  <c:v>4.28</c:v>
                </c:pt>
                <c:pt idx="449">
                  <c:v>4.79</c:v>
                </c:pt>
                <c:pt idx="450">
                  <c:v>4.37</c:v>
                </c:pt>
                <c:pt idx="451">
                  <c:v>5.12</c:v>
                </c:pt>
                <c:pt idx="452">
                  <c:v>4.21</c:v>
                </c:pt>
                <c:pt idx="453">
                  <c:v>4.7300000000000004</c:v>
                </c:pt>
                <c:pt idx="454">
                  <c:v>4.57</c:v>
                </c:pt>
                <c:pt idx="455">
                  <c:v>3.84</c:v>
                </c:pt>
                <c:pt idx="456">
                  <c:v>4.25</c:v>
                </c:pt>
                <c:pt idx="457">
                  <c:v>4.3099999999999996</c:v>
                </c:pt>
                <c:pt idx="458">
                  <c:v>5.15</c:v>
                </c:pt>
                <c:pt idx="459">
                  <c:v>4.18</c:v>
                </c:pt>
                <c:pt idx="460">
                  <c:v>4.0199999999999996</c:v>
                </c:pt>
                <c:pt idx="461">
                  <c:v>4.3099999999999996</c:v>
                </c:pt>
                <c:pt idx="462">
                  <c:v>4.1500000000000004</c:v>
                </c:pt>
                <c:pt idx="463">
                  <c:v>4.41</c:v>
                </c:pt>
                <c:pt idx="464">
                  <c:v>3.29</c:v>
                </c:pt>
                <c:pt idx="465">
                  <c:v>3.06</c:v>
                </c:pt>
                <c:pt idx="466">
                  <c:v>3.38</c:v>
                </c:pt>
                <c:pt idx="467">
                  <c:v>1.35</c:v>
                </c:pt>
                <c:pt idx="468">
                  <c:v>1.0900000000000001</c:v>
                </c:pt>
                <c:pt idx="469">
                  <c:v>0.82</c:v>
                </c:pt>
                <c:pt idx="470">
                  <c:v>0.82</c:v>
                </c:pt>
                <c:pt idx="471">
                  <c:v>0.52</c:v>
                </c:pt>
                <c:pt idx="472">
                  <c:v>0.34</c:v>
                </c:pt>
                <c:pt idx="473">
                  <c:v>0.63</c:v>
                </c:pt>
                <c:pt idx="474">
                  <c:v>0.62</c:v>
                </c:pt>
                <c:pt idx="475">
                  <c:v>0.6</c:v>
                </c:pt>
                <c:pt idx="476">
                  <c:v>0.59</c:v>
                </c:pt>
                <c:pt idx="477">
                  <c:v>0.67</c:v>
                </c:pt>
                <c:pt idx="478">
                  <c:v>0.67</c:v>
                </c:pt>
                <c:pt idx="479">
                  <c:v>0.32</c:v>
                </c:pt>
                <c:pt idx="480">
                  <c:v>0.56000000000000005</c:v>
                </c:pt>
                <c:pt idx="481">
                  <c:v>0.67</c:v>
                </c:pt>
                <c:pt idx="482">
                  <c:v>0.67</c:v>
                </c:pt>
                <c:pt idx="483">
                  <c:v>0.66</c:v>
                </c:pt>
                <c:pt idx="484">
                  <c:v>0.76</c:v>
                </c:pt>
                <c:pt idx="485">
                  <c:v>0.75</c:v>
                </c:pt>
                <c:pt idx="486">
                  <c:v>0.65</c:v>
                </c:pt>
                <c:pt idx="487">
                  <c:v>0.76</c:v>
                </c:pt>
                <c:pt idx="488">
                  <c:v>0.79</c:v>
                </c:pt>
                <c:pt idx="489">
                  <c:v>0.81</c:v>
                </c:pt>
                <c:pt idx="490">
                  <c:v>0.88</c:v>
                </c:pt>
                <c:pt idx="491">
                  <c:v>0.43</c:v>
                </c:pt>
                <c:pt idx="492">
                  <c:v>0.84</c:v>
                </c:pt>
                <c:pt idx="493">
                  <c:v>0.7</c:v>
                </c:pt>
                <c:pt idx="494">
                  <c:v>0.42</c:v>
                </c:pt>
                <c:pt idx="495">
                  <c:v>0.59</c:v>
                </c:pt>
                <c:pt idx="496">
                  <c:v>0.56999999999999995</c:v>
                </c:pt>
                <c:pt idx="497">
                  <c:v>0.56999999999999995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04-624E-8D22-2871ABF948CA}"/>
            </c:ext>
          </c:extLst>
        </c:ser>
        <c:ser>
          <c:idx val="3"/>
          <c:order val="2"/>
          <c:tx>
            <c:strRef>
              <c:f>'R'!$C$2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'R'!$A$3:$A$500</c:f>
              <c:numCache>
                <c:formatCode>m/d/yy</c:formatCode>
                <c:ptCount val="4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  <c:pt idx="428">
                  <c:v>44296</c:v>
                </c:pt>
                <c:pt idx="429">
                  <c:v>44297</c:v>
                </c:pt>
                <c:pt idx="430">
                  <c:v>44298</c:v>
                </c:pt>
                <c:pt idx="431">
                  <c:v>44299</c:v>
                </c:pt>
                <c:pt idx="432">
                  <c:v>44300</c:v>
                </c:pt>
                <c:pt idx="433">
                  <c:v>44301</c:v>
                </c:pt>
                <c:pt idx="434">
                  <c:v>44302</c:v>
                </c:pt>
                <c:pt idx="435">
                  <c:v>44303</c:v>
                </c:pt>
                <c:pt idx="436">
                  <c:v>44304</c:v>
                </c:pt>
                <c:pt idx="437">
                  <c:v>44305</c:v>
                </c:pt>
                <c:pt idx="438">
                  <c:v>44306</c:v>
                </c:pt>
                <c:pt idx="439">
                  <c:v>44307</c:v>
                </c:pt>
                <c:pt idx="440">
                  <c:v>44308</c:v>
                </c:pt>
                <c:pt idx="441">
                  <c:v>44309</c:v>
                </c:pt>
                <c:pt idx="442">
                  <c:v>44310</c:v>
                </c:pt>
                <c:pt idx="443">
                  <c:v>44311</c:v>
                </c:pt>
                <c:pt idx="444">
                  <c:v>44312</c:v>
                </c:pt>
                <c:pt idx="445">
                  <c:v>44313</c:v>
                </c:pt>
                <c:pt idx="446">
                  <c:v>44314</c:v>
                </c:pt>
                <c:pt idx="447">
                  <c:v>44315</c:v>
                </c:pt>
                <c:pt idx="448">
                  <c:v>44316</c:v>
                </c:pt>
                <c:pt idx="449">
                  <c:v>44317</c:v>
                </c:pt>
                <c:pt idx="450">
                  <c:v>44318</c:v>
                </c:pt>
                <c:pt idx="451">
                  <c:v>44319</c:v>
                </c:pt>
                <c:pt idx="452">
                  <c:v>44320</c:v>
                </c:pt>
                <c:pt idx="453">
                  <c:v>44321</c:v>
                </c:pt>
                <c:pt idx="454">
                  <c:v>44322</c:v>
                </c:pt>
                <c:pt idx="455">
                  <c:v>44323</c:v>
                </c:pt>
                <c:pt idx="456">
                  <c:v>44324</c:v>
                </c:pt>
                <c:pt idx="457">
                  <c:v>44325</c:v>
                </c:pt>
                <c:pt idx="458">
                  <c:v>44326</c:v>
                </c:pt>
                <c:pt idx="459">
                  <c:v>44327</c:v>
                </c:pt>
                <c:pt idx="460">
                  <c:v>44328</c:v>
                </c:pt>
                <c:pt idx="461">
                  <c:v>44329</c:v>
                </c:pt>
                <c:pt idx="462">
                  <c:v>44330</c:v>
                </c:pt>
                <c:pt idx="463">
                  <c:v>44331</c:v>
                </c:pt>
                <c:pt idx="464">
                  <c:v>44332</c:v>
                </c:pt>
                <c:pt idx="465">
                  <c:v>44333</c:v>
                </c:pt>
                <c:pt idx="466">
                  <c:v>44334</c:v>
                </c:pt>
                <c:pt idx="467">
                  <c:v>44335</c:v>
                </c:pt>
                <c:pt idx="468">
                  <c:v>44336</c:v>
                </c:pt>
                <c:pt idx="469">
                  <c:v>44337</c:v>
                </c:pt>
                <c:pt idx="470">
                  <c:v>44338</c:v>
                </c:pt>
                <c:pt idx="471">
                  <c:v>44339</c:v>
                </c:pt>
                <c:pt idx="472">
                  <c:v>44340</c:v>
                </c:pt>
                <c:pt idx="473">
                  <c:v>44341</c:v>
                </c:pt>
                <c:pt idx="474">
                  <c:v>44342</c:v>
                </c:pt>
                <c:pt idx="475">
                  <c:v>44343</c:v>
                </c:pt>
                <c:pt idx="476">
                  <c:v>44344</c:v>
                </c:pt>
                <c:pt idx="477">
                  <c:v>44345</c:v>
                </c:pt>
                <c:pt idx="478">
                  <c:v>44346</c:v>
                </c:pt>
                <c:pt idx="479">
                  <c:v>44347</c:v>
                </c:pt>
                <c:pt idx="480">
                  <c:v>44348</c:v>
                </c:pt>
                <c:pt idx="481">
                  <c:v>44349</c:v>
                </c:pt>
                <c:pt idx="482">
                  <c:v>44350</c:v>
                </c:pt>
                <c:pt idx="483">
                  <c:v>44351</c:v>
                </c:pt>
                <c:pt idx="484">
                  <c:v>44352</c:v>
                </c:pt>
                <c:pt idx="485">
                  <c:v>44353</c:v>
                </c:pt>
                <c:pt idx="486">
                  <c:v>44354</c:v>
                </c:pt>
                <c:pt idx="487">
                  <c:v>44355</c:v>
                </c:pt>
                <c:pt idx="488">
                  <c:v>44356</c:v>
                </c:pt>
                <c:pt idx="489">
                  <c:v>44357</c:v>
                </c:pt>
                <c:pt idx="490">
                  <c:v>44358</c:v>
                </c:pt>
                <c:pt idx="491">
                  <c:v>44359</c:v>
                </c:pt>
                <c:pt idx="492">
                  <c:v>44360</c:v>
                </c:pt>
                <c:pt idx="493">
                  <c:v>44361</c:v>
                </c:pt>
                <c:pt idx="494">
                  <c:v>44362</c:v>
                </c:pt>
                <c:pt idx="495">
                  <c:v>44363</c:v>
                </c:pt>
                <c:pt idx="496">
                  <c:v>44364</c:v>
                </c:pt>
                <c:pt idx="497">
                  <c:v>44365</c:v>
                </c:pt>
              </c:numCache>
            </c:numRef>
          </c:cat>
          <c:val>
            <c:numRef>
              <c:f>'R'!$C$3:$C$500</c:f>
              <c:numCache>
                <c:formatCode>General</c:formatCode>
                <c:ptCount val="4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3.5920000000000001</c:v>
                </c:pt>
                <c:pt idx="9">
                  <c:v>3.5920000000000001</c:v>
                </c:pt>
                <c:pt idx="10">
                  <c:v>3.5920000000000001</c:v>
                </c:pt>
                <c:pt idx="11">
                  <c:v>3.5920000000000001</c:v>
                </c:pt>
                <c:pt idx="12">
                  <c:v>3.5920000000000001</c:v>
                </c:pt>
                <c:pt idx="13">
                  <c:v>3.5920000000000001</c:v>
                </c:pt>
                <c:pt idx="14">
                  <c:v>3.5920000000000001</c:v>
                </c:pt>
                <c:pt idx="15">
                  <c:v>3.5920000000000001</c:v>
                </c:pt>
                <c:pt idx="16">
                  <c:v>3.5920000000000001</c:v>
                </c:pt>
                <c:pt idx="17">
                  <c:v>3.5920000000000001</c:v>
                </c:pt>
                <c:pt idx="18">
                  <c:v>3.5920000000000001</c:v>
                </c:pt>
                <c:pt idx="19">
                  <c:v>3.5920000000000001</c:v>
                </c:pt>
                <c:pt idx="20">
                  <c:v>3.5920000000000001</c:v>
                </c:pt>
                <c:pt idx="21">
                  <c:v>2.335</c:v>
                </c:pt>
                <c:pt idx="22">
                  <c:v>2.335</c:v>
                </c:pt>
                <c:pt idx="23">
                  <c:v>2.0129999999999999</c:v>
                </c:pt>
                <c:pt idx="24">
                  <c:v>2.0129999999999999</c:v>
                </c:pt>
                <c:pt idx="25">
                  <c:v>2.0129999999999999</c:v>
                </c:pt>
                <c:pt idx="26">
                  <c:v>2.0129999999999999</c:v>
                </c:pt>
                <c:pt idx="27">
                  <c:v>2.0129999999999999</c:v>
                </c:pt>
                <c:pt idx="28">
                  <c:v>2.0129999999999999</c:v>
                </c:pt>
                <c:pt idx="29">
                  <c:v>2.0129999999999999</c:v>
                </c:pt>
                <c:pt idx="30">
                  <c:v>2.0129999999999999</c:v>
                </c:pt>
                <c:pt idx="31">
                  <c:v>2.0129999999999999</c:v>
                </c:pt>
                <c:pt idx="32">
                  <c:v>2.0129999999999999</c:v>
                </c:pt>
                <c:pt idx="33">
                  <c:v>2.0129999999999999</c:v>
                </c:pt>
                <c:pt idx="34">
                  <c:v>2.0129999999999999</c:v>
                </c:pt>
                <c:pt idx="35">
                  <c:v>2.0129999999999999</c:v>
                </c:pt>
                <c:pt idx="36">
                  <c:v>2.0129999999999999</c:v>
                </c:pt>
                <c:pt idx="37">
                  <c:v>2.0129999999999999</c:v>
                </c:pt>
                <c:pt idx="38">
                  <c:v>2.0129999999999999</c:v>
                </c:pt>
                <c:pt idx="39">
                  <c:v>1.0529999999999999</c:v>
                </c:pt>
                <c:pt idx="40">
                  <c:v>1.0529999999999999</c:v>
                </c:pt>
                <c:pt idx="41">
                  <c:v>1.0529999999999999</c:v>
                </c:pt>
                <c:pt idx="42">
                  <c:v>1.0529999999999999</c:v>
                </c:pt>
                <c:pt idx="43">
                  <c:v>1.0529999999999999</c:v>
                </c:pt>
                <c:pt idx="44">
                  <c:v>1.0529999999999999</c:v>
                </c:pt>
                <c:pt idx="45">
                  <c:v>1.0529999999999999</c:v>
                </c:pt>
                <c:pt idx="46">
                  <c:v>1.0529999999999999</c:v>
                </c:pt>
                <c:pt idx="47">
                  <c:v>1.0529999999999999</c:v>
                </c:pt>
                <c:pt idx="48">
                  <c:v>1.0529999999999999</c:v>
                </c:pt>
                <c:pt idx="49">
                  <c:v>1.0529999999999999</c:v>
                </c:pt>
                <c:pt idx="50">
                  <c:v>1.0529999999999999</c:v>
                </c:pt>
                <c:pt idx="51">
                  <c:v>1.0529999999999999</c:v>
                </c:pt>
                <c:pt idx="52">
                  <c:v>1.0529999999999999</c:v>
                </c:pt>
                <c:pt idx="53">
                  <c:v>0.91800000000000004</c:v>
                </c:pt>
                <c:pt idx="54">
                  <c:v>0.91800000000000004</c:v>
                </c:pt>
                <c:pt idx="55">
                  <c:v>0.91800000000000004</c:v>
                </c:pt>
                <c:pt idx="56">
                  <c:v>0.91800000000000004</c:v>
                </c:pt>
                <c:pt idx="57">
                  <c:v>0.91800000000000004</c:v>
                </c:pt>
                <c:pt idx="58">
                  <c:v>0.91800000000000004</c:v>
                </c:pt>
                <c:pt idx="59">
                  <c:v>0.91800000000000004</c:v>
                </c:pt>
                <c:pt idx="60">
                  <c:v>0.91800000000000004</c:v>
                </c:pt>
                <c:pt idx="61">
                  <c:v>0.91800000000000004</c:v>
                </c:pt>
                <c:pt idx="62">
                  <c:v>0.91800000000000004</c:v>
                </c:pt>
                <c:pt idx="63">
                  <c:v>0.81</c:v>
                </c:pt>
                <c:pt idx="64">
                  <c:v>0.81</c:v>
                </c:pt>
                <c:pt idx="65">
                  <c:v>0.81</c:v>
                </c:pt>
                <c:pt idx="66">
                  <c:v>0.81</c:v>
                </c:pt>
                <c:pt idx="67">
                  <c:v>0.81</c:v>
                </c:pt>
                <c:pt idx="68">
                  <c:v>0.81</c:v>
                </c:pt>
                <c:pt idx="69">
                  <c:v>0.81</c:v>
                </c:pt>
                <c:pt idx="70">
                  <c:v>0.81</c:v>
                </c:pt>
                <c:pt idx="71">
                  <c:v>0.81</c:v>
                </c:pt>
                <c:pt idx="72">
                  <c:v>0.81</c:v>
                </c:pt>
                <c:pt idx="73">
                  <c:v>0.81</c:v>
                </c:pt>
                <c:pt idx="74">
                  <c:v>0.81</c:v>
                </c:pt>
                <c:pt idx="75">
                  <c:v>0.81</c:v>
                </c:pt>
                <c:pt idx="76">
                  <c:v>0.81</c:v>
                </c:pt>
                <c:pt idx="77">
                  <c:v>0.81</c:v>
                </c:pt>
                <c:pt idx="78">
                  <c:v>0.81</c:v>
                </c:pt>
                <c:pt idx="79">
                  <c:v>0.81</c:v>
                </c:pt>
                <c:pt idx="80">
                  <c:v>0.81</c:v>
                </c:pt>
                <c:pt idx="81">
                  <c:v>0.81</c:v>
                </c:pt>
                <c:pt idx="82">
                  <c:v>0.81</c:v>
                </c:pt>
                <c:pt idx="83">
                  <c:v>0.69099999999999995</c:v>
                </c:pt>
                <c:pt idx="84">
                  <c:v>0.69099999999999995</c:v>
                </c:pt>
                <c:pt idx="85">
                  <c:v>0.69099999999999995</c:v>
                </c:pt>
                <c:pt idx="86">
                  <c:v>0.69099999999999995</c:v>
                </c:pt>
                <c:pt idx="87">
                  <c:v>0.69099999999999995</c:v>
                </c:pt>
                <c:pt idx="88">
                  <c:v>0.69099999999999995</c:v>
                </c:pt>
                <c:pt idx="89">
                  <c:v>0.69099999999999995</c:v>
                </c:pt>
                <c:pt idx="90">
                  <c:v>0.69099999999999995</c:v>
                </c:pt>
                <c:pt idx="91">
                  <c:v>0.69099999999999995</c:v>
                </c:pt>
                <c:pt idx="92">
                  <c:v>0.69099999999999995</c:v>
                </c:pt>
                <c:pt idx="93">
                  <c:v>0.69099999999999995</c:v>
                </c:pt>
                <c:pt idx="94">
                  <c:v>0.69099999999999995</c:v>
                </c:pt>
                <c:pt idx="95">
                  <c:v>0.80600000000000005</c:v>
                </c:pt>
                <c:pt idx="96">
                  <c:v>0.80600000000000005</c:v>
                </c:pt>
                <c:pt idx="97">
                  <c:v>0.80600000000000005</c:v>
                </c:pt>
                <c:pt idx="98">
                  <c:v>0.80600000000000005</c:v>
                </c:pt>
                <c:pt idx="99">
                  <c:v>0.80600000000000005</c:v>
                </c:pt>
                <c:pt idx="100">
                  <c:v>0.80600000000000005</c:v>
                </c:pt>
                <c:pt idx="101">
                  <c:v>0.80600000000000005</c:v>
                </c:pt>
                <c:pt idx="102">
                  <c:v>0.80600000000000005</c:v>
                </c:pt>
                <c:pt idx="103">
                  <c:v>0.80600000000000005</c:v>
                </c:pt>
                <c:pt idx="104">
                  <c:v>0.80600000000000005</c:v>
                </c:pt>
                <c:pt idx="105">
                  <c:v>0.80600000000000005</c:v>
                </c:pt>
                <c:pt idx="106">
                  <c:v>0.80600000000000005</c:v>
                </c:pt>
                <c:pt idx="107">
                  <c:v>0.80600000000000005</c:v>
                </c:pt>
                <c:pt idx="108">
                  <c:v>0.80600000000000005</c:v>
                </c:pt>
                <c:pt idx="109">
                  <c:v>0.80600000000000005</c:v>
                </c:pt>
                <c:pt idx="110">
                  <c:v>0.80600000000000005</c:v>
                </c:pt>
                <c:pt idx="111">
                  <c:v>0.80600000000000005</c:v>
                </c:pt>
                <c:pt idx="112">
                  <c:v>0.80600000000000005</c:v>
                </c:pt>
                <c:pt idx="113">
                  <c:v>0.66800000000000004</c:v>
                </c:pt>
                <c:pt idx="114">
                  <c:v>0.70599999999999996</c:v>
                </c:pt>
                <c:pt idx="115">
                  <c:v>0.70599999999999996</c:v>
                </c:pt>
                <c:pt idx="116">
                  <c:v>0.70599999999999996</c:v>
                </c:pt>
                <c:pt idx="117">
                  <c:v>0.70599999999999996</c:v>
                </c:pt>
                <c:pt idx="118">
                  <c:v>0.70599999999999996</c:v>
                </c:pt>
                <c:pt idx="119">
                  <c:v>0.70599999999999996</c:v>
                </c:pt>
                <c:pt idx="120">
                  <c:v>0.70599999999999996</c:v>
                </c:pt>
                <c:pt idx="121">
                  <c:v>0.70599999999999996</c:v>
                </c:pt>
                <c:pt idx="122">
                  <c:v>0.70599999999999996</c:v>
                </c:pt>
                <c:pt idx="123">
                  <c:v>0.70599999999999996</c:v>
                </c:pt>
                <c:pt idx="124">
                  <c:v>0.70599999999999996</c:v>
                </c:pt>
                <c:pt idx="125">
                  <c:v>0.70599999999999996</c:v>
                </c:pt>
                <c:pt idx="126">
                  <c:v>0.70599999999999996</c:v>
                </c:pt>
                <c:pt idx="127">
                  <c:v>0.70599999999999996</c:v>
                </c:pt>
                <c:pt idx="128">
                  <c:v>0.70599999999999996</c:v>
                </c:pt>
                <c:pt idx="129">
                  <c:v>0.70599999999999996</c:v>
                </c:pt>
                <c:pt idx="130">
                  <c:v>0.70599999999999996</c:v>
                </c:pt>
                <c:pt idx="131">
                  <c:v>0.70599999999999996</c:v>
                </c:pt>
                <c:pt idx="132">
                  <c:v>0.70599999999999996</c:v>
                </c:pt>
                <c:pt idx="133">
                  <c:v>0.70599999999999996</c:v>
                </c:pt>
                <c:pt idx="134">
                  <c:v>0.70599999999999996</c:v>
                </c:pt>
                <c:pt idx="135">
                  <c:v>0.70599999999999996</c:v>
                </c:pt>
                <c:pt idx="136">
                  <c:v>0.70599999999999996</c:v>
                </c:pt>
                <c:pt idx="137">
                  <c:v>0.95399999999999996</c:v>
                </c:pt>
                <c:pt idx="138">
                  <c:v>0.95399999999999996</c:v>
                </c:pt>
                <c:pt idx="139">
                  <c:v>0.95399999999999996</c:v>
                </c:pt>
                <c:pt idx="140">
                  <c:v>0.95399999999999996</c:v>
                </c:pt>
                <c:pt idx="141">
                  <c:v>0.95399999999999996</c:v>
                </c:pt>
                <c:pt idx="142">
                  <c:v>0.95399999999999996</c:v>
                </c:pt>
                <c:pt idx="143">
                  <c:v>0.85499999999999998</c:v>
                </c:pt>
                <c:pt idx="144">
                  <c:v>0.85499999999999998</c:v>
                </c:pt>
                <c:pt idx="145">
                  <c:v>0.85499999999999998</c:v>
                </c:pt>
                <c:pt idx="146">
                  <c:v>0.85499999999999998</c:v>
                </c:pt>
                <c:pt idx="147">
                  <c:v>0.85499999999999998</c:v>
                </c:pt>
                <c:pt idx="148">
                  <c:v>0.85499999999999998</c:v>
                </c:pt>
                <c:pt idx="149">
                  <c:v>0.85499999999999998</c:v>
                </c:pt>
                <c:pt idx="150">
                  <c:v>0.85499999999999998</c:v>
                </c:pt>
                <c:pt idx="151">
                  <c:v>0.85499999999999998</c:v>
                </c:pt>
                <c:pt idx="152">
                  <c:v>0.85499999999999998</c:v>
                </c:pt>
                <c:pt idx="153">
                  <c:v>0.85499999999999998</c:v>
                </c:pt>
                <c:pt idx="154">
                  <c:v>0.85499999999999998</c:v>
                </c:pt>
                <c:pt idx="155">
                  <c:v>0.85499999999999998</c:v>
                </c:pt>
                <c:pt idx="156">
                  <c:v>0.85499999999999998</c:v>
                </c:pt>
                <c:pt idx="157">
                  <c:v>0.85499999999999998</c:v>
                </c:pt>
                <c:pt idx="158">
                  <c:v>0.85499999999999998</c:v>
                </c:pt>
                <c:pt idx="159">
                  <c:v>0.85499999999999998</c:v>
                </c:pt>
                <c:pt idx="160">
                  <c:v>0.85499999999999998</c:v>
                </c:pt>
                <c:pt idx="161">
                  <c:v>0.85499999999999998</c:v>
                </c:pt>
                <c:pt idx="162">
                  <c:v>0.85499999999999998</c:v>
                </c:pt>
                <c:pt idx="163">
                  <c:v>0.85499999999999998</c:v>
                </c:pt>
                <c:pt idx="164">
                  <c:v>0.85499999999999998</c:v>
                </c:pt>
                <c:pt idx="165">
                  <c:v>0.85499999999999998</c:v>
                </c:pt>
                <c:pt idx="166">
                  <c:v>0.85499999999999998</c:v>
                </c:pt>
                <c:pt idx="167">
                  <c:v>0.85499999999999998</c:v>
                </c:pt>
                <c:pt idx="168">
                  <c:v>0.85499999999999998</c:v>
                </c:pt>
                <c:pt idx="169">
                  <c:v>0.85499999999999998</c:v>
                </c:pt>
                <c:pt idx="170">
                  <c:v>0.85499999999999998</c:v>
                </c:pt>
                <c:pt idx="171">
                  <c:v>0.85499999999999998</c:v>
                </c:pt>
                <c:pt idx="172">
                  <c:v>0.85499999999999998</c:v>
                </c:pt>
                <c:pt idx="173">
                  <c:v>0.90400000000000003</c:v>
                </c:pt>
                <c:pt idx="174">
                  <c:v>0.90400000000000003</c:v>
                </c:pt>
                <c:pt idx="175">
                  <c:v>0.90400000000000003</c:v>
                </c:pt>
                <c:pt idx="176">
                  <c:v>0.90400000000000003</c:v>
                </c:pt>
                <c:pt idx="177">
                  <c:v>0.90400000000000003</c:v>
                </c:pt>
                <c:pt idx="178">
                  <c:v>0.90400000000000003</c:v>
                </c:pt>
                <c:pt idx="179">
                  <c:v>0.90400000000000003</c:v>
                </c:pt>
                <c:pt idx="180">
                  <c:v>0.90400000000000003</c:v>
                </c:pt>
                <c:pt idx="181">
                  <c:v>0.90400000000000003</c:v>
                </c:pt>
                <c:pt idx="182">
                  <c:v>0.90400000000000003</c:v>
                </c:pt>
                <c:pt idx="183">
                  <c:v>0.90400000000000003</c:v>
                </c:pt>
                <c:pt idx="184">
                  <c:v>0.90400000000000003</c:v>
                </c:pt>
                <c:pt idx="185">
                  <c:v>0.90400000000000003</c:v>
                </c:pt>
                <c:pt idx="186">
                  <c:v>0.90400000000000003</c:v>
                </c:pt>
                <c:pt idx="187">
                  <c:v>0.90400000000000003</c:v>
                </c:pt>
                <c:pt idx="188">
                  <c:v>0.90400000000000003</c:v>
                </c:pt>
                <c:pt idx="189">
                  <c:v>0.90400000000000003</c:v>
                </c:pt>
                <c:pt idx="190">
                  <c:v>0.90400000000000003</c:v>
                </c:pt>
                <c:pt idx="191">
                  <c:v>0.90400000000000003</c:v>
                </c:pt>
                <c:pt idx="192">
                  <c:v>0.90400000000000003</c:v>
                </c:pt>
                <c:pt idx="193">
                  <c:v>0.90400000000000003</c:v>
                </c:pt>
                <c:pt idx="194">
                  <c:v>0.90400000000000003</c:v>
                </c:pt>
                <c:pt idx="195">
                  <c:v>0.90400000000000003</c:v>
                </c:pt>
                <c:pt idx="196">
                  <c:v>0.90400000000000003</c:v>
                </c:pt>
                <c:pt idx="197">
                  <c:v>0.90400000000000003</c:v>
                </c:pt>
                <c:pt idx="198">
                  <c:v>1.175</c:v>
                </c:pt>
                <c:pt idx="199">
                  <c:v>1.175</c:v>
                </c:pt>
                <c:pt idx="200">
                  <c:v>1.175</c:v>
                </c:pt>
                <c:pt idx="201">
                  <c:v>1.175</c:v>
                </c:pt>
                <c:pt idx="202">
                  <c:v>1.175</c:v>
                </c:pt>
                <c:pt idx="203">
                  <c:v>1.4330000000000001</c:v>
                </c:pt>
                <c:pt idx="204">
                  <c:v>1.4330000000000001</c:v>
                </c:pt>
                <c:pt idx="205">
                  <c:v>1.4330000000000001</c:v>
                </c:pt>
                <c:pt idx="206">
                  <c:v>1.4330000000000001</c:v>
                </c:pt>
                <c:pt idx="207">
                  <c:v>1.4330000000000001</c:v>
                </c:pt>
                <c:pt idx="208">
                  <c:v>1.4330000000000001</c:v>
                </c:pt>
                <c:pt idx="209">
                  <c:v>1.4330000000000001</c:v>
                </c:pt>
                <c:pt idx="210">
                  <c:v>1.4330000000000001</c:v>
                </c:pt>
                <c:pt idx="211">
                  <c:v>1.4330000000000001</c:v>
                </c:pt>
                <c:pt idx="212">
                  <c:v>1.4330000000000001</c:v>
                </c:pt>
                <c:pt idx="213">
                  <c:v>1.4330000000000001</c:v>
                </c:pt>
                <c:pt idx="214">
                  <c:v>1.4330000000000001</c:v>
                </c:pt>
                <c:pt idx="215">
                  <c:v>1.4330000000000001</c:v>
                </c:pt>
                <c:pt idx="216">
                  <c:v>1.4330000000000001</c:v>
                </c:pt>
                <c:pt idx="217">
                  <c:v>1.4330000000000001</c:v>
                </c:pt>
                <c:pt idx="218">
                  <c:v>1.4330000000000001</c:v>
                </c:pt>
                <c:pt idx="219">
                  <c:v>1.4330000000000001</c:v>
                </c:pt>
                <c:pt idx="220">
                  <c:v>1.4330000000000001</c:v>
                </c:pt>
                <c:pt idx="221">
                  <c:v>1.4330000000000001</c:v>
                </c:pt>
                <c:pt idx="222">
                  <c:v>1.4330000000000001</c:v>
                </c:pt>
                <c:pt idx="223">
                  <c:v>1.4330000000000001</c:v>
                </c:pt>
                <c:pt idx="224">
                  <c:v>1.4330000000000001</c:v>
                </c:pt>
                <c:pt idx="225">
                  <c:v>1.4330000000000001</c:v>
                </c:pt>
                <c:pt idx="226">
                  <c:v>1.4330000000000001</c:v>
                </c:pt>
                <c:pt idx="227">
                  <c:v>1.4330000000000001</c:v>
                </c:pt>
                <c:pt idx="228">
                  <c:v>1.4330000000000001</c:v>
                </c:pt>
                <c:pt idx="229">
                  <c:v>1.4330000000000001</c:v>
                </c:pt>
                <c:pt idx="230">
                  <c:v>1.4330000000000001</c:v>
                </c:pt>
                <c:pt idx="231">
                  <c:v>1.4330000000000001</c:v>
                </c:pt>
                <c:pt idx="232">
                  <c:v>1.4330000000000001</c:v>
                </c:pt>
                <c:pt idx="233">
                  <c:v>1.7549999999999999</c:v>
                </c:pt>
                <c:pt idx="234">
                  <c:v>1.7549999999999999</c:v>
                </c:pt>
                <c:pt idx="235">
                  <c:v>1.7549999999999999</c:v>
                </c:pt>
                <c:pt idx="236">
                  <c:v>1.7549999999999999</c:v>
                </c:pt>
                <c:pt idx="237">
                  <c:v>1.35</c:v>
                </c:pt>
                <c:pt idx="238">
                  <c:v>1.35</c:v>
                </c:pt>
                <c:pt idx="239">
                  <c:v>1.35</c:v>
                </c:pt>
                <c:pt idx="240">
                  <c:v>1.35</c:v>
                </c:pt>
                <c:pt idx="241">
                  <c:v>1.35</c:v>
                </c:pt>
                <c:pt idx="242">
                  <c:v>1.35</c:v>
                </c:pt>
                <c:pt idx="243">
                  <c:v>1.35</c:v>
                </c:pt>
                <c:pt idx="244">
                  <c:v>1.35</c:v>
                </c:pt>
                <c:pt idx="245">
                  <c:v>1.35</c:v>
                </c:pt>
                <c:pt idx="246">
                  <c:v>1.35</c:v>
                </c:pt>
                <c:pt idx="247">
                  <c:v>1.35</c:v>
                </c:pt>
                <c:pt idx="248">
                  <c:v>1.35</c:v>
                </c:pt>
                <c:pt idx="249">
                  <c:v>1.35</c:v>
                </c:pt>
                <c:pt idx="250">
                  <c:v>1.35</c:v>
                </c:pt>
                <c:pt idx="251">
                  <c:v>1.35</c:v>
                </c:pt>
                <c:pt idx="252">
                  <c:v>1.35</c:v>
                </c:pt>
                <c:pt idx="253">
                  <c:v>1.35</c:v>
                </c:pt>
                <c:pt idx="254">
                  <c:v>1.35</c:v>
                </c:pt>
                <c:pt idx="255">
                  <c:v>1.35</c:v>
                </c:pt>
                <c:pt idx="256">
                  <c:v>1.35</c:v>
                </c:pt>
                <c:pt idx="257">
                  <c:v>1.35</c:v>
                </c:pt>
                <c:pt idx="258">
                  <c:v>1.35</c:v>
                </c:pt>
                <c:pt idx="259">
                  <c:v>1.35</c:v>
                </c:pt>
                <c:pt idx="260">
                  <c:v>1.35</c:v>
                </c:pt>
                <c:pt idx="261">
                  <c:v>1.35</c:v>
                </c:pt>
                <c:pt idx="262">
                  <c:v>1.35</c:v>
                </c:pt>
                <c:pt idx="263">
                  <c:v>1.647</c:v>
                </c:pt>
                <c:pt idx="264">
                  <c:v>1.647</c:v>
                </c:pt>
                <c:pt idx="265">
                  <c:v>1.647</c:v>
                </c:pt>
                <c:pt idx="266">
                  <c:v>1.153</c:v>
                </c:pt>
                <c:pt idx="267">
                  <c:v>1.153</c:v>
                </c:pt>
                <c:pt idx="268">
                  <c:v>1.153</c:v>
                </c:pt>
                <c:pt idx="269">
                  <c:v>1.153</c:v>
                </c:pt>
                <c:pt idx="270">
                  <c:v>1.153</c:v>
                </c:pt>
                <c:pt idx="271">
                  <c:v>1.153</c:v>
                </c:pt>
                <c:pt idx="272">
                  <c:v>1.153</c:v>
                </c:pt>
                <c:pt idx="273">
                  <c:v>1.153</c:v>
                </c:pt>
                <c:pt idx="274">
                  <c:v>1.153</c:v>
                </c:pt>
                <c:pt idx="275">
                  <c:v>1.153</c:v>
                </c:pt>
                <c:pt idx="276">
                  <c:v>1.153</c:v>
                </c:pt>
                <c:pt idx="277">
                  <c:v>1.153</c:v>
                </c:pt>
                <c:pt idx="278">
                  <c:v>1.153</c:v>
                </c:pt>
                <c:pt idx="279">
                  <c:v>1.153</c:v>
                </c:pt>
                <c:pt idx="280">
                  <c:v>1.153</c:v>
                </c:pt>
                <c:pt idx="281">
                  <c:v>1.153</c:v>
                </c:pt>
                <c:pt idx="282">
                  <c:v>1.153</c:v>
                </c:pt>
                <c:pt idx="283">
                  <c:v>1.054</c:v>
                </c:pt>
                <c:pt idx="284">
                  <c:v>1.054</c:v>
                </c:pt>
                <c:pt idx="285">
                  <c:v>1.054</c:v>
                </c:pt>
                <c:pt idx="286">
                  <c:v>1.054</c:v>
                </c:pt>
                <c:pt idx="287">
                  <c:v>1.054</c:v>
                </c:pt>
                <c:pt idx="288">
                  <c:v>1.054</c:v>
                </c:pt>
                <c:pt idx="289">
                  <c:v>1.054</c:v>
                </c:pt>
                <c:pt idx="290">
                  <c:v>1.054</c:v>
                </c:pt>
                <c:pt idx="291">
                  <c:v>1.054</c:v>
                </c:pt>
                <c:pt idx="292">
                  <c:v>1.054</c:v>
                </c:pt>
                <c:pt idx="293">
                  <c:v>1.1439999999999999</c:v>
                </c:pt>
                <c:pt idx="294">
                  <c:v>1.1439999999999999</c:v>
                </c:pt>
                <c:pt idx="295">
                  <c:v>1.1439999999999999</c:v>
                </c:pt>
                <c:pt idx="296">
                  <c:v>1.1439999999999999</c:v>
                </c:pt>
                <c:pt idx="297">
                  <c:v>1.1439999999999999</c:v>
                </c:pt>
                <c:pt idx="298">
                  <c:v>1.1439999999999999</c:v>
                </c:pt>
                <c:pt idx="299">
                  <c:v>1.1439999999999999</c:v>
                </c:pt>
                <c:pt idx="300">
                  <c:v>1.1439999999999999</c:v>
                </c:pt>
                <c:pt idx="301">
                  <c:v>1.1439999999999999</c:v>
                </c:pt>
                <c:pt idx="302">
                  <c:v>1.1439999999999999</c:v>
                </c:pt>
                <c:pt idx="303">
                  <c:v>1.1439999999999999</c:v>
                </c:pt>
                <c:pt idx="304">
                  <c:v>1.1439999999999999</c:v>
                </c:pt>
                <c:pt idx="305">
                  <c:v>1.1439999999999999</c:v>
                </c:pt>
                <c:pt idx="306">
                  <c:v>1.1439999999999999</c:v>
                </c:pt>
                <c:pt idx="307">
                  <c:v>1.1439999999999999</c:v>
                </c:pt>
                <c:pt idx="308">
                  <c:v>1.1439999999999999</c:v>
                </c:pt>
                <c:pt idx="309">
                  <c:v>1.1439999999999999</c:v>
                </c:pt>
                <c:pt idx="310">
                  <c:v>1.1439999999999999</c:v>
                </c:pt>
                <c:pt idx="311">
                  <c:v>1.1439999999999999</c:v>
                </c:pt>
                <c:pt idx="312">
                  <c:v>1.1439999999999999</c:v>
                </c:pt>
                <c:pt idx="313">
                  <c:v>1.1439999999999999</c:v>
                </c:pt>
                <c:pt idx="314">
                  <c:v>1.1439999999999999</c:v>
                </c:pt>
                <c:pt idx="315">
                  <c:v>1.1439999999999999</c:v>
                </c:pt>
                <c:pt idx="316">
                  <c:v>1.1439999999999999</c:v>
                </c:pt>
                <c:pt idx="317">
                  <c:v>1.1439999999999999</c:v>
                </c:pt>
                <c:pt idx="318">
                  <c:v>1.1439999999999999</c:v>
                </c:pt>
                <c:pt idx="319">
                  <c:v>1.107</c:v>
                </c:pt>
                <c:pt idx="320">
                  <c:v>1.107</c:v>
                </c:pt>
                <c:pt idx="321">
                  <c:v>1.107</c:v>
                </c:pt>
                <c:pt idx="322">
                  <c:v>1.107</c:v>
                </c:pt>
                <c:pt idx="323">
                  <c:v>1.137</c:v>
                </c:pt>
                <c:pt idx="324">
                  <c:v>1.137</c:v>
                </c:pt>
                <c:pt idx="325">
                  <c:v>1.137</c:v>
                </c:pt>
                <c:pt idx="326">
                  <c:v>1.137</c:v>
                </c:pt>
                <c:pt idx="327">
                  <c:v>1.137</c:v>
                </c:pt>
                <c:pt idx="328">
                  <c:v>1.137</c:v>
                </c:pt>
                <c:pt idx="329">
                  <c:v>1.137</c:v>
                </c:pt>
                <c:pt idx="330">
                  <c:v>1.137</c:v>
                </c:pt>
                <c:pt idx="331">
                  <c:v>1.137</c:v>
                </c:pt>
                <c:pt idx="332">
                  <c:v>1.137</c:v>
                </c:pt>
                <c:pt idx="333">
                  <c:v>1.137</c:v>
                </c:pt>
                <c:pt idx="334">
                  <c:v>1.137</c:v>
                </c:pt>
                <c:pt idx="335">
                  <c:v>1.137</c:v>
                </c:pt>
                <c:pt idx="336">
                  <c:v>1.137</c:v>
                </c:pt>
                <c:pt idx="337">
                  <c:v>1.137</c:v>
                </c:pt>
                <c:pt idx="338">
                  <c:v>1.137</c:v>
                </c:pt>
                <c:pt idx="339">
                  <c:v>1.137</c:v>
                </c:pt>
                <c:pt idx="340">
                  <c:v>1.137</c:v>
                </c:pt>
                <c:pt idx="341">
                  <c:v>1.137</c:v>
                </c:pt>
                <c:pt idx="342">
                  <c:v>1.137</c:v>
                </c:pt>
                <c:pt idx="343">
                  <c:v>1.137</c:v>
                </c:pt>
                <c:pt idx="344">
                  <c:v>1.137</c:v>
                </c:pt>
                <c:pt idx="345">
                  <c:v>1.137</c:v>
                </c:pt>
                <c:pt idx="346">
                  <c:v>1.137</c:v>
                </c:pt>
                <c:pt idx="347">
                  <c:v>1.137</c:v>
                </c:pt>
                <c:pt idx="348">
                  <c:v>1.137</c:v>
                </c:pt>
                <c:pt idx="349">
                  <c:v>1.137</c:v>
                </c:pt>
                <c:pt idx="350">
                  <c:v>1.137</c:v>
                </c:pt>
                <c:pt idx="351">
                  <c:v>1.137</c:v>
                </c:pt>
                <c:pt idx="352">
                  <c:v>1.137</c:v>
                </c:pt>
                <c:pt idx="353">
                  <c:v>1.0780000000000001</c:v>
                </c:pt>
                <c:pt idx="354">
                  <c:v>1.0780000000000001</c:v>
                </c:pt>
                <c:pt idx="355">
                  <c:v>1.0780000000000001</c:v>
                </c:pt>
                <c:pt idx="356">
                  <c:v>1.0780000000000001</c:v>
                </c:pt>
                <c:pt idx="357">
                  <c:v>1.0780000000000001</c:v>
                </c:pt>
                <c:pt idx="358">
                  <c:v>1.0780000000000001</c:v>
                </c:pt>
                <c:pt idx="359">
                  <c:v>1.0780000000000001</c:v>
                </c:pt>
                <c:pt idx="360">
                  <c:v>1.0780000000000001</c:v>
                </c:pt>
                <c:pt idx="361">
                  <c:v>1.0780000000000001</c:v>
                </c:pt>
                <c:pt idx="362">
                  <c:v>1.0780000000000001</c:v>
                </c:pt>
                <c:pt idx="363">
                  <c:v>1.0780000000000001</c:v>
                </c:pt>
                <c:pt idx="364">
                  <c:v>1.0780000000000001</c:v>
                </c:pt>
                <c:pt idx="365">
                  <c:v>1.0780000000000001</c:v>
                </c:pt>
                <c:pt idx="366">
                  <c:v>1.0780000000000001</c:v>
                </c:pt>
                <c:pt idx="367">
                  <c:v>1.0780000000000001</c:v>
                </c:pt>
                <c:pt idx="368">
                  <c:v>1.0780000000000001</c:v>
                </c:pt>
                <c:pt idx="369">
                  <c:v>1.0780000000000001</c:v>
                </c:pt>
                <c:pt idx="370">
                  <c:v>1.0780000000000001</c:v>
                </c:pt>
                <c:pt idx="371">
                  <c:v>1.0780000000000001</c:v>
                </c:pt>
                <c:pt idx="372">
                  <c:v>1.0780000000000001</c:v>
                </c:pt>
                <c:pt idx="373">
                  <c:v>1.0780000000000001</c:v>
                </c:pt>
                <c:pt idx="374">
                  <c:v>1.0780000000000001</c:v>
                </c:pt>
                <c:pt idx="375">
                  <c:v>1.0780000000000001</c:v>
                </c:pt>
                <c:pt idx="376">
                  <c:v>1.0780000000000001</c:v>
                </c:pt>
                <c:pt idx="377">
                  <c:v>1.0780000000000001</c:v>
                </c:pt>
                <c:pt idx="378">
                  <c:v>1.0780000000000001</c:v>
                </c:pt>
                <c:pt idx="379">
                  <c:v>1.0780000000000001</c:v>
                </c:pt>
                <c:pt idx="380">
                  <c:v>1.0780000000000001</c:v>
                </c:pt>
                <c:pt idx="381">
                  <c:v>1.0780000000000001</c:v>
                </c:pt>
                <c:pt idx="382">
                  <c:v>1.0780000000000001</c:v>
                </c:pt>
                <c:pt idx="383">
                  <c:v>0.92900000000000005</c:v>
                </c:pt>
                <c:pt idx="384">
                  <c:v>0.92900000000000005</c:v>
                </c:pt>
                <c:pt idx="385">
                  <c:v>0.92900000000000005</c:v>
                </c:pt>
                <c:pt idx="386">
                  <c:v>0.92900000000000005</c:v>
                </c:pt>
                <c:pt idx="387">
                  <c:v>0.92900000000000005</c:v>
                </c:pt>
                <c:pt idx="388">
                  <c:v>0.92900000000000005</c:v>
                </c:pt>
                <c:pt idx="389">
                  <c:v>0.92900000000000005</c:v>
                </c:pt>
                <c:pt idx="390">
                  <c:v>0.92900000000000005</c:v>
                </c:pt>
                <c:pt idx="391">
                  <c:v>0.92900000000000005</c:v>
                </c:pt>
                <c:pt idx="392">
                  <c:v>0.92900000000000005</c:v>
                </c:pt>
                <c:pt idx="393">
                  <c:v>0.92900000000000005</c:v>
                </c:pt>
                <c:pt idx="394">
                  <c:v>0.92900000000000005</c:v>
                </c:pt>
                <c:pt idx="395">
                  <c:v>0.92900000000000005</c:v>
                </c:pt>
                <c:pt idx="396">
                  <c:v>0.92900000000000005</c:v>
                </c:pt>
                <c:pt idx="397">
                  <c:v>0.92900000000000005</c:v>
                </c:pt>
                <c:pt idx="398">
                  <c:v>0.92900000000000005</c:v>
                </c:pt>
                <c:pt idx="399">
                  <c:v>0.92900000000000005</c:v>
                </c:pt>
                <c:pt idx="400">
                  <c:v>0.92900000000000005</c:v>
                </c:pt>
                <c:pt idx="401">
                  <c:v>0.92900000000000005</c:v>
                </c:pt>
                <c:pt idx="402">
                  <c:v>0.92900000000000005</c:v>
                </c:pt>
                <c:pt idx="403">
                  <c:v>0.92900000000000005</c:v>
                </c:pt>
                <c:pt idx="404">
                  <c:v>0.92900000000000005</c:v>
                </c:pt>
                <c:pt idx="405">
                  <c:v>0.92900000000000005</c:v>
                </c:pt>
                <c:pt idx="406">
                  <c:v>0.92900000000000005</c:v>
                </c:pt>
                <c:pt idx="407">
                  <c:v>0.92900000000000005</c:v>
                </c:pt>
                <c:pt idx="408">
                  <c:v>0.92900000000000005</c:v>
                </c:pt>
                <c:pt idx="409">
                  <c:v>0.92900000000000005</c:v>
                </c:pt>
                <c:pt idx="410">
                  <c:v>0.92900000000000005</c:v>
                </c:pt>
                <c:pt idx="411">
                  <c:v>0.92900000000000005</c:v>
                </c:pt>
                <c:pt idx="412">
                  <c:v>0.92900000000000005</c:v>
                </c:pt>
                <c:pt idx="413">
                  <c:v>0.81</c:v>
                </c:pt>
                <c:pt idx="414">
                  <c:v>0.81</c:v>
                </c:pt>
                <c:pt idx="415">
                  <c:v>0.81</c:v>
                </c:pt>
                <c:pt idx="416">
                  <c:v>0.81</c:v>
                </c:pt>
                <c:pt idx="417">
                  <c:v>0.81</c:v>
                </c:pt>
                <c:pt idx="418">
                  <c:v>0.81</c:v>
                </c:pt>
                <c:pt idx="419">
                  <c:v>0.81</c:v>
                </c:pt>
                <c:pt idx="420">
                  <c:v>0.81</c:v>
                </c:pt>
                <c:pt idx="421">
                  <c:v>0.81</c:v>
                </c:pt>
                <c:pt idx="422">
                  <c:v>0.81</c:v>
                </c:pt>
                <c:pt idx="423">
                  <c:v>0.81</c:v>
                </c:pt>
                <c:pt idx="424">
                  <c:v>0.81</c:v>
                </c:pt>
                <c:pt idx="425">
                  <c:v>0.81</c:v>
                </c:pt>
                <c:pt idx="426">
                  <c:v>0.81</c:v>
                </c:pt>
                <c:pt idx="427">
                  <c:v>0.81</c:v>
                </c:pt>
                <c:pt idx="428">
                  <c:v>0.81</c:v>
                </c:pt>
                <c:pt idx="429">
                  <c:v>0.81</c:v>
                </c:pt>
                <c:pt idx="430">
                  <c:v>0.81</c:v>
                </c:pt>
                <c:pt idx="431">
                  <c:v>0.81</c:v>
                </c:pt>
                <c:pt idx="432">
                  <c:v>0.81</c:v>
                </c:pt>
                <c:pt idx="433">
                  <c:v>0.81</c:v>
                </c:pt>
                <c:pt idx="434">
                  <c:v>0.81</c:v>
                </c:pt>
                <c:pt idx="435">
                  <c:v>0.81</c:v>
                </c:pt>
                <c:pt idx="436">
                  <c:v>0.81</c:v>
                </c:pt>
                <c:pt idx="437">
                  <c:v>0.81</c:v>
                </c:pt>
                <c:pt idx="438">
                  <c:v>0.81</c:v>
                </c:pt>
                <c:pt idx="439">
                  <c:v>0.81</c:v>
                </c:pt>
                <c:pt idx="440">
                  <c:v>0.81</c:v>
                </c:pt>
                <c:pt idx="441">
                  <c:v>0.81</c:v>
                </c:pt>
                <c:pt idx="442">
                  <c:v>0.81</c:v>
                </c:pt>
                <c:pt idx="443">
                  <c:v>0.69099999999999995</c:v>
                </c:pt>
                <c:pt idx="444">
                  <c:v>0.69099999999999995</c:v>
                </c:pt>
                <c:pt idx="445">
                  <c:v>0.69099999999999995</c:v>
                </c:pt>
                <c:pt idx="446">
                  <c:v>0.69099999999999995</c:v>
                </c:pt>
                <c:pt idx="447">
                  <c:v>0.69099999999999995</c:v>
                </c:pt>
                <c:pt idx="448">
                  <c:v>0.69099999999999995</c:v>
                </c:pt>
                <c:pt idx="449">
                  <c:v>0.69099999999999995</c:v>
                </c:pt>
                <c:pt idx="450">
                  <c:v>0.69099999999999995</c:v>
                </c:pt>
                <c:pt idx="451">
                  <c:v>0.69099999999999995</c:v>
                </c:pt>
                <c:pt idx="452">
                  <c:v>0.69099999999999995</c:v>
                </c:pt>
                <c:pt idx="453">
                  <c:v>0.69099999999999995</c:v>
                </c:pt>
                <c:pt idx="454">
                  <c:v>0.69099999999999995</c:v>
                </c:pt>
                <c:pt idx="455">
                  <c:v>0.69099999999999995</c:v>
                </c:pt>
                <c:pt idx="456">
                  <c:v>0.69099999999999995</c:v>
                </c:pt>
                <c:pt idx="457">
                  <c:v>0.69099999999999995</c:v>
                </c:pt>
                <c:pt idx="458">
                  <c:v>0.69099999999999995</c:v>
                </c:pt>
                <c:pt idx="459">
                  <c:v>0.69099999999999995</c:v>
                </c:pt>
                <c:pt idx="460">
                  <c:v>0.69099999999999995</c:v>
                </c:pt>
                <c:pt idx="461">
                  <c:v>0.69099999999999995</c:v>
                </c:pt>
                <c:pt idx="462">
                  <c:v>0.69099999999999995</c:v>
                </c:pt>
                <c:pt idx="463">
                  <c:v>0.69099999999999995</c:v>
                </c:pt>
                <c:pt idx="464">
                  <c:v>0.69099999999999995</c:v>
                </c:pt>
                <c:pt idx="465">
                  <c:v>0.69099999999999995</c:v>
                </c:pt>
                <c:pt idx="466">
                  <c:v>0.69099999999999995</c:v>
                </c:pt>
                <c:pt idx="467">
                  <c:v>0.69099999999999995</c:v>
                </c:pt>
                <c:pt idx="468">
                  <c:v>0.69099999999999995</c:v>
                </c:pt>
                <c:pt idx="469">
                  <c:v>0.69099999999999995</c:v>
                </c:pt>
                <c:pt idx="470">
                  <c:v>0.69099999999999995</c:v>
                </c:pt>
                <c:pt idx="471">
                  <c:v>0.69099999999999995</c:v>
                </c:pt>
                <c:pt idx="472">
                  <c:v>0.69099999999999995</c:v>
                </c:pt>
                <c:pt idx="473">
                  <c:v>0.57199999999999995</c:v>
                </c:pt>
                <c:pt idx="474">
                  <c:v>0.57199999999999995</c:v>
                </c:pt>
                <c:pt idx="475">
                  <c:v>0.57199999999999995</c:v>
                </c:pt>
                <c:pt idx="476">
                  <c:v>0.57199999999999995</c:v>
                </c:pt>
                <c:pt idx="477">
                  <c:v>0.57199999999999995</c:v>
                </c:pt>
                <c:pt idx="478">
                  <c:v>0.57199999999999995</c:v>
                </c:pt>
                <c:pt idx="479">
                  <c:v>0.57199999999999995</c:v>
                </c:pt>
                <c:pt idx="480">
                  <c:v>0.57199999999999995</c:v>
                </c:pt>
                <c:pt idx="481">
                  <c:v>0.57199999999999995</c:v>
                </c:pt>
                <c:pt idx="482">
                  <c:v>0.57199999999999995</c:v>
                </c:pt>
                <c:pt idx="483">
                  <c:v>0.57199999999999995</c:v>
                </c:pt>
                <c:pt idx="484">
                  <c:v>0.57199999999999995</c:v>
                </c:pt>
                <c:pt idx="485">
                  <c:v>0.57199999999999995</c:v>
                </c:pt>
                <c:pt idx="486">
                  <c:v>0.57199999999999995</c:v>
                </c:pt>
                <c:pt idx="487">
                  <c:v>0.57199999999999995</c:v>
                </c:pt>
                <c:pt idx="488">
                  <c:v>0.57199999999999995</c:v>
                </c:pt>
                <c:pt idx="489">
                  <c:v>0.57199999999999995</c:v>
                </c:pt>
                <c:pt idx="490">
                  <c:v>0.57199999999999995</c:v>
                </c:pt>
                <c:pt idx="491">
                  <c:v>0.57199999999999995</c:v>
                </c:pt>
                <c:pt idx="492">
                  <c:v>0.57199999999999995</c:v>
                </c:pt>
                <c:pt idx="493">
                  <c:v>0.57199999999999995</c:v>
                </c:pt>
                <c:pt idx="494">
                  <c:v>0.57199999999999995</c:v>
                </c:pt>
                <c:pt idx="495">
                  <c:v>0.57199999999999995</c:v>
                </c:pt>
                <c:pt idx="496">
                  <c:v>0.57199999999999995</c:v>
                </c:pt>
                <c:pt idx="497">
                  <c:v>0.57199999999999995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04-624E-8D22-2871ABF948CA}"/>
            </c:ext>
          </c:extLst>
        </c:ser>
        <c:ser>
          <c:idx val="0"/>
          <c:order val="3"/>
          <c:tx>
            <c:strRef>
              <c:f>'R'!$D$2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'R'!$A$3:$A$500</c:f>
              <c:numCache>
                <c:formatCode>m/d/yy</c:formatCode>
                <c:ptCount val="4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  <c:pt idx="428">
                  <c:v>44296</c:v>
                </c:pt>
                <c:pt idx="429">
                  <c:v>44297</c:v>
                </c:pt>
                <c:pt idx="430">
                  <c:v>44298</c:v>
                </c:pt>
                <c:pt idx="431">
                  <c:v>44299</c:v>
                </c:pt>
                <c:pt idx="432">
                  <c:v>44300</c:v>
                </c:pt>
                <c:pt idx="433">
                  <c:v>44301</c:v>
                </c:pt>
                <c:pt idx="434">
                  <c:v>44302</c:v>
                </c:pt>
                <c:pt idx="435">
                  <c:v>44303</c:v>
                </c:pt>
                <c:pt idx="436">
                  <c:v>44304</c:v>
                </c:pt>
                <c:pt idx="437">
                  <c:v>44305</c:v>
                </c:pt>
                <c:pt idx="438">
                  <c:v>44306</c:v>
                </c:pt>
                <c:pt idx="439">
                  <c:v>44307</c:v>
                </c:pt>
                <c:pt idx="440">
                  <c:v>44308</c:v>
                </c:pt>
                <c:pt idx="441">
                  <c:v>44309</c:v>
                </c:pt>
                <c:pt idx="442">
                  <c:v>44310</c:v>
                </c:pt>
                <c:pt idx="443">
                  <c:v>44311</c:v>
                </c:pt>
                <c:pt idx="444">
                  <c:v>44312</c:v>
                </c:pt>
                <c:pt idx="445">
                  <c:v>44313</c:v>
                </c:pt>
                <c:pt idx="446">
                  <c:v>44314</c:v>
                </c:pt>
                <c:pt idx="447">
                  <c:v>44315</c:v>
                </c:pt>
                <c:pt idx="448">
                  <c:v>44316</c:v>
                </c:pt>
                <c:pt idx="449">
                  <c:v>44317</c:v>
                </c:pt>
                <c:pt idx="450">
                  <c:v>44318</c:v>
                </c:pt>
                <c:pt idx="451">
                  <c:v>44319</c:v>
                </c:pt>
                <c:pt idx="452">
                  <c:v>44320</c:v>
                </c:pt>
                <c:pt idx="453">
                  <c:v>44321</c:v>
                </c:pt>
                <c:pt idx="454">
                  <c:v>44322</c:v>
                </c:pt>
                <c:pt idx="455">
                  <c:v>44323</c:v>
                </c:pt>
                <c:pt idx="456">
                  <c:v>44324</c:v>
                </c:pt>
                <c:pt idx="457">
                  <c:v>44325</c:v>
                </c:pt>
                <c:pt idx="458">
                  <c:v>44326</c:v>
                </c:pt>
                <c:pt idx="459">
                  <c:v>44327</c:v>
                </c:pt>
                <c:pt idx="460">
                  <c:v>44328</c:v>
                </c:pt>
                <c:pt idx="461">
                  <c:v>44329</c:v>
                </c:pt>
                <c:pt idx="462">
                  <c:v>44330</c:v>
                </c:pt>
                <c:pt idx="463">
                  <c:v>44331</c:v>
                </c:pt>
                <c:pt idx="464">
                  <c:v>44332</c:v>
                </c:pt>
                <c:pt idx="465">
                  <c:v>44333</c:v>
                </c:pt>
                <c:pt idx="466">
                  <c:v>44334</c:v>
                </c:pt>
                <c:pt idx="467">
                  <c:v>44335</c:v>
                </c:pt>
                <c:pt idx="468">
                  <c:v>44336</c:v>
                </c:pt>
                <c:pt idx="469">
                  <c:v>44337</c:v>
                </c:pt>
                <c:pt idx="470">
                  <c:v>44338</c:v>
                </c:pt>
                <c:pt idx="471">
                  <c:v>44339</c:v>
                </c:pt>
                <c:pt idx="472">
                  <c:v>44340</c:v>
                </c:pt>
                <c:pt idx="473">
                  <c:v>44341</c:v>
                </c:pt>
                <c:pt idx="474">
                  <c:v>44342</c:v>
                </c:pt>
                <c:pt idx="475">
                  <c:v>44343</c:v>
                </c:pt>
                <c:pt idx="476">
                  <c:v>44344</c:v>
                </c:pt>
                <c:pt idx="477">
                  <c:v>44345</c:v>
                </c:pt>
                <c:pt idx="478">
                  <c:v>44346</c:v>
                </c:pt>
                <c:pt idx="479">
                  <c:v>44347</c:v>
                </c:pt>
                <c:pt idx="480">
                  <c:v>44348</c:v>
                </c:pt>
                <c:pt idx="481">
                  <c:v>44349</c:v>
                </c:pt>
                <c:pt idx="482">
                  <c:v>44350</c:v>
                </c:pt>
                <c:pt idx="483">
                  <c:v>44351</c:v>
                </c:pt>
                <c:pt idx="484">
                  <c:v>44352</c:v>
                </c:pt>
                <c:pt idx="485">
                  <c:v>44353</c:v>
                </c:pt>
                <c:pt idx="486">
                  <c:v>44354</c:v>
                </c:pt>
                <c:pt idx="487">
                  <c:v>44355</c:v>
                </c:pt>
                <c:pt idx="488">
                  <c:v>44356</c:v>
                </c:pt>
                <c:pt idx="489">
                  <c:v>44357</c:v>
                </c:pt>
                <c:pt idx="490">
                  <c:v>44358</c:v>
                </c:pt>
                <c:pt idx="491">
                  <c:v>44359</c:v>
                </c:pt>
                <c:pt idx="492">
                  <c:v>44360</c:v>
                </c:pt>
                <c:pt idx="493">
                  <c:v>44361</c:v>
                </c:pt>
                <c:pt idx="494">
                  <c:v>44362</c:v>
                </c:pt>
                <c:pt idx="495">
                  <c:v>44363</c:v>
                </c:pt>
                <c:pt idx="496">
                  <c:v>44364</c:v>
                </c:pt>
                <c:pt idx="497">
                  <c:v>44365</c:v>
                </c:pt>
              </c:numCache>
            </c:numRef>
          </c:cat>
          <c:val>
            <c:numRef>
              <c:f>'R'!$D$3:$D$500</c:f>
              <c:numCache>
                <c:formatCode>General</c:formatCode>
                <c:ptCount val="4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3.5920000000000001</c:v>
                </c:pt>
                <c:pt idx="9">
                  <c:v>3.5920000000000001</c:v>
                </c:pt>
                <c:pt idx="10">
                  <c:v>3.5920000000000001</c:v>
                </c:pt>
                <c:pt idx="11">
                  <c:v>3.5920000000000001</c:v>
                </c:pt>
                <c:pt idx="12">
                  <c:v>3.5920000000000001</c:v>
                </c:pt>
                <c:pt idx="13">
                  <c:v>3.5920000000000001</c:v>
                </c:pt>
                <c:pt idx="14">
                  <c:v>3.5920000000000001</c:v>
                </c:pt>
                <c:pt idx="15">
                  <c:v>3.5920000000000001</c:v>
                </c:pt>
                <c:pt idx="16">
                  <c:v>3.5920000000000001</c:v>
                </c:pt>
                <c:pt idx="17">
                  <c:v>3.5920000000000001</c:v>
                </c:pt>
                <c:pt idx="18">
                  <c:v>3.5920000000000001</c:v>
                </c:pt>
                <c:pt idx="19">
                  <c:v>3.5920000000000001</c:v>
                </c:pt>
                <c:pt idx="20">
                  <c:v>3.5920000000000001</c:v>
                </c:pt>
                <c:pt idx="21">
                  <c:v>2.335</c:v>
                </c:pt>
                <c:pt idx="22">
                  <c:v>2.335</c:v>
                </c:pt>
                <c:pt idx="23">
                  <c:v>2.0129999999999999</c:v>
                </c:pt>
                <c:pt idx="24">
                  <c:v>2.0129999999999999</c:v>
                </c:pt>
                <c:pt idx="25">
                  <c:v>2.0129999999999999</c:v>
                </c:pt>
                <c:pt idx="26">
                  <c:v>2.0129999999999999</c:v>
                </c:pt>
                <c:pt idx="27">
                  <c:v>2.0129999999999999</c:v>
                </c:pt>
                <c:pt idx="28">
                  <c:v>2.0129999999999999</c:v>
                </c:pt>
                <c:pt idx="29">
                  <c:v>2.0129999999999999</c:v>
                </c:pt>
                <c:pt idx="30">
                  <c:v>2.0129999999999999</c:v>
                </c:pt>
                <c:pt idx="31">
                  <c:v>2.0129999999999999</c:v>
                </c:pt>
                <c:pt idx="32">
                  <c:v>2.0129999999999999</c:v>
                </c:pt>
                <c:pt idx="33">
                  <c:v>2.0129999999999999</c:v>
                </c:pt>
                <c:pt idx="34">
                  <c:v>2.0129999999999999</c:v>
                </c:pt>
                <c:pt idx="35">
                  <c:v>2.0129999999999999</c:v>
                </c:pt>
                <c:pt idx="36">
                  <c:v>2.0129999999999999</c:v>
                </c:pt>
                <c:pt idx="37">
                  <c:v>2.0129999999999999</c:v>
                </c:pt>
                <c:pt idx="38">
                  <c:v>2.0129999999999999</c:v>
                </c:pt>
                <c:pt idx="39">
                  <c:v>1.0529999999999999</c:v>
                </c:pt>
                <c:pt idx="40">
                  <c:v>1.0529999999999999</c:v>
                </c:pt>
                <c:pt idx="41">
                  <c:v>1.0529999999999999</c:v>
                </c:pt>
                <c:pt idx="42">
                  <c:v>1.0529999999999999</c:v>
                </c:pt>
                <c:pt idx="43">
                  <c:v>1.0529999999999999</c:v>
                </c:pt>
                <c:pt idx="44">
                  <c:v>1.0529999999999999</c:v>
                </c:pt>
                <c:pt idx="45">
                  <c:v>1.0529999999999999</c:v>
                </c:pt>
                <c:pt idx="46">
                  <c:v>1.0529999999999999</c:v>
                </c:pt>
                <c:pt idx="47">
                  <c:v>1.0529999999999999</c:v>
                </c:pt>
                <c:pt idx="48">
                  <c:v>1.0529999999999999</c:v>
                </c:pt>
                <c:pt idx="49">
                  <c:v>1.0529999999999999</c:v>
                </c:pt>
                <c:pt idx="50">
                  <c:v>1.0529999999999999</c:v>
                </c:pt>
                <c:pt idx="51">
                  <c:v>1.0529999999999999</c:v>
                </c:pt>
                <c:pt idx="52">
                  <c:v>1.0529999999999999</c:v>
                </c:pt>
                <c:pt idx="53">
                  <c:v>0.91800000000000004</c:v>
                </c:pt>
                <c:pt idx="54">
                  <c:v>0.91800000000000004</c:v>
                </c:pt>
                <c:pt idx="55">
                  <c:v>0.91800000000000004</c:v>
                </c:pt>
                <c:pt idx="56">
                  <c:v>0.91800000000000004</c:v>
                </c:pt>
                <c:pt idx="57">
                  <c:v>0.91800000000000004</c:v>
                </c:pt>
                <c:pt idx="58">
                  <c:v>0.91800000000000004</c:v>
                </c:pt>
                <c:pt idx="59">
                  <c:v>0.91800000000000004</c:v>
                </c:pt>
                <c:pt idx="60">
                  <c:v>0.91800000000000004</c:v>
                </c:pt>
                <c:pt idx="61">
                  <c:v>0.91800000000000004</c:v>
                </c:pt>
                <c:pt idx="62">
                  <c:v>0.91800000000000004</c:v>
                </c:pt>
                <c:pt idx="63">
                  <c:v>0.81</c:v>
                </c:pt>
                <c:pt idx="64">
                  <c:v>0.81</c:v>
                </c:pt>
                <c:pt idx="65">
                  <c:v>0.81</c:v>
                </c:pt>
                <c:pt idx="66">
                  <c:v>0.81</c:v>
                </c:pt>
                <c:pt idx="67">
                  <c:v>0.81</c:v>
                </c:pt>
                <c:pt idx="68">
                  <c:v>0.81</c:v>
                </c:pt>
                <c:pt idx="69">
                  <c:v>0.81</c:v>
                </c:pt>
                <c:pt idx="70">
                  <c:v>0.81</c:v>
                </c:pt>
                <c:pt idx="71">
                  <c:v>0.81</c:v>
                </c:pt>
                <c:pt idx="72">
                  <c:v>0.81</c:v>
                </c:pt>
                <c:pt idx="73">
                  <c:v>0.81</c:v>
                </c:pt>
                <c:pt idx="74">
                  <c:v>0.81</c:v>
                </c:pt>
                <c:pt idx="75">
                  <c:v>0.81</c:v>
                </c:pt>
                <c:pt idx="76">
                  <c:v>0.81</c:v>
                </c:pt>
                <c:pt idx="77">
                  <c:v>0.81</c:v>
                </c:pt>
                <c:pt idx="78">
                  <c:v>0.81</c:v>
                </c:pt>
                <c:pt idx="79">
                  <c:v>0.81</c:v>
                </c:pt>
                <c:pt idx="80">
                  <c:v>0.81</c:v>
                </c:pt>
                <c:pt idx="81">
                  <c:v>0.81</c:v>
                </c:pt>
                <c:pt idx="82">
                  <c:v>0.81</c:v>
                </c:pt>
                <c:pt idx="83">
                  <c:v>0.69099999999999995</c:v>
                </c:pt>
                <c:pt idx="84">
                  <c:v>0.69099999999999995</c:v>
                </c:pt>
                <c:pt idx="85">
                  <c:v>0.69099999999999995</c:v>
                </c:pt>
                <c:pt idx="86">
                  <c:v>0.69099999999999995</c:v>
                </c:pt>
                <c:pt idx="87">
                  <c:v>0.69099999999999995</c:v>
                </c:pt>
                <c:pt idx="88">
                  <c:v>0.69099999999999995</c:v>
                </c:pt>
                <c:pt idx="89">
                  <c:v>0.69099999999999995</c:v>
                </c:pt>
                <c:pt idx="90">
                  <c:v>0.69099999999999995</c:v>
                </c:pt>
                <c:pt idx="91">
                  <c:v>0.69099999999999995</c:v>
                </c:pt>
                <c:pt idx="92">
                  <c:v>0.69099999999999995</c:v>
                </c:pt>
                <c:pt idx="93">
                  <c:v>0.69099999999999995</c:v>
                </c:pt>
                <c:pt idx="94">
                  <c:v>0.69099999999999995</c:v>
                </c:pt>
                <c:pt idx="95">
                  <c:v>0.80600000000000005</c:v>
                </c:pt>
                <c:pt idx="96">
                  <c:v>0.80600000000000005</c:v>
                </c:pt>
                <c:pt idx="97">
                  <c:v>0.80600000000000005</c:v>
                </c:pt>
                <c:pt idx="98">
                  <c:v>0.80600000000000005</c:v>
                </c:pt>
                <c:pt idx="99">
                  <c:v>0.80600000000000005</c:v>
                </c:pt>
                <c:pt idx="100">
                  <c:v>0.80600000000000005</c:v>
                </c:pt>
                <c:pt idx="101">
                  <c:v>0.80600000000000005</c:v>
                </c:pt>
                <c:pt idx="102">
                  <c:v>0.80600000000000005</c:v>
                </c:pt>
                <c:pt idx="103">
                  <c:v>0.80600000000000005</c:v>
                </c:pt>
                <c:pt idx="104">
                  <c:v>0.80600000000000005</c:v>
                </c:pt>
                <c:pt idx="105">
                  <c:v>0.80600000000000005</c:v>
                </c:pt>
                <c:pt idx="106">
                  <c:v>0.80600000000000005</c:v>
                </c:pt>
                <c:pt idx="107">
                  <c:v>0.80600000000000005</c:v>
                </c:pt>
                <c:pt idx="108">
                  <c:v>0.80600000000000005</c:v>
                </c:pt>
                <c:pt idx="109">
                  <c:v>0.80600000000000005</c:v>
                </c:pt>
                <c:pt idx="110">
                  <c:v>0.80600000000000005</c:v>
                </c:pt>
                <c:pt idx="111">
                  <c:v>0.80600000000000005</c:v>
                </c:pt>
                <c:pt idx="112">
                  <c:v>0.80600000000000005</c:v>
                </c:pt>
                <c:pt idx="113">
                  <c:v>0.66800000000000004</c:v>
                </c:pt>
                <c:pt idx="114">
                  <c:v>0.70599999999999996</c:v>
                </c:pt>
                <c:pt idx="115">
                  <c:v>0.70599999999999996</c:v>
                </c:pt>
                <c:pt idx="116">
                  <c:v>0.70599999999999996</c:v>
                </c:pt>
                <c:pt idx="117">
                  <c:v>0.70599999999999996</c:v>
                </c:pt>
                <c:pt idx="118">
                  <c:v>0.70599999999999996</c:v>
                </c:pt>
                <c:pt idx="119">
                  <c:v>0.70599999999999996</c:v>
                </c:pt>
                <c:pt idx="120">
                  <c:v>0.70599999999999996</c:v>
                </c:pt>
                <c:pt idx="121">
                  <c:v>0.70599999999999996</c:v>
                </c:pt>
                <c:pt idx="122">
                  <c:v>0.70599999999999996</c:v>
                </c:pt>
                <c:pt idx="123">
                  <c:v>0.70599999999999996</c:v>
                </c:pt>
                <c:pt idx="124">
                  <c:v>0.70599999999999996</c:v>
                </c:pt>
                <c:pt idx="125">
                  <c:v>0.70599999999999996</c:v>
                </c:pt>
                <c:pt idx="126">
                  <c:v>0.70599999999999996</c:v>
                </c:pt>
                <c:pt idx="127">
                  <c:v>0.70599999999999996</c:v>
                </c:pt>
                <c:pt idx="128">
                  <c:v>0.70599999999999996</c:v>
                </c:pt>
                <c:pt idx="129">
                  <c:v>0.70599999999999996</c:v>
                </c:pt>
                <c:pt idx="130">
                  <c:v>0.70599999999999996</c:v>
                </c:pt>
                <c:pt idx="131">
                  <c:v>0.70599999999999996</c:v>
                </c:pt>
                <c:pt idx="132">
                  <c:v>0.70599999999999996</c:v>
                </c:pt>
                <c:pt idx="133">
                  <c:v>0.70599999999999996</c:v>
                </c:pt>
                <c:pt idx="134">
                  <c:v>0.70599999999999996</c:v>
                </c:pt>
                <c:pt idx="135">
                  <c:v>0.70599999999999996</c:v>
                </c:pt>
                <c:pt idx="136">
                  <c:v>0.70599999999999996</c:v>
                </c:pt>
                <c:pt idx="137">
                  <c:v>0.95399999999999996</c:v>
                </c:pt>
                <c:pt idx="138">
                  <c:v>0.95399999999999996</c:v>
                </c:pt>
                <c:pt idx="139">
                  <c:v>0.95399999999999996</c:v>
                </c:pt>
                <c:pt idx="140">
                  <c:v>0.95399999999999996</c:v>
                </c:pt>
                <c:pt idx="141">
                  <c:v>0.95399999999999996</c:v>
                </c:pt>
                <c:pt idx="142">
                  <c:v>0.95399999999999996</c:v>
                </c:pt>
                <c:pt idx="143">
                  <c:v>0.85499999999999998</c:v>
                </c:pt>
                <c:pt idx="144">
                  <c:v>0.85499999999999998</c:v>
                </c:pt>
                <c:pt idx="145">
                  <c:v>0.85499999999999998</c:v>
                </c:pt>
                <c:pt idx="146">
                  <c:v>0.85499999999999998</c:v>
                </c:pt>
                <c:pt idx="147">
                  <c:v>0.85499999999999998</c:v>
                </c:pt>
                <c:pt idx="148">
                  <c:v>0.85499999999999998</c:v>
                </c:pt>
                <c:pt idx="149">
                  <c:v>0.85499999999999998</c:v>
                </c:pt>
                <c:pt idx="150">
                  <c:v>0.85499999999999998</c:v>
                </c:pt>
                <c:pt idx="151">
                  <c:v>0.85499999999999998</c:v>
                </c:pt>
                <c:pt idx="152">
                  <c:v>0.85499999999999998</c:v>
                </c:pt>
                <c:pt idx="153">
                  <c:v>0.85499999999999998</c:v>
                </c:pt>
                <c:pt idx="154">
                  <c:v>0.85499999999999998</c:v>
                </c:pt>
                <c:pt idx="155">
                  <c:v>0.85499999999999998</c:v>
                </c:pt>
                <c:pt idx="156">
                  <c:v>0.85499999999999998</c:v>
                </c:pt>
                <c:pt idx="157">
                  <c:v>0.85499999999999998</c:v>
                </c:pt>
                <c:pt idx="158">
                  <c:v>0.85499999999999998</c:v>
                </c:pt>
                <c:pt idx="159">
                  <c:v>0.85499999999999998</c:v>
                </c:pt>
                <c:pt idx="160">
                  <c:v>0.85499999999999998</c:v>
                </c:pt>
                <c:pt idx="161">
                  <c:v>0.85499999999999998</c:v>
                </c:pt>
                <c:pt idx="162">
                  <c:v>0.85499999999999998</c:v>
                </c:pt>
                <c:pt idx="163">
                  <c:v>0.85499999999999998</c:v>
                </c:pt>
                <c:pt idx="164">
                  <c:v>0.85499999999999998</c:v>
                </c:pt>
                <c:pt idx="165">
                  <c:v>0.85499999999999998</c:v>
                </c:pt>
                <c:pt idx="166">
                  <c:v>0.85499999999999998</c:v>
                </c:pt>
                <c:pt idx="167">
                  <c:v>0.85499999999999998</c:v>
                </c:pt>
                <c:pt idx="168">
                  <c:v>0.85499999999999998</c:v>
                </c:pt>
                <c:pt idx="169">
                  <c:v>0.85499999999999998</c:v>
                </c:pt>
                <c:pt idx="170">
                  <c:v>0.85499999999999998</c:v>
                </c:pt>
                <c:pt idx="171">
                  <c:v>0.85499999999999998</c:v>
                </c:pt>
                <c:pt idx="172">
                  <c:v>0.85499999999999998</c:v>
                </c:pt>
                <c:pt idx="173">
                  <c:v>0.90400000000000003</c:v>
                </c:pt>
                <c:pt idx="174">
                  <c:v>0.90400000000000003</c:v>
                </c:pt>
                <c:pt idx="175">
                  <c:v>0.90400000000000003</c:v>
                </c:pt>
                <c:pt idx="176">
                  <c:v>0.90400000000000003</c:v>
                </c:pt>
                <c:pt idx="177">
                  <c:v>0.90400000000000003</c:v>
                </c:pt>
                <c:pt idx="178">
                  <c:v>0.90400000000000003</c:v>
                </c:pt>
                <c:pt idx="179">
                  <c:v>0.90400000000000003</c:v>
                </c:pt>
                <c:pt idx="180">
                  <c:v>0.90400000000000003</c:v>
                </c:pt>
                <c:pt idx="181">
                  <c:v>0.90400000000000003</c:v>
                </c:pt>
                <c:pt idx="182">
                  <c:v>0.90400000000000003</c:v>
                </c:pt>
                <c:pt idx="183">
                  <c:v>0.90400000000000003</c:v>
                </c:pt>
                <c:pt idx="184">
                  <c:v>0.90400000000000003</c:v>
                </c:pt>
                <c:pt idx="185">
                  <c:v>0.90400000000000003</c:v>
                </c:pt>
                <c:pt idx="186">
                  <c:v>0.90400000000000003</c:v>
                </c:pt>
                <c:pt idx="187">
                  <c:v>0.90400000000000003</c:v>
                </c:pt>
                <c:pt idx="188">
                  <c:v>0.90400000000000003</c:v>
                </c:pt>
                <c:pt idx="189">
                  <c:v>0.90400000000000003</c:v>
                </c:pt>
                <c:pt idx="190">
                  <c:v>0.90400000000000003</c:v>
                </c:pt>
                <c:pt idx="191">
                  <c:v>0.90400000000000003</c:v>
                </c:pt>
                <c:pt idx="192">
                  <c:v>0.90400000000000003</c:v>
                </c:pt>
                <c:pt idx="193">
                  <c:v>0.90400000000000003</c:v>
                </c:pt>
                <c:pt idx="194">
                  <c:v>0.90400000000000003</c:v>
                </c:pt>
                <c:pt idx="195">
                  <c:v>0.90400000000000003</c:v>
                </c:pt>
                <c:pt idx="196">
                  <c:v>0.90400000000000003</c:v>
                </c:pt>
                <c:pt idx="197">
                  <c:v>0.90400000000000003</c:v>
                </c:pt>
                <c:pt idx="198">
                  <c:v>1.175</c:v>
                </c:pt>
                <c:pt idx="199">
                  <c:v>1.175</c:v>
                </c:pt>
                <c:pt idx="200">
                  <c:v>1.175</c:v>
                </c:pt>
                <c:pt idx="201">
                  <c:v>1.175</c:v>
                </c:pt>
                <c:pt idx="202">
                  <c:v>1.175</c:v>
                </c:pt>
                <c:pt idx="203">
                  <c:v>1.4330000000000001</c:v>
                </c:pt>
                <c:pt idx="204">
                  <c:v>1.4330000000000001</c:v>
                </c:pt>
                <c:pt idx="205">
                  <c:v>1.4330000000000001</c:v>
                </c:pt>
                <c:pt idx="206">
                  <c:v>1.4330000000000001</c:v>
                </c:pt>
                <c:pt idx="207">
                  <c:v>1.4330000000000001</c:v>
                </c:pt>
                <c:pt idx="208">
                  <c:v>1.4330000000000001</c:v>
                </c:pt>
                <c:pt idx="209">
                  <c:v>1.4330000000000001</c:v>
                </c:pt>
                <c:pt idx="210">
                  <c:v>1.4330000000000001</c:v>
                </c:pt>
                <c:pt idx="211">
                  <c:v>1.4330000000000001</c:v>
                </c:pt>
                <c:pt idx="212">
                  <c:v>1.4330000000000001</c:v>
                </c:pt>
                <c:pt idx="213">
                  <c:v>1.4330000000000001</c:v>
                </c:pt>
                <c:pt idx="214">
                  <c:v>1.4330000000000001</c:v>
                </c:pt>
                <c:pt idx="215">
                  <c:v>1.4330000000000001</c:v>
                </c:pt>
                <c:pt idx="216">
                  <c:v>1.4330000000000001</c:v>
                </c:pt>
                <c:pt idx="217">
                  <c:v>1.4330000000000001</c:v>
                </c:pt>
                <c:pt idx="218">
                  <c:v>1.4330000000000001</c:v>
                </c:pt>
                <c:pt idx="219">
                  <c:v>1.4330000000000001</c:v>
                </c:pt>
                <c:pt idx="220">
                  <c:v>1.4330000000000001</c:v>
                </c:pt>
                <c:pt idx="221">
                  <c:v>1.4330000000000001</c:v>
                </c:pt>
                <c:pt idx="222">
                  <c:v>1.4330000000000001</c:v>
                </c:pt>
                <c:pt idx="223">
                  <c:v>1.4330000000000001</c:v>
                </c:pt>
                <c:pt idx="224">
                  <c:v>1.4330000000000001</c:v>
                </c:pt>
                <c:pt idx="225">
                  <c:v>1.4330000000000001</c:v>
                </c:pt>
                <c:pt idx="226">
                  <c:v>1.4330000000000001</c:v>
                </c:pt>
                <c:pt idx="227">
                  <c:v>1.4330000000000001</c:v>
                </c:pt>
                <c:pt idx="228">
                  <c:v>1.4330000000000001</c:v>
                </c:pt>
                <c:pt idx="229">
                  <c:v>1.4330000000000001</c:v>
                </c:pt>
                <c:pt idx="230">
                  <c:v>1.4330000000000001</c:v>
                </c:pt>
                <c:pt idx="231">
                  <c:v>1.4330000000000001</c:v>
                </c:pt>
                <c:pt idx="232">
                  <c:v>1.4330000000000001</c:v>
                </c:pt>
                <c:pt idx="233">
                  <c:v>1.7549999999999999</c:v>
                </c:pt>
                <c:pt idx="234">
                  <c:v>1.7549999999999999</c:v>
                </c:pt>
                <c:pt idx="235">
                  <c:v>1.7549999999999999</c:v>
                </c:pt>
                <c:pt idx="236">
                  <c:v>1.7549999999999999</c:v>
                </c:pt>
                <c:pt idx="237">
                  <c:v>1.35</c:v>
                </c:pt>
                <c:pt idx="238">
                  <c:v>1.35</c:v>
                </c:pt>
                <c:pt idx="239">
                  <c:v>1.35</c:v>
                </c:pt>
                <c:pt idx="240">
                  <c:v>1.35</c:v>
                </c:pt>
                <c:pt idx="241">
                  <c:v>1.35</c:v>
                </c:pt>
                <c:pt idx="242">
                  <c:v>1.35</c:v>
                </c:pt>
                <c:pt idx="243">
                  <c:v>1.35</c:v>
                </c:pt>
                <c:pt idx="244">
                  <c:v>1.35</c:v>
                </c:pt>
                <c:pt idx="245">
                  <c:v>1.35</c:v>
                </c:pt>
                <c:pt idx="246">
                  <c:v>1.35</c:v>
                </c:pt>
                <c:pt idx="247">
                  <c:v>1.35</c:v>
                </c:pt>
                <c:pt idx="248">
                  <c:v>1.35</c:v>
                </c:pt>
                <c:pt idx="249">
                  <c:v>1.35</c:v>
                </c:pt>
                <c:pt idx="250">
                  <c:v>1.35</c:v>
                </c:pt>
                <c:pt idx="251">
                  <c:v>1.35</c:v>
                </c:pt>
                <c:pt idx="252">
                  <c:v>1.35</c:v>
                </c:pt>
                <c:pt idx="253">
                  <c:v>1.35</c:v>
                </c:pt>
                <c:pt idx="254">
                  <c:v>1.35</c:v>
                </c:pt>
                <c:pt idx="255">
                  <c:v>1.35</c:v>
                </c:pt>
                <c:pt idx="256">
                  <c:v>1.35</c:v>
                </c:pt>
                <c:pt idx="257">
                  <c:v>1.35</c:v>
                </c:pt>
                <c:pt idx="258">
                  <c:v>1.35</c:v>
                </c:pt>
                <c:pt idx="259">
                  <c:v>1.35</c:v>
                </c:pt>
                <c:pt idx="260">
                  <c:v>1.35</c:v>
                </c:pt>
                <c:pt idx="261">
                  <c:v>1.35</c:v>
                </c:pt>
                <c:pt idx="262">
                  <c:v>1.35</c:v>
                </c:pt>
                <c:pt idx="263">
                  <c:v>1.647</c:v>
                </c:pt>
                <c:pt idx="264">
                  <c:v>1.647</c:v>
                </c:pt>
                <c:pt idx="265">
                  <c:v>1.647</c:v>
                </c:pt>
                <c:pt idx="266">
                  <c:v>1.153</c:v>
                </c:pt>
                <c:pt idx="267">
                  <c:v>1.153</c:v>
                </c:pt>
                <c:pt idx="268">
                  <c:v>1.153</c:v>
                </c:pt>
                <c:pt idx="269">
                  <c:v>1.153</c:v>
                </c:pt>
                <c:pt idx="270">
                  <c:v>1.153</c:v>
                </c:pt>
                <c:pt idx="271">
                  <c:v>1.153</c:v>
                </c:pt>
                <c:pt idx="272">
                  <c:v>1.153</c:v>
                </c:pt>
                <c:pt idx="273">
                  <c:v>1.153</c:v>
                </c:pt>
                <c:pt idx="274">
                  <c:v>1.153</c:v>
                </c:pt>
                <c:pt idx="275">
                  <c:v>1.153</c:v>
                </c:pt>
                <c:pt idx="276">
                  <c:v>1.153</c:v>
                </c:pt>
                <c:pt idx="277">
                  <c:v>1.153</c:v>
                </c:pt>
                <c:pt idx="278">
                  <c:v>1.153</c:v>
                </c:pt>
                <c:pt idx="279">
                  <c:v>1.153</c:v>
                </c:pt>
                <c:pt idx="280">
                  <c:v>1.153</c:v>
                </c:pt>
                <c:pt idx="281">
                  <c:v>1.153</c:v>
                </c:pt>
                <c:pt idx="282">
                  <c:v>1.153</c:v>
                </c:pt>
                <c:pt idx="283">
                  <c:v>1.054</c:v>
                </c:pt>
                <c:pt idx="284">
                  <c:v>1.054</c:v>
                </c:pt>
                <c:pt idx="285">
                  <c:v>1.054</c:v>
                </c:pt>
                <c:pt idx="286">
                  <c:v>1.054</c:v>
                </c:pt>
                <c:pt idx="287">
                  <c:v>1.054</c:v>
                </c:pt>
                <c:pt idx="288">
                  <c:v>1.054</c:v>
                </c:pt>
                <c:pt idx="289">
                  <c:v>1.054</c:v>
                </c:pt>
                <c:pt idx="290">
                  <c:v>1.054</c:v>
                </c:pt>
                <c:pt idx="291">
                  <c:v>1.054</c:v>
                </c:pt>
                <c:pt idx="292">
                  <c:v>1.054</c:v>
                </c:pt>
                <c:pt idx="293">
                  <c:v>1.1439999999999999</c:v>
                </c:pt>
                <c:pt idx="294">
                  <c:v>1.1439999999999999</c:v>
                </c:pt>
                <c:pt idx="295">
                  <c:v>1.1439999999999999</c:v>
                </c:pt>
                <c:pt idx="296">
                  <c:v>1.1439999999999999</c:v>
                </c:pt>
                <c:pt idx="297">
                  <c:v>1.1439999999999999</c:v>
                </c:pt>
                <c:pt idx="298">
                  <c:v>1.1439999999999999</c:v>
                </c:pt>
                <c:pt idx="299">
                  <c:v>1.1439999999999999</c:v>
                </c:pt>
                <c:pt idx="300">
                  <c:v>1.1439999999999999</c:v>
                </c:pt>
                <c:pt idx="301">
                  <c:v>1.1439999999999999</c:v>
                </c:pt>
                <c:pt idx="302">
                  <c:v>1.1439999999999999</c:v>
                </c:pt>
                <c:pt idx="303">
                  <c:v>1.1439999999999999</c:v>
                </c:pt>
                <c:pt idx="304">
                  <c:v>1.1439999999999999</c:v>
                </c:pt>
                <c:pt idx="305">
                  <c:v>1.1439999999999999</c:v>
                </c:pt>
                <c:pt idx="306">
                  <c:v>1.1439999999999999</c:v>
                </c:pt>
                <c:pt idx="307">
                  <c:v>1.1439999999999999</c:v>
                </c:pt>
                <c:pt idx="308">
                  <c:v>1.1439999999999999</c:v>
                </c:pt>
                <c:pt idx="309">
                  <c:v>1.1439999999999999</c:v>
                </c:pt>
                <c:pt idx="310">
                  <c:v>1.1439999999999999</c:v>
                </c:pt>
                <c:pt idx="311">
                  <c:v>1.1439999999999999</c:v>
                </c:pt>
                <c:pt idx="312">
                  <c:v>1.1439999999999999</c:v>
                </c:pt>
                <c:pt idx="313">
                  <c:v>1.1439999999999999</c:v>
                </c:pt>
                <c:pt idx="314">
                  <c:v>1.1439999999999999</c:v>
                </c:pt>
                <c:pt idx="315">
                  <c:v>1.1439999999999999</c:v>
                </c:pt>
                <c:pt idx="316">
                  <c:v>1.1439999999999999</c:v>
                </c:pt>
                <c:pt idx="317">
                  <c:v>1.1439999999999999</c:v>
                </c:pt>
                <c:pt idx="318">
                  <c:v>1.1439999999999999</c:v>
                </c:pt>
                <c:pt idx="319">
                  <c:v>1.107</c:v>
                </c:pt>
                <c:pt idx="320">
                  <c:v>1.107</c:v>
                </c:pt>
                <c:pt idx="321">
                  <c:v>1.107</c:v>
                </c:pt>
                <c:pt idx="322">
                  <c:v>1.107</c:v>
                </c:pt>
                <c:pt idx="323">
                  <c:v>1.137</c:v>
                </c:pt>
                <c:pt idx="324">
                  <c:v>1.137</c:v>
                </c:pt>
                <c:pt idx="325">
                  <c:v>1.137</c:v>
                </c:pt>
                <c:pt idx="326">
                  <c:v>1.137</c:v>
                </c:pt>
                <c:pt idx="327">
                  <c:v>1.137</c:v>
                </c:pt>
                <c:pt idx="328">
                  <c:v>1.137</c:v>
                </c:pt>
                <c:pt idx="329">
                  <c:v>1.137</c:v>
                </c:pt>
                <c:pt idx="330">
                  <c:v>1.137</c:v>
                </c:pt>
                <c:pt idx="331">
                  <c:v>1.137</c:v>
                </c:pt>
                <c:pt idx="332">
                  <c:v>1.137</c:v>
                </c:pt>
                <c:pt idx="333">
                  <c:v>1.137</c:v>
                </c:pt>
                <c:pt idx="334">
                  <c:v>1.137</c:v>
                </c:pt>
                <c:pt idx="335">
                  <c:v>1.137</c:v>
                </c:pt>
                <c:pt idx="336">
                  <c:v>1.137</c:v>
                </c:pt>
                <c:pt idx="337">
                  <c:v>1.137</c:v>
                </c:pt>
                <c:pt idx="338">
                  <c:v>1.137</c:v>
                </c:pt>
                <c:pt idx="339">
                  <c:v>1.137</c:v>
                </c:pt>
                <c:pt idx="340">
                  <c:v>1.137</c:v>
                </c:pt>
                <c:pt idx="341">
                  <c:v>1.137</c:v>
                </c:pt>
                <c:pt idx="342">
                  <c:v>1.137</c:v>
                </c:pt>
                <c:pt idx="343">
                  <c:v>1.137</c:v>
                </c:pt>
                <c:pt idx="344">
                  <c:v>1.137</c:v>
                </c:pt>
                <c:pt idx="345">
                  <c:v>1.137</c:v>
                </c:pt>
                <c:pt idx="346">
                  <c:v>1.137</c:v>
                </c:pt>
                <c:pt idx="347">
                  <c:v>1.137</c:v>
                </c:pt>
                <c:pt idx="348">
                  <c:v>1.137</c:v>
                </c:pt>
                <c:pt idx="349">
                  <c:v>1.137</c:v>
                </c:pt>
                <c:pt idx="350">
                  <c:v>2.4630000000000001</c:v>
                </c:pt>
                <c:pt idx="351">
                  <c:v>2.4630000000000001</c:v>
                </c:pt>
                <c:pt idx="352">
                  <c:v>2.4630000000000001</c:v>
                </c:pt>
                <c:pt idx="353">
                  <c:v>2.335</c:v>
                </c:pt>
                <c:pt idx="354">
                  <c:v>2.335</c:v>
                </c:pt>
                <c:pt idx="355">
                  <c:v>2.335</c:v>
                </c:pt>
                <c:pt idx="356">
                  <c:v>2.335</c:v>
                </c:pt>
                <c:pt idx="357">
                  <c:v>2.335</c:v>
                </c:pt>
                <c:pt idx="358">
                  <c:v>2.335</c:v>
                </c:pt>
                <c:pt idx="359">
                  <c:v>2.335</c:v>
                </c:pt>
                <c:pt idx="360">
                  <c:v>2.335</c:v>
                </c:pt>
                <c:pt idx="361">
                  <c:v>2.335</c:v>
                </c:pt>
                <c:pt idx="362">
                  <c:v>2.335</c:v>
                </c:pt>
                <c:pt idx="363">
                  <c:v>2.335</c:v>
                </c:pt>
                <c:pt idx="364">
                  <c:v>2.335</c:v>
                </c:pt>
                <c:pt idx="365">
                  <c:v>2.335</c:v>
                </c:pt>
                <c:pt idx="366">
                  <c:v>2.335</c:v>
                </c:pt>
                <c:pt idx="367">
                  <c:v>2.335</c:v>
                </c:pt>
                <c:pt idx="368">
                  <c:v>2.335</c:v>
                </c:pt>
                <c:pt idx="369">
                  <c:v>2.335</c:v>
                </c:pt>
                <c:pt idx="370">
                  <c:v>2.335</c:v>
                </c:pt>
                <c:pt idx="371">
                  <c:v>2.335</c:v>
                </c:pt>
                <c:pt idx="372">
                  <c:v>2.335</c:v>
                </c:pt>
                <c:pt idx="373">
                  <c:v>2.335</c:v>
                </c:pt>
                <c:pt idx="374">
                  <c:v>2.335</c:v>
                </c:pt>
                <c:pt idx="375">
                  <c:v>2.335</c:v>
                </c:pt>
                <c:pt idx="376">
                  <c:v>2.335</c:v>
                </c:pt>
                <c:pt idx="377">
                  <c:v>2.335</c:v>
                </c:pt>
                <c:pt idx="378">
                  <c:v>2.335</c:v>
                </c:pt>
                <c:pt idx="379">
                  <c:v>2.335</c:v>
                </c:pt>
                <c:pt idx="380">
                  <c:v>2.335</c:v>
                </c:pt>
                <c:pt idx="381">
                  <c:v>2.335</c:v>
                </c:pt>
                <c:pt idx="382">
                  <c:v>2.335</c:v>
                </c:pt>
                <c:pt idx="383">
                  <c:v>0.92900000000000005</c:v>
                </c:pt>
                <c:pt idx="384">
                  <c:v>0.92900000000000005</c:v>
                </c:pt>
                <c:pt idx="385">
                  <c:v>0.92900000000000005</c:v>
                </c:pt>
                <c:pt idx="386">
                  <c:v>0.92900000000000005</c:v>
                </c:pt>
                <c:pt idx="387">
                  <c:v>0.92900000000000005</c:v>
                </c:pt>
                <c:pt idx="388">
                  <c:v>0.92900000000000005</c:v>
                </c:pt>
                <c:pt idx="389">
                  <c:v>0.92900000000000005</c:v>
                </c:pt>
                <c:pt idx="390">
                  <c:v>0.92900000000000005</c:v>
                </c:pt>
                <c:pt idx="391">
                  <c:v>0.92900000000000005</c:v>
                </c:pt>
                <c:pt idx="392">
                  <c:v>0.92900000000000005</c:v>
                </c:pt>
                <c:pt idx="393">
                  <c:v>0.92900000000000005</c:v>
                </c:pt>
                <c:pt idx="394">
                  <c:v>0.92900000000000005</c:v>
                </c:pt>
                <c:pt idx="395">
                  <c:v>0.92900000000000005</c:v>
                </c:pt>
                <c:pt idx="396">
                  <c:v>0.92900000000000005</c:v>
                </c:pt>
                <c:pt idx="397">
                  <c:v>0.92900000000000005</c:v>
                </c:pt>
                <c:pt idx="398">
                  <c:v>0.92900000000000005</c:v>
                </c:pt>
                <c:pt idx="399">
                  <c:v>0.92900000000000005</c:v>
                </c:pt>
                <c:pt idx="400">
                  <c:v>0.92900000000000005</c:v>
                </c:pt>
                <c:pt idx="401">
                  <c:v>0.92900000000000005</c:v>
                </c:pt>
                <c:pt idx="402">
                  <c:v>0.92900000000000005</c:v>
                </c:pt>
                <c:pt idx="403">
                  <c:v>0.92900000000000005</c:v>
                </c:pt>
                <c:pt idx="404">
                  <c:v>0.92900000000000005</c:v>
                </c:pt>
                <c:pt idx="405">
                  <c:v>0.92900000000000005</c:v>
                </c:pt>
                <c:pt idx="406">
                  <c:v>0.92900000000000005</c:v>
                </c:pt>
                <c:pt idx="407">
                  <c:v>0.92900000000000005</c:v>
                </c:pt>
                <c:pt idx="408">
                  <c:v>0.92900000000000005</c:v>
                </c:pt>
                <c:pt idx="409">
                  <c:v>0.92900000000000005</c:v>
                </c:pt>
                <c:pt idx="410">
                  <c:v>0.92900000000000005</c:v>
                </c:pt>
                <c:pt idx="411">
                  <c:v>0.92900000000000005</c:v>
                </c:pt>
                <c:pt idx="412">
                  <c:v>0.92900000000000005</c:v>
                </c:pt>
                <c:pt idx="413">
                  <c:v>0.81</c:v>
                </c:pt>
                <c:pt idx="414">
                  <c:v>0.81</c:v>
                </c:pt>
                <c:pt idx="415">
                  <c:v>0.81</c:v>
                </c:pt>
                <c:pt idx="416">
                  <c:v>0.81</c:v>
                </c:pt>
                <c:pt idx="417">
                  <c:v>0.81</c:v>
                </c:pt>
                <c:pt idx="418">
                  <c:v>0.81</c:v>
                </c:pt>
                <c:pt idx="419">
                  <c:v>0.81</c:v>
                </c:pt>
                <c:pt idx="420">
                  <c:v>0.81</c:v>
                </c:pt>
                <c:pt idx="421">
                  <c:v>0.81</c:v>
                </c:pt>
                <c:pt idx="422">
                  <c:v>0.81</c:v>
                </c:pt>
                <c:pt idx="423">
                  <c:v>0.81</c:v>
                </c:pt>
                <c:pt idx="424">
                  <c:v>0.81</c:v>
                </c:pt>
                <c:pt idx="425">
                  <c:v>0.81</c:v>
                </c:pt>
                <c:pt idx="426">
                  <c:v>0.81</c:v>
                </c:pt>
                <c:pt idx="427">
                  <c:v>0.81</c:v>
                </c:pt>
                <c:pt idx="428">
                  <c:v>0.81</c:v>
                </c:pt>
                <c:pt idx="429">
                  <c:v>0.81</c:v>
                </c:pt>
                <c:pt idx="430">
                  <c:v>0.81</c:v>
                </c:pt>
                <c:pt idx="431">
                  <c:v>0.81</c:v>
                </c:pt>
                <c:pt idx="432">
                  <c:v>0.81</c:v>
                </c:pt>
                <c:pt idx="433">
                  <c:v>0.81</c:v>
                </c:pt>
                <c:pt idx="434">
                  <c:v>0.81</c:v>
                </c:pt>
                <c:pt idx="435">
                  <c:v>0.81</c:v>
                </c:pt>
                <c:pt idx="436">
                  <c:v>0.81</c:v>
                </c:pt>
                <c:pt idx="437">
                  <c:v>0.81</c:v>
                </c:pt>
                <c:pt idx="438">
                  <c:v>0.81</c:v>
                </c:pt>
                <c:pt idx="439">
                  <c:v>0.81</c:v>
                </c:pt>
                <c:pt idx="440">
                  <c:v>0.81</c:v>
                </c:pt>
                <c:pt idx="441">
                  <c:v>0.81</c:v>
                </c:pt>
                <c:pt idx="442">
                  <c:v>0.81</c:v>
                </c:pt>
                <c:pt idx="443">
                  <c:v>0.69099999999999995</c:v>
                </c:pt>
                <c:pt idx="444">
                  <c:v>0.69099999999999995</c:v>
                </c:pt>
                <c:pt idx="445">
                  <c:v>0.69099999999999995</c:v>
                </c:pt>
                <c:pt idx="446">
                  <c:v>0.69099999999999995</c:v>
                </c:pt>
                <c:pt idx="447">
                  <c:v>0.69099999999999995</c:v>
                </c:pt>
                <c:pt idx="448">
                  <c:v>0.69099999999999995</c:v>
                </c:pt>
                <c:pt idx="449">
                  <c:v>0.69099999999999995</c:v>
                </c:pt>
                <c:pt idx="450">
                  <c:v>0.69099999999999995</c:v>
                </c:pt>
                <c:pt idx="451">
                  <c:v>0.69099999999999995</c:v>
                </c:pt>
                <c:pt idx="452">
                  <c:v>0.69099999999999995</c:v>
                </c:pt>
                <c:pt idx="453">
                  <c:v>0.69099999999999995</c:v>
                </c:pt>
                <c:pt idx="454">
                  <c:v>0.69099999999999995</c:v>
                </c:pt>
                <c:pt idx="455">
                  <c:v>0.69099999999999995</c:v>
                </c:pt>
                <c:pt idx="456">
                  <c:v>0.69099999999999995</c:v>
                </c:pt>
                <c:pt idx="457">
                  <c:v>0.69099999999999995</c:v>
                </c:pt>
                <c:pt idx="458">
                  <c:v>0.69099999999999995</c:v>
                </c:pt>
                <c:pt idx="459">
                  <c:v>0.69099999999999995</c:v>
                </c:pt>
                <c:pt idx="460">
                  <c:v>0.69099999999999995</c:v>
                </c:pt>
                <c:pt idx="461">
                  <c:v>0.69099999999999995</c:v>
                </c:pt>
                <c:pt idx="462">
                  <c:v>0.69099999999999995</c:v>
                </c:pt>
                <c:pt idx="463">
                  <c:v>0.69099999999999995</c:v>
                </c:pt>
                <c:pt idx="464">
                  <c:v>0.69099999999999995</c:v>
                </c:pt>
                <c:pt idx="465">
                  <c:v>0.69099999999999995</c:v>
                </c:pt>
                <c:pt idx="466">
                  <c:v>0.69099999999999995</c:v>
                </c:pt>
                <c:pt idx="467">
                  <c:v>0.69099999999999995</c:v>
                </c:pt>
                <c:pt idx="468">
                  <c:v>0.69099999999999995</c:v>
                </c:pt>
                <c:pt idx="469">
                  <c:v>0.69099999999999995</c:v>
                </c:pt>
                <c:pt idx="470">
                  <c:v>0.69099999999999995</c:v>
                </c:pt>
                <c:pt idx="471">
                  <c:v>0.69099999999999995</c:v>
                </c:pt>
                <c:pt idx="472">
                  <c:v>0.69099999999999995</c:v>
                </c:pt>
                <c:pt idx="473">
                  <c:v>0.57199999999999995</c:v>
                </c:pt>
                <c:pt idx="474">
                  <c:v>0.57199999999999995</c:v>
                </c:pt>
                <c:pt idx="475">
                  <c:v>0.57199999999999995</c:v>
                </c:pt>
                <c:pt idx="476">
                  <c:v>0.57199999999999995</c:v>
                </c:pt>
                <c:pt idx="477">
                  <c:v>0.57199999999999995</c:v>
                </c:pt>
                <c:pt idx="478">
                  <c:v>0.57199999999999995</c:v>
                </c:pt>
                <c:pt idx="479">
                  <c:v>0.57199999999999995</c:v>
                </c:pt>
                <c:pt idx="480">
                  <c:v>0.57199999999999995</c:v>
                </c:pt>
                <c:pt idx="481">
                  <c:v>0.57199999999999995</c:v>
                </c:pt>
                <c:pt idx="482">
                  <c:v>0.57199999999999995</c:v>
                </c:pt>
                <c:pt idx="483">
                  <c:v>0.57199999999999995</c:v>
                </c:pt>
                <c:pt idx="484">
                  <c:v>0.57199999999999995</c:v>
                </c:pt>
                <c:pt idx="485">
                  <c:v>0.57199999999999995</c:v>
                </c:pt>
                <c:pt idx="486">
                  <c:v>0.57199999999999995</c:v>
                </c:pt>
                <c:pt idx="487">
                  <c:v>0.57199999999999995</c:v>
                </c:pt>
                <c:pt idx="488">
                  <c:v>0.57199999999999995</c:v>
                </c:pt>
                <c:pt idx="489">
                  <c:v>0.57199999999999995</c:v>
                </c:pt>
                <c:pt idx="490">
                  <c:v>0.57199999999999995</c:v>
                </c:pt>
                <c:pt idx="491">
                  <c:v>0.57199999999999995</c:v>
                </c:pt>
                <c:pt idx="492">
                  <c:v>0.57199999999999995</c:v>
                </c:pt>
                <c:pt idx="493">
                  <c:v>0.57199999999999995</c:v>
                </c:pt>
                <c:pt idx="494">
                  <c:v>0.57199999999999995</c:v>
                </c:pt>
                <c:pt idx="495">
                  <c:v>0.57199999999999995</c:v>
                </c:pt>
                <c:pt idx="496">
                  <c:v>0.57199999999999995</c:v>
                </c:pt>
                <c:pt idx="497">
                  <c:v>0.57199999999999995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04-624E-8D22-2871ABF948CA}"/>
            </c:ext>
          </c:extLst>
        </c:ser>
        <c:ser>
          <c:idx val="2"/>
          <c:order val="4"/>
          <c:tx>
            <c:strRef>
              <c:f>'R'!$J$2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'R'!$A$3:$A$500</c:f>
              <c:numCache>
                <c:formatCode>m/d/yy</c:formatCode>
                <c:ptCount val="4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  <c:pt idx="428">
                  <c:v>44296</c:v>
                </c:pt>
                <c:pt idx="429">
                  <c:v>44297</c:v>
                </c:pt>
                <c:pt idx="430">
                  <c:v>44298</c:v>
                </c:pt>
                <c:pt idx="431">
                  <c:v>44299</c:v>
                </c:pt>
                <c:pt idx="432">
                  <c:v>44300</c:v>
                </c:pt>
                <c:pt idx="433">
                  <c:v>44301</c:v>
                </c:pt>
                <c:pt idx="434">
                  <c:v>44302</c:v>
                </c:pt>
                <c:pt idx="435">
                  <c:v>44303</c:v>
                </c:pt>
                <c:pt idx="436">
                  <c:v>44304</c:v>
                </c:pt>
                <c:pt idx="437">
                  <c:v>44305</c:v>
                </c:pt>
                <c:pt idx="438">
                  <c:v>44306</c:v>
                </c:pt>
                <c:pt idx="439">
                  <c:v>44307</c:v>
                </c:pt>
                <c:pt idx="440">
                  <c:v>44308</c:v>
                </c:pt>
                <c:pt idx="441">
                  <c:v>44309</c:v>
                </c:pt>
                <c:pt idx="442">
                  <c:v>44310</c:v>
                </c:pt>
                <c:pt idx="443">
                  <c:v>44311</c:v>
                </c:pt>
                <c:pt idx="444">
                  <c:v>44312</c:v>
                </c:pt>
                <c:pt idx="445">
                  <c:v>44313</c:v>
                </c:pt>
                <c:pt idx="446">
                  <c:v>44314</c:v>
                </c:pt>
                <c:pt idx="447">
                  <c:v>44315</c:v>
                </c:pt>
                <c:pt idx="448">
                  <c:v>44316</c:v>
                </c:pt>
                <c:pt idx="449">
                  <c:v>44317</c:v>
                </c:pt>
                <c:pt idx="450">
                  <c:v>44318</c:v>
                </c:pt>
                <c:pt idx="451">
                  <c:v>44319</c:v>
                </c:pt>
                <c:pt idx="452">
                  <c:v>44320</c:v>
                </c:pt>
                <c:pt idx="453">
                  <c:v>44321</c:v>
                </c:pt>
                <c:pt idx="454">
                  <c:v>44322</c:v>
                </c:pt>
                <c:pt idx="455">
                  <c:v>44323</c:v>
                </c:pt>
                <c:pt idx="456">
                  <c:v>44324</c:v>
                </c:pt>
                <c:pt idx="457">
                  <c:v>44325</c:v>
                </c:pt>
                <c:pt idx="458">
                  <c:v>44326</c:v>
                </c:pt>
                <c:pt idx="459">
                  <c:v>44327</c:v>
                </c:pt>
                <c:pt idx="460">
                  <c:v>44328</c:v>
                </c:pt>
                <c:pt idx="461">
                  <c:v>44329</c:v>
                </c:pt>
                <c:pt idx="462">
                  <c:v>44330</c:v>
                </c:pt>
                <c:pt idx="463">
                  <c:v>44331</c:v>
                </c:pt>
                <c:pt idx="464">
                  <c:v>44332</c:v>
                </c:pt>
                <c:pt idx="465">
                  <c:v>44333</c:v>
                </c:pt>
                <c:pt idx="466">
                  <c:v>44334</c:v>
                </c:pt>
                <c:pt idx="467">
                  <c:v>44335</c:v>
                </c:pt>
                <c:pt idx="468">
                  <c:v>44336</c:v>
                </c:pt>
                <c:pt idx="469">
                  <c:v>44337</c:v>
                </c:pt>
                <c:pt idx="470">
                  <c:v>44338</c:v>
                </c:pt>
                <c:pt idx="471">
                  <c:v>44339</c:v>
                </c:pt>
                <c:pt idx="472">
                  <c:v>44340</c:v>
                </c:pt>
                <c:pt idx="473">
                  <c:v>44341</c:v>
                </c:pt>
                <c:pt idx="474">
                  <c:v>44342</c:v>
                </c:pt>
                <c:pt idx="475">
                  <c:v>44343</c:v>
                </c:pt>
                <c:pt idx="476">
                  <c:v>44344</c:v>
                </c:pt>
                <c:pt idx="477">
                  <c:v>44345</c:v>
                </c:pt>
                <c:pt idx="478">
                  <c:v>44346</c:v>
                </c:pt>
                <c:pt idx="479">
                  <c:v>44347</c:v>
                </c:pt>
                <c:pt idx="480">
                  <c:v>44348</c:v>
                </c:pt>
                <c:pt idx="481">
                  <c:v>44349</c:v>
                </c:pt>
                <c:pt idx="482">
                  <c:v>44350</c:v>
                </c:pt>
                <c:pt idx="483">
                  <c:v>44351</c:v>
                </c:pt>
                <c:pt idx="484">
                  <c:v>44352</c:v>
                </c:pt>
                <c:pt idx="485">
                  <c:v>44353</c:v>
                </c:pt>
                <c:pt idx="486">
                  <c:v>44354</c:v>
                </c:pt>
                <c:pt idx="487">
                  <c:v>44355</c:v>
                </c:pt>
                <c:pt idx="488">
                  <c:v>44356</c:v>
                </c:pt>
                <c:pt idx="489">
                  <c:v>44357</c:v>
                </c:pt>
                <c:pt idx="490">
                  <c:v>44358</c:v>
                </c:pt>
                <c:pt idx="491">
                  <c:v>44359</c:v>
                </c:pt>
                <c:pt idx="492">
                  <c:v>44360</c:v>
                </c:pt>
                <c:pt idx="493">
                  <c:v>44361</c:v>
                </c:pt>
                <c:pt idx="494">
                  <c:v>44362</c:v>
                </c:pt>
                <c:pt idx="495">
                  <c:v>44363</c:v>
                </c:pt>
                <c:pt idx="496">
                  <c:v>44364</c:v>
                </c:pt>
                <c:pt idx="497">
                  <c:v>44365</c:v>
                </c:pt>
              </c:numCache>
            </c:numRef>
          </c:cat>
          <c:val>
            <c:numRef>
              <c:f>'R'!$J$3:$J$500</c:f>
              <c:numCache>
                <c:formatCode>General</c:formatCode>
                <c:ptCount val="4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3.5920000000000001</c:v>
                </c:pt>
                <c:pt idx="9">
                  <c:v>3.5920000000000001</c:v>
                </c:pt>
                <c:pt idx="10">
                  <c:v>3.5920000000000001</c:v>
                </c:pt>
                <c:pt idx="11">
                  <c:v>3.5920000000000001</c:v>
                </c:pt>
                <c:pt idx="12">
                  <c:v>3.5920000000000001</c:v>
                </c:pt>
                <c:pt idx="13">
                  <c:v>3.5920000000000001</c:v>
                </c:pt>
                <c:pt idx="14">
                  <c:v>3.5920000000000001</c:v>
                </c:pt>
                <c:pt idx="15">
                  <c:v>3.5920000000000001</c:v>
                </c:pt>
                <c:pt idx="16">
                  <c:v>3.5920000000000001</c:v>
                </c:pt>
                <c:pt idx="17">
                  <c:v>3.5920000000000001</c:v>
                </c:pt>
                <c:pt idx="18">
                  <c:v>3.5920000000000001</c:v>
                </c:pt>
                <c:pt idx="19">
                  <c:v>3.5920000000000001</c:v>
                </c:pt>
                <c:pt idx="20">
                  <c:v>3.5920000000000001</c:v>
                </c:pt>
                <c:pt idx="21">
                  <c:v>1.9750000000000001</c:v>
                </c:pt>
                <c:pt idx="22">
                  <c:v>1.9750000000000001</c:v>
                </c:pt>
                <c:pt idx="23">
                  <c:v>1.7030000000000001</c:v>
                </c:pt>
                <c:pt idx="24">
                  <c:v>1.7030000000000001</c:v>
                </c:pt>
                <c:pt idx="25">
                  <c:v>1.7030000000000001</c:v>
                </c:pt>
                <c:pt idx="26">
                  <c:v>1.7030000000000001</c:v>
                </c:pt>
                <c:pt idx="27">
                  <c:v>1.7030000000000001</c:v>
                </c:pt>
                <c:pt idx="28">
                  <c:v>1.7030000000000001</c:v>
                </c:pt>
                <c:pt idx="29">
                  <c:v>1.7030000000000001</c:v>
                </c:pt>
                <c:pt idx="30">
                  <c:v>1.7030000000000001</c:v>
                </c:pt>
                <c:pt idx="31">
                  <c:v>1.7030000000000001</c:v>
                </c:pt>
                <c:pt idx="32">
                  <c:v>1.7030000000000001</c:v>
                </c:pt>
                <c:pt idx="33">
                  <c:v>1.7030000000000001</c:v>
                </c:pt>
                <c:pt idx="34">
                  <c:v>1.7030000000000001</c:v>
                </c:pt>
                <c:pt idx="35">
                  <c:v>1.7030000000000001</c:v>
                </c:pt>
                <c:pt idx="36">
                  <c:v>1.7030000000000001</c:v>
                </c:pt>
                <c:pt idx="37">
                  <c:v>1.7030000000000001</c:v>
                </c:pt>
                <c:pt idx="38">
                  <c:v>1.7030000000000001</c:v>
                </c:pt>
                <c:pt idx="39">
                  <c:v>1.7030000000000001</c:v>
                </c:pt>
                <c:pt idx="40">
                  <c:v>0.92900000000000005</c:v>
                </c:pt>
                <c:pt idx="41">
                  <c:v>0.92900000000000005</c:v>
                </c:pt>
                <c:pt idx="42">
                  <c:v>0.92900000000000005</c:v>
                </c:pt>
                <c:pt idx="43">
                  <c:v>0.92900000000000005</c:v>
                </c:pt>
                <c:pt idx="44">
                  <c:v>0.92900000000000005</c:v>
                </c:pt>
                <c:pt idx="45">
                  <c:v>0.92900000000000005</c:v>
                </c:pt>
                <c:pt idx="46">
                  <c:v>0.92900000000000005</c:v>
                </c:pt>
                <c:pt idx="47">
                  <c:v>0.92900000000000005</c:v>
                </c:pt>
                <c:pt idx="48">
                  <c:v>0.92900000000000005</c:v>
                </c:pt>
                <c:pt idx="49">
                  <c:v>0.92900000000000005</c:v>
                </c:pt>
                <c:pt idx="50">
                  <c:v>0.92900000000000005</c:v>
                </c:pt>
                <c:pt idx="51">
                  <c:v>0.92900000000000005</c:v>
                </c:pt>
                <c:pt idx="52">
                  <c:v>0.92900000000000005</c:v>
                </c:pt>
                <c:pt idx="53">
                  <c:v>0.81</c:v>
                </c:pt>
                <c:pt idx="54">
                  <c:v>0.81</c:v>
                </c:pt>
                <c:pt idx="55">
                  <c:v>0.81</c:v>
                </c:pt>
                <c:pt idx="56">
                  <c:v>0.81</c:v>
                </c:pt>
                <c:pt idx="57">
                  <c:v>0.81</c:v>
                </c:pt>
                <c:pt idx="58">
                  <c:v>0.81</c:v>
                </c:pt>
                <c:pt idx="59">
                  <c:v>0.81</c:v>
                </c:pt>
                <c:pt idx="60">
                  <c:v>0.81</c:v>
                </c:pt>
                <c:pt idx="61">
                  <c:v>0.81</c:v>
                </c:pt>
                <c:pt idx="62">
                  <c:v>0.81</c:v>
                </c:pt>
                <c:pt idx="63">
                  <c:v>0.81</c:v>
                </c:pt>
                <c:pt idx="64">
                  <c:v>0.81</c:v>
                </c:pt>
                <c:pt idx="65">
                  <c:v>0.81</c:v>
                </c:pt>
                <c:pt idx="66">
                  <c:v>0.81</c:v>
                </c:pt>
                <c:pt idx="67">
                  <c:v>0.81</c:v>
                </c:pt>
                <c:pt idx="68">
                  <c:v>0.81</c:v>
                </c:pt>
                <c:pt idx="69">
                  <c:v>0.81</c:v>
                </c:pt>
                <c:pt idx="70">
                  <c:v>0.81</c:v>
                </c:pt>
                <c:pt idx="71">
                  <c:v>0.81</c:v>
                </c:pt>
                <c:pt idx="72">
                  <c:v>0.81</c:v>
                </c:pt>
                <c:pt idx="73">
                  <c:v>0.81</c:v>
                </c:pt>
                <c:pt idx="74">
                  <c:v>0.81</c:v>
                </c:pt>
                <c:pt idx="75">
                  <c:v>0.81</c:v>
                </c:pt>
                <c:pt idx="76">
                  <c:v>0.81</c:v>
                </c:pt>
                <c:pt idx="77">
                  <c:v>0.81</c:v>
                </c:pt>
                <c:pt idx="78">
                  <c:v>0.81</c:v>
                </c:pt>
                <c:pt idx="79">
                  <c:v>0.81</c:v>
                </c:pt>
                <c:pt idx="80">
                  <c:v>0.81</c:v>
                </c:pt>
                <c:pt idx="81">
                  <c:v>0.81</c:v>
                </c:pt>
                <c:pt idx="82">
                  <c:v>0.81</c:v>
                </c:pt>
                <c:pt idx="83">
                  <c:v>0.69099999999999995</c:v>
                </c:pt>
                <c:pt idx="84">
                  <c:v>0.69099999999999995</c:v>
                </c:pt>
                <c:pt idx="85">
                  <c:v>0.69099999999999995</c:v>
                </c:pt>
                <c:pt idx="86">
                  <c:v>0.69099999999999995</c:v>
                </c:pt>
                <c:pt idx="87">
                  <c:v>0.69099999999999995</c:v>
                </c:pt>
                <c:pt idx="88">
                  <c:v>0.69099999999999995</c:v>
                </c:pt>
                <c:pt idx="89">
                  <c:v>0.69099999999999995</c:v>
                </c:pt>
                <c:pt idx="90">
                  <c:v>0.69099999999999995</c:v>
                </c:pt>
                <c:pt idx="91">
                  <c:v>0.69099999999999995</c:v>
                </c:pt>
                <c:pt idx="92">
                  <c:v>0.69099999999999995</c:v>
                </c:pt>
                <c:pt idx="93">
                  <c:v>0.69099999999999995</c:v>
                </c:pt>
                <c:pt idx="94">
                  <c:v>0.69099999999999995</c:v>
                </c:pt>
                <c:pt idx="95">
                  <c:v>0.80600000000000005</c:v>
                </c:pt>
                <c:pt idx="96">
                  <c:v>0.80600000000000005</c:v>
                </c:pt>
                <c:pt idx="97">
                  <c:v>0.80600000000000005</c:v>
                </c:pt>
                <c:pt idx="98">
                  <c:v>0.80600000000000005</c:v>
                </c:pt>
                <c:pt idx="99">
                  <c:v>0.80600000000000005</c:v>
                </c:pt>
                <c:pt idx="100">
                  <c:v>0.80600000000000005</c:v>
                </c:pt>
                <c:pt idx="101">
                  <c:v>0.80600000000000005</c:v>
                </c:pt>
                <c:pt idx="102">
                  <c:v>0.80600000000000005</c:v>
                </c:pt>
                <c:pt idx="103">
                  <c:v>0.80600000000000005</c:v>
                </c:pt>
                <c:pt idx="104">
                  <c:v>0.80600000000000005</c:v>
                </c:pt>
                <c:pt idx="105">
                  <c:v>0.80600000000000005</c:v>
                </c:pt>
                <c:pt idx="106">
                  <c:v>0.80600000000000005</c:v>
                </c:pt>
                <c:pt idx="107">
                  <c:v>0.80600000000000005</c:v>
                </c:pt>
                <c:pt idx="108">
                  <c:v>0.80600000000000005</c:v>
                </c:pt>
                <c:pt idx="109">
                  <c:v>0.80600000000000005</c:v>
                </c:pt>
                <c:pt idx="110">
                  <c:v>0.80600000000000005</c:v>
                </c:pt>
                <c:pt idx="111">
                  <c:v>0.80600000000000005</c:v>
                </c:pt>
                <c:pt idx="112">
                  <c:v>0.80600000000000005</c:v>
                </c:pt>
                <c:pt idx="113">
                  <c:v>0.66800000000000004</c:v>
                </c:pt>
                <c:pt idx="114">
                  <c:v>0.70599999999999996</c:v>
                </c:pt>
                <c:pt idx="115">
                  <c:v>0.70599999999999996</c:v>
                </c:pt>
                <c:pt idx="116">
                  <c:v>0.70599999999999996</c:v>
                </c:pt>
                <c:pt idx="117">
                  <c:v>0.70599999999999996</c:v>
                </c:pt>
                <c:pt idx="118">
                  <c:v>0.70599999999999996</c:v>
                </c:pt>
                <c:pt idx="119">
                  <c:v>0.70599999999999996</c:v>
                </c:pt>
                <c:pt idx="120">
                  <c:v>0.70599999999999996</c:v>
                </c:pt>
                <c:pt idx="121">
                  <c:v>0.70599999999999996</c:v>
                </c:pt>
                <c:pt idx="122">
                  <c:v>0.70599999999999996</c:v>
                </c:pt>
                <c:pt idx="123">
                  <c:v>0.70599999999999996</c:v>
                </c:pt>
                <c:pt idx="124">
                  <c:v>0.70599999999999996</c:v>
                </c:pt>
                <c:pt idx="125">
                  <c:v>0.70599999999999996</c:v>
                </c:pt>
                <c:pt idx="126">
                  <c:v>0.70599999999999996</c:v>
                </c:pt>
                <c:pt idx="127">
                  <c:v>0.70599999999999996</c:v>
                </c:pt>
                <c:pt idx="128">
                  <c:v>0.70599999999999996</c:v>
                </c:pt>
                <c:pt idx="129">
                  <c:v>0.70599999999999996</c:v>
                </c:pt>
                <c:pt idx="130">
                  <c:v>0.70599999999999996</c:v>
                </c:pt>
                <c:pt idx="131">
                  <c:v>0.70599999999999996</c:v>
                </c:pt>
                <c:pt idx="132">
                  <c:v>0.70599999999999996</c:v>
                </c:pt>
                <c:pt idx="133">
                  <c:v>0.70599999999999996</c:v>
                </c:pt>
                <c:pt idx="134">
                  <c:v>0.70599999999999996</c:v>
                </c:pt>
                <c:pt idx="135">
                  <c:v>0.70599999999999996</c:v>
                </c:pt>
                <c:pt idx="136">
                  <c:v>0.70599999999999996</c:v>
                </c:pt>
                <c:pt idx="137">
                  <c:v>0.95399999999999996</c:v>
                </c:pt>
                <c:pt idx="138">
                  <c:v>0.95399999999999996</c:v>
                </c:pt>
                <c:pt idx="139">
                  <c:v>0.95399999999999996</c:v>
                </c:pt>
                <c:pt idx="140">
                  <c:v>0.95399999999999996</c:v>
                </c:pt>
                <c:pt idx="141">
                  <c:v>0.95399999999999996</c:v>
                </c:pt>
                <c:pt idx="142">
                  <c:v>0.95399999999999996</c:v>
                </c:pt>
                <c:pt idx="143">
                  <c:v>0.85499999999999998</c:v>
                </c:pt>
                <c:pt idx="144">
                  <c:v>0.85499999999999998</c:v>
                </c:pt>
                <c:pt idx="145">
                  <c:v>0.85499999999999998</c:v>
                </c:pt>
                <c:pt idx="146">
                  <c:v>0.85499999999999998</c:v>
                </c:pt>
                <c:pt idx="147">
                  <c:v>0.85499999999999998</c:v>
                </c:pt>
                <c:pt idx="148">
                  <c:v>0.85499999999999998</c:v>
                </c:pt>
                <c:pt idx="149">
                  <c:v>0.85499999999999998</c:v>
                </c:pt>
                <c:pt idx="150">
                  <c:v>0.85499999999999998</c:v>
                </c:pt>
                <c:pt idx="151">
                  <c:v>0.85499999999999998</c:v>
                </c:pt>
                <c:pt idx="152">
                  <c:v>0.85499999999999998</c:v>
                </c:pt>
                <c:pt idx="153">
                  <c:v>0.85499999999999998</c:v>
                </c:pt>
                <c:pt idx="154">
                  <c:v>0.85499999999999998</c:v>
                </c:pt>
                <c:pt idx="155">
                  <c:v>0.85499999999999998</c:v>
                </c:pt>
                <c:pt idx="156">
                  <c:v>0.85499999999999998</c:v>
                </c:pt>
                <c:pt idx="157">
                  <c:v>0.85499999999999998</c:v>
                </c:pt>
                <c:pt idx="158">
                  <c:v>0.85499999999999998</c:v>
                </c:pt>
                <c:pt idx="159">
                  <c:v>0.85499999999999998</c:v>
                </c:pt>
                <c:pt idx="160">
                  <c:v>0.85499999999999998</c:v>
                </c:pt>
                <c:pt idx="161">
                  <c:v>0.85499999999999998</c:v>
                </c:pt>
                <c:pt idx="162">
                  <c:v>0.85499999999999998</c:v>
                </c:pt>
                <c:pt idx="163">
                  <c:v>0.85499999999999998</c:v>
                </c:pt>
                <c:pt idx="164">
                  <c:v>0.85499999999999998</c:v>
                </c:pt>
                <c:pt idx="165">
                  <c:v>0.85499999999999998</c:v>
                </c:pt>
                <c:pt idx="166">
                  <c:v>0.85499999999999998</c:v>
                </c:pt>
                <c:pt idx="167">
                  <c:v>0.85499999999999998</c:v>
                </c:pt>
                <c:pt idx="168">
                  <c:v>0.85499999999999998</c:v>
                </c:pt>
                <c:pt idx="169">
                  <c:v>0.85499999999999998</c:v>
                </c:pt>
                <c:pt idx="170">
                  <c:v>0.85499999999999998</c:v>
                </c:pt>
                <c:pt idx="171">
                  <c:v>0.85499999999999998</c:v>
                </c:pt>
                <c:pt idx="172">
                  <c:v>0.85499999999999998</c:v>
                </c:pt>
                <c:pt idx="173">
                  <c:v>0.90400000000000003</c:v>
                </c:pt>
                <c:pt idx="174">
                  <c:v>0.90400000000000003</c:v>
                </c:pt>
                <c:pt idx="175">
                  <c:v>0.90400000000000003</c:v>
                </c:pt>
                <c:pt idx="176">
                  <c:v>0.90400000000000003</c:v>
                </c:pt>
                <c:pt idx="177">
                  <c:v>0.90400000000000003</c:v>
                </c:pt>
                <c:pt idx="178">
                  <c:v>0.90400000000000003</c:v>
                </c:pt>
                <c:pt idx="179">
                  <c:v>0.90400000000000003</c:v>
                </c:pt>
                <c:pt idx="180">
                  <c:v>0.90400000000000003</c:v>
                </c:pt>
                <c:pt idx="181">
                  <c:v>0.90400000000000003</c:v>
                </c:pt>
                <c:pt idx="182">
                  <c:v>0.90400000000000003</c:v>
                </c:pt>
                <c:pt idx="183">
                  <c:v>0.90400000000000003</c:v>
                </c:pt>
                <c:pt idx="184">
                  <c:v>0.90400000000000003</c:v>
                </c:pt>
                <c:pt idx="185">
                  <c:v>0.90400000000000003</c:v>
                </c:pt>
                <c:pt idx="186">
                  <c:v>0.90400000000000003</c:v>
                </c:pt>
                <c:pt idx="187">
                  <c:v>0.90400000000000003</c:v>
                </c:pt>
                <c:pt idx="188">
                  <c:v>0.90400000000000003</c:v>
                </c:pt>
                <c:pt idx="189">
                  <c:v>0.90400000000000003</c:v>
                </c:pt>
                <c:pt idx="190">
                  <c:v>0.90400000000000003</c:v>
                </c:pt>
                <c:pt idx="191">
                  <c:v>0.90400000000000003</c:v>
                </c:pt>
                <c:pt idx="192">
                  <c:v>0.90400000000000003</c:v>
                </c:pt>
                <c:pt idx="193">
                  <c:v>0.90400000000000003</c:v>
                </c:pt>
                <c:pt idx="194">
                  <c:v>0.90400000000000003</c:v>
                </c:pt>
                <c:pt idx="195">
                  <c:v>0.90400000000000003</c:v>
                </c:pt>
                <c:pt idx="196">
                  <c:v>0.90400000000000003</c:v>
                </c:pt>
                <c:pt idx="197">
                  <c:v>0.90400000000000003</c:v>
                </c:pt>
                <c:pt idx="198">
                  <c:v>0.90400000000000003</c:v>
                </c:pt>
                <c:pt idx="199">
                  <c:v>0.90400000000000003</c:v>
                </c:pt>
                <c:pt idx="200">
                  <c:v>0.90400000000000003</c:v>
                </c:pt>
                <c:pt idx="201">
                  <c:v>0.90400000000000003</c:v>
                </c:pt>
                <c:pt idx="202">
                  <c:v>0.90400000000000003</c:v>
                </c:pt>
                <c:pt idx="203">
                  <c:v>1.1020000000000001</c:v>
                </c:pt>
                <c:pt idx="204">
                  <c:v>1.1020000000000001</c:v>
                </c:pt>
                <c:pt idx="205">
                  <c:v>1.1020000000000001</c:v>
                </c:pt>
                <c:pt idx="206">
                  <c:v>1.1020000000000001</c:v>
                </c:pt>
                <c:pt idx="207">
                  <c:v>1.1020000000000001</c:v>
                </c:pt>
                <c:pt idx="208">
                  <c:v>1.4330000000000001</c:v>
                </c:pt>
                <c:pt idx="209">
                  <c:v>1.4330000000000001</c:v>
                </c:pt>
                <c:pt idx="210">
                  <c:v>1.4330000000000001</c:v>
                </c:pt>
                <c:pt idx="211">
                  <c:v>1.4330000000000001</c:v>
                </c:pt>
                <c:pt idx="212">
                  <c:v>1.4330000000000001</c:v>
                </c:pt>
                <c:pt idx="213">
                  <c:v>1.4330000000000001</c:v>
                </c:pt>
                <c:pt idx="214">
                  <c:v>1.4330000000000001</c:v>
                </c:pt>
                <c:pt idx="215">
                  <c:v>1.4330000000000001</c:v>
                </c:pt>
                <c:pt idx="216">
                  <c:v>1.4330000000000001</c:v>
                </c:pt>
                <c:pt idx="217">
                  <c:v>1.4330000000000001</c:v>
                </c:pt>
                <c:pt idx="218">
                  <c:v>1.4330000000000001</c:v>
                </c:pt>
                <c:pt idx="219">
                  <c:v>1.4330000000000001</c:v>
                </c:pt>
                <c:pt idx="220">
                  <c:v>1.4330000000000001</c:v>
                </c:pt>
                <c:pt idx="221">
                  <c:v>1.4330000000000001</c:v>
                </c:pt>
                <c:pt idx="222">
                  <c:v>1.4330000000000001</c:v>
                </c:pt>
                <c:pt idx="223">
                  <c:v>1.4330000000000001</c:v>
                </c:pt>
                <c:pt idx="224">
                  <c:v>1.4330000000000001</c:v>
                </c:pt>
                <c:pt idx="225">
                  <c:v>1.4330000000000001</c:v>
                </c:pt>
                <c:pt idx="226">
                  <c:v>1.4330000000000001</c:v>
                </c:pt>
                <c:pt idx="227">
                  <c:v>1.4330000000000001</c:v>
                </c:pt>
                <c:pt idx="228">
                  <c:v>1.4330000000000001</c:v>
                </c:pt>
                <c:pt idx="229">
                  <c:v>1.4330000000000001</c:v>
                </c:pt>
                <c:pt idx="230">
                  <c:v>1.4330000000000001</c:v>
                </c:pt>
                <c:pt idx="231">
                  <c:v>1.4330000000000001</c:v>
                </c:pt>
                <c:pt idx="232">
                  <c:v>1.4330000000000001</c:v>
                </c:pt>
                <c:pt idx="233">
                  <c:v>1.7549999999999999</c:v>
                </c:pt>
                <c:pt idx="234">
                  <c:v>1.7549999999999999</c:v>
                </c:pt>
                <c:pt idx="235">
                  <c:v>1.7549999999999999</c:v>
                </c:pt>
                <c:pt idx="236">
                  <c:v>1.7549999999999999</c:v>
                </c:pt>
                <c:pt idx="237">
                  <c:v>1.7549999999999999</c:v>
                </c:pt>
                <c:pt idx="238">
                  <c:v>1.7549999999999999</c:v>
                </c:pt>
                <c:pt idx="239">
                  <c:v>1.7549999999999999</c:v>
                </c:pt>
                <c:pt idx="240">
                  <c:v>1.7549999999999999</c:v>
                </c:pt>
                <c:pt idx="241">
                  <c:v>1.7549999999999999</c:v>
                </c:pt>
                <c:pt idx="242">
                  <c:v>1.7549999999999999</c:v>
                </c:pt>
                <c:pt idx="243">
                  <c:v>1.7549999999999999</c:v>
                </c:pt>
                <c:pt idx="244">
                  <c:v>1.7549999999999999</c:v>
                </c:pt>
                <c:pt idx="245">
                  <c:v>1.7549999999999999</c:v>
                </c:pt>
                <c:pt idx="246">
                  <c:v>1.7549999999999999</c:v>
                </c:pt>
                <c:pt idx="247">
                  <c:v>1.08</c:v>
                </c:pt>
                <c:pt idx="248">
                  <c:v>1.08</c:v>
                </c:pt>
                <c:pt idx="249">
                  <c:v>1.08</c:v>
                </c:pt>
                <c:pt idx="250">
                  <c:v>1.08</c:v>
                </c:pt>
                <c:pt idx="251">
                  <c:v>1.08</c:v>
                </c:pt>
                <c:pt idx="252">
                  <c:v>1.08</c:v>
                </c:pt>
                <c:pt idx="253">
                  <c:v>1.08</c:v>
                </c:pt>
                <c:pt idx="254">
                  <c:v>1.08</c:v>
                </c:pt>
                <c:pt idx="255">
                  <c:v>1.08</c:v>
                </c:pt>
                <c:pt idx="256">
                  <c:v>1.08</c:v>
                </c:pt>
                <c:pt idx="257">
                  <c:v>1.08</c:v>
                </c:pt>
                <c:pt idx="258">
                  <c:v>1.08</c:v>
                </c:pt>
                <c:pt idx="259">
                  <c:v>1.08</c:v>
                </c:pt>
                <c:pt idx="260">
                  <c:v>1.08</c:v>
                </c:pt>
                <c:pt idx="261">
                  <c:v>1.08</c:v>
                </c:pt>
                <c:pt idx="262">
                  <c:v>1.08</c:v>
                </c:pt>
                <c:pt idx="263">
                  <c:v>1.3180000000000001</c:v>
                </c:pt>
                <c:pt idx="264">
                  <c:v>1.3180000000000001</c:v>
                </c:pt>
                <c:pt idx="265">
                  <c:v>1.3180000000000001</c:v>
                </c:pt>
                <c:pt idx="266">
                  <c:v>0.98799999999999999</c:v>
                </c:pt>
                <c:pt idx="267">
                  <c:v>0.98799999999999999</c:v>
                </c:pt>
                <c:pt idx="268">
                  <c:v>0.98799999999999999</c:v>
                </c:pt>
                <c:pt idx="269">
                  <c:v>0.98799999999999999</c:v>
                </c:pt>
                <c:pt idx="270">
                  <c:v>0.98799999999999999</c:v>
                </c:pt>
                <c:pt idx="271">
                  <c:v>0.98799999999999999</c:v>
                </c:pt>
                <c:pt idx="272">
                  <c:v>0.98799999999999999</c:v>
                </c:pt>
                <c:pt idx="273">
                  <c:v>0.98799999999999999</c:v>
                </c:pt>
                <c:pt idx="274">
                  <c:v>0.98799999999999999</c:v>
                </c:pt>
                <c:pt idx="275">
                  <c:v>0.98799999999999999</c:v>
                </c:pt>
                <c:pt idx="276">
                  <c:v>0.98799999999999999</c:v>
                </c:pt>
                <c:pt idx="277">
                  <c:v>0.98799999999999999</c:v>
                </c:pt>
                <c:pt idx="278">
                  <c:v>0.98799999999999999</c:v>
                </c:pt>
                <c:pt idx="279">
                  <c:v>0.98799999999999999</c:v>
                </c:pt>
                <c:pt idx="280">
                  <c:v>0.98799999999999999</c:v>
                </c:pt>
                <c:pt idx="281">
                  <c:v>0.98799999999999999</c:v>
                </c:pt>
                <c:pt idx="282">
                  <c:v>0.98799999999999999</c:v>
                </c:pt>
                <c:pt idx="283">
                  <c:v>0.98799999999999999</c:v>
                </c:pt>
                <c:pt idx="284">
                  <c:v>0.98799999999999999</c:v>
                </c:pt>
                <c:pt idx="285">
                  <c:v>0.98799999999999999</c:v>
                </c:pt>
                <c:pt idx="286">
                  <c:v>0.98799999999999999</c:v>
                </c:pt>
                <c:pt idx="287">
                  <c:v>0.98799999999999999</c:v>
                </c:pt>
                <c:pt idx="288">
                  <c:v>0.98799999999999999</c:v>
                </c:pt>
                <c:pt idx="289">
                  <c:v>0.98799999999999999</c:v>
                </c:pt>
                <c:pt idx="290">
                  <c:v>0.98799999999999999</c:v>
                </c:pt>
                <c:pt idx="291">
                  <c:v>0.98799999999999999</c:v>
                </c:pt>
                <c:pt idx="292">
                  <c:v>0.98799999999999999</c:v>
                </c:pt>
                <c:pt idx="293">
                  <c:v>1.107</c:v>
                </c:pt>
                <c:pt idx="294">
                  <c:v>1.107</c:v>
                </c:pt>
                <c:pt idx="295">
                  <c:v>1.107</c:v>
                </c:pt>
                <c:pt idx="296">
                  <c:v>1.107</c:v>
                </c:pt>
                <c:pt idx="297">
                  <c:v>1.107</c:v>
                </c:pt>
                <c:pt idx="298">
                  <c:v>1.107</c:v>
                </c:pt>
                <c:pt idx="299">
                  <c:v>1.107</c:v>
                </c:pt>
                <c:pt idx="300">
                  <c:v>1.107</c:v>
                </c:pt>
                <c:pt idx="301">
                  <c:v>1.107</c:v>
                </c:pt>
                <c:pt idx="302">
                  <c:v>1.107</c:v>
                </c:pt>
                <c:pt idx="303">
                  <c:v>1.107</c:v>
                </c:pt>
                <c:pt idx="304">
                  <c:v>1.107</c:v>
                </c:pt>
                <c:pt idx="305">
                  <c:v>1.107</c:v>
                </c:pt>
                <c:pt idx="306">
                  <c:v>1.107</c:v>
                </c:pt>
                <c:pt idx="307">
                  <c:v>1.107</c:v>
                </c:pt>
                <c:pt idx="308">
                  <c:v>1.107</c:v>
                </c:pt>
                <c:pt idx="309">
                  <c:v>1.107</c:v>
                </c:pt>
                <c:pt idx="310">
                  <c:v>1.107</c:v>
                </c:pt>
                <c:pt idx="311">
                  <c:v>1.107</c:v>
                </c:pt>
                <c:pt idx="312">
                  <c:v>1.107</c:v>
                </c:pt>
                <c:pt idx="313">
                  <c:v>1.107</c:v>
                </c:pt>
                <c:pt idx="314">
                  <c:v>1.107</c:v>
                </c:pt>
                <c:pt idx="315">
                  <c:v>1.107</c:v>
                </c:pt>
                <c:pt idx="316">
                  <c:v>1.107</c:v>
                </c:pt>
                <c:pt idx="317">
                  <c:v>1.107</c:v>
                </c:pt>
                <c:pt idx="318">
                  <c:v>1.107</c:v>
                </c:pt>
                <c:pt idx="319">
                  <c:v>0.997</c:v>
                </c:pt>
                <c:pt idx="320">
                  <c:v>0.997</c:v>
                </c:pt>
                <c:pt idx="321">
                  <c:v>0.997</c:v>
                </c:pt>
                <c:pt idx="322">
                  <c:v>0.997</c:v>
                </c:pt>
                <c:pt idx="323">
                  <c:v>1.0229999999999999</c:v>
                </c:pt>
                <c:pt idx="324">
                  <c:v>1.0229999999999999</c:v>
                </c:pt>
                <c:pt idx="325">
                  <c:v>1.0229999999999999</c:v>
                </c:pt>
                <c:pt idx="326">
                  <c:v>1.0229999999999999</c:v>
                </c:pt>
                <c:pt idx="327">
                  <c:v>1.0229999999999999</c:v>
                </c:pt>
                <c:pt idx="328">
                  <c:v>1.0229999999999999</c:v>
                </c:pt>
                <c:pt idx="329">
                  <c:v>1.0229999999999999</c:v>
                </c:pt>
                <c:pt idx="330">
                  <c:v>1.0229999999999999</c:v>
                </c:pt>
                <c:pt idx="331">
                  <c:v>1.0229999999999999</c:v>
                </c:pt>
                <c:pt idx="332">
                  <c:v>1.0229999999999999</c:v>
                </c:pt>
                <c:pt idx="333">
                  <c:v>1.0229999999999999</c:v>
                </c:pt>
                <c:pt idx="334">
                  <c:v>1.0229999999999999</c:v>
                </c:pt>
                <c:pt idx="335">
                  <c:v>1.0229999999999999</c:v>
                </c:pt>
                <c:pt idx="336">
                  <c:v>1.0229999999999999</c:v>
                </c:pt>
                <c:pt idx="337">
                  <c:v>1.0229999999999999</c:v>
                </c:pt>
                <c:pt idx="338">
                  <c:v>1.0229999999999999</c:v>
                </c:pt>
                <c:pt idx="339">
                  <c:v>1.0229999999999999</c:v>
                </c:pt>
                <c:pt idx="340">
                  <c:v>1.0229999999999999</c:v>
                </c:pt>
                <c:pt idx="341">
                  <c:v>1.0229999999999999</c:v>
                </c:pt>
                <c:pt idx="342">
                  <c:v>1.0229999999999999</c:v>
                </c:pt>
                <c:pt idx="343">
                  <c:v>1.0229999999999999</c:v>
                </c:pt>
                <c:pt idx="344">
                  <c:v>1.0229999999999999</c:v>
                </c:pt>
                <c:pt idx="345">
                  <c:v>1.0229999999999999</c:v>
                </c:pt>
                <c:pt idx="346">
                  <c:v>1.0229999999999999</c:v>
                </c:pt>
                <c:pt idx="347">
                  <c:v>1.0229999999999999</c:v>
                </c:pt>
                <c:pt idx="348">
                  <c:v>1.0229999999999999</c:v>
                </c:pt>
                <c:pt idx="349">
                  <c:v>1.0229999999999999</c:v>
                </c:pt>
                <c:pt idx="350">
                  <c:v>1.137</c:v>
                </c:pt>
                <c:pt idx="351">
                  <c:v>1.137</c:v>
                </c:pt>
                <c:pt idx="352">
                  <c:v>1.137</c:v>
                </c:pt>
                <c:pt idx="353">
                  <c:v>1.0780000000000001</c:v>
                </c:pt>
                <c:pt idx="354">
                  <c:v>1.0780000000000001</c:v>
                </c:pt>
                <c:pt idx="355">
                  <c:v>1.0780000000000001</c:v>
                </c:pt>
                <c:pt idx="356">
                  <c:v>1.0780000000000001</c:v>
                </c:pt>
                <c:pt idx="357">
                  <c:v>1.0780000000000001</c:v>
                </c:pt>
                <c:pt idx="358">
                  <c:v>1.0780000000000001</c:v>
                </c:pt>
                <c:pt idx="359">
                  <c:v>1.0780000000000001</c:v>
                </c:pt>
                <c:pt idx="360">
                  <c:v>1.0780000000000001</c:v>
                </c:pt>
                <c:pt idx="361">
                  <c:v>1.0780000000000001</c:v>
                </c:pt>
                <c:pt idx="362">
                  <c:v>1.0780000000000001</c:v>
                </c:pt>
                <c:pt idx="363">
                  <c:v>1.0780000000000001</c:v>
                </c:pt>
                <c:pt idx="364">
                  <c:v>1.0780000000000001</c:v>
                </c:pt>
                <c:pt idx="365">
                  <c:v>1.0780000000000001</c:v>
                </c:pt>
                <c:pt idx="366">
                  <c:v>1.0780000000000001</c:v>
                </c:pt>
                <c:pt idx="367">
                  <c:v>1.0780000000000001</c:v>
                </c:pt>
                <c:pt idx="368">
                  <c:v>1.0780000000000001</c:v>
                </c:pt>
                <c:pt idx="369">
                  <c:v>1.0780000000000001</c:v>
                </c:pt>
                <c:pt idx="370">
                  <c:v>1.0780000000000001</c:v>
                </c:pt>
                <c:pt idx="371">
                  <c:v>1.0780000000000001</c:v>
                </c:pt>
                <c:pt idx="372">
                  <c:v>1.0780000000000001</c:v>
                </c:pt>
                <c:pt idx="373">
                  <c:v>1.0780000000000001</c:v>
                </c:pt>
                <c:pt idx="374">
                  <c:v>1.0780000000000001</c:v>
                </c:pt>
                <c:pt idx="375">
                  <c:v>1.0780000000000001</c:v>
                </c:pt>
                <c:pt idx="376">
                  <c:v>1.0780000000000001</c:v>
                </c:pt>
                <c:pt idx="377">
                  <c:v>1.0780000000000001</c:v>
                </c:pt>
                <c:pt idx="378">
                  <c:v>1.0780000000000001</c:v>
                </c:pt>
                <c:pt idx="379">
                  <c:v>1.0780000000000001</c:v>
                </c:pt>
                <c:pt idx="380">
                  <c:v>1.0780000000000001</c:v>
                </c:pt>
                <c:pt idx="381">
                  <c:v>1.0780000000000001</c:v>
                </c:pt>
                <c:pt idx="382">
                  <c:v>1.0780000000000001</c:v>
                </c:pt>
                <c:pt idx="383">
                  <c:v>0.83599999999999997</c:v>
                </c:pt>
                <c:pt idx="384">
                  <c:v>0.83599999999999997</c:v>
                </c:pt>
                <c:pt idx="385">
                  <c:v>0.83599999999999997</c:v>
                </c:pt>
                <c:pt idx="386">
                  <c:v>0.83599999999999997</c:v>
                </c:pt>
                <c:pt idx="387">
                  <c:v>0.83599999999999997</c:v>
                </c:pt>
                <c:pt idx="388">
                  <c:v>0.83599999999999997</c:v>
                </c:pt>
                <c:pt idx="389">
                  <c:v>0.83599999999999997</c:v>
                </c:pt>
                <c:pt idx="390">
                  <c:v>0.83599999999999997</c:v>
                </c:pt>
                <c:pt idx="391">
                  <c:v>0.83599999999999997</c:v>
                </c:pt>
                <c:pt idx="392">
                  <c:v>0.83599999999999997</c:v>
                </c:pt>
                <c:pt idx="393">
                  <c:v>0.83599999999999997</c:v>
                </c:pt>
                <c:pt idx="394">
                  <c:v>0.83599999999999997</c:v>
                </c:pt>
                <c:pt idx="395">
                  <c:v>0.83599999999999997</c:v>
                </c:pt>
                <c:pt idx="396">
                  <c:v>0.83599999999999997</c:v>
                </c:pt>
                <c:pt idx="397">
                  <c:v>0.83599999999999997</c:v>
                </c:pt>
                <c:pt idx="398">
                  <c:v>0.83599999999999997</c:v>
                </c:pt>
                <c:pt idx="399">
                  <c:v>0.83599999999999997</c:v>
                </c:pt>
                <c:pt idx="400">
                  <c:v>0.83599999999999997</c:v>
                </c:pt>
                <c:pt idx="401">
                  <c:v>0.83599999999999997</c:v>
                </c:pt>
                <c:pt idx="402">
                  <c:v>0.83599999999999997</c:v>
                </c:pt>
                <c:pt idx="403">
                  <c:v>0.83599999999999997</c:v>
                </c:pt>
                <c:pt idx="404">
                  <c:v>0.83599999999999997</c:v>
                </c:pt>
                <c:pt idx="405">
                  <c:v>0.83599999999999997</c:v>
                </c:pt>
                <c:pt idx="406">
                  <c:v>0.83599999999999997</c:v>
                </c:pt>
                <c:pt idx="407">
                  <c:v>0.83599999999999997</c:v>
                </c:pt>
                <c:pt idx="408">
                  <c:v>0.83599999999999997</c:v>
                </c:pt>
                <c:pt idx="409">
                  <c:v>0.83599999999999997</c:v>
                </c:pt>
                <c:pt idx="410">
                  <c:v>0.83599999999999997</c:v>
                </c:pt>
                <c:pt idx="411">
                  <c:v>0.83599999999999997</c:v>
                </c:pt>
                <c:pt idx="412">
                  <c:v>0.83599999999999997</c:v>
                </c:pt>
                <c:pt idx="413">
                  <c:v>0.72899999999999998</c:v>
                </c:pt>
                <c:pt idx="414">
                  <c:v>0.72899999999999998</c:v>
                </c:pt>
                <c:pt idx="415">
                  <c:v>0.72899999999999998</c:v>
                </c:pt>
                <c:pt idx="416">
                  <c:v>0.72899999999999998</c:v>
                </c:pt>
                <c:pt idx="417">
                  <c:v>0.72899999999999998</c:v>
                </c:pt>
                <c:pt idx="418">
                  <c:v>0.72899999999999998</c:v>
                </c:pt>
                <c:pt idx="419">
                  <c:v>0.72899999999999998</c:v>
                </c:pt>
                <c:pt idx="420">
                  <c:v>0.72899999999999998</c:v>
                </c:pt>
                <c:pt idx="421">
                  <c:v>0.72899999999999998</c:v>
                </c:pt>
                <c:pt idx="422">
                  <c:v>0.72899999999999998</c:v>
                </c:pt>
                <c:pt idx="423">
                  <c:v>0.72899999999999998</c:v>
                </c:pt>
                <c:pt idx="424">
                  <c:v>0.72899999999999998</c:v>
                </c:pt>
                <c:pt idx="425">
                  <c:v>0.72899999999999998</c:v>
                </c:pt>
                <c:pt idx="426">
                  <c:v>0.72899999999999998</c:v>
                </c:pt>
                <c:pt idx="427">
                  <c:v>0.72899999999999998</c:v>
                </c:pt>
                <c:pt idx="428">
                  <c:v>0.72899999999999998</c:v>
                </c:pt>
                <c:pt idx="429">
                  <c:v>0.72899999999999998</c:v>
                </c:pt>
                <c:pt idx="430">
                  <c:v>0.72899999999999998</c:v>
                </c:pt>
                <c:pt idx="431">
                  <c:v>0.72899999999999998</c:v>
                </c:pt>
                <c:pt idx="432">
                  <c:v>0.72899999999999998</c:v>
                </c:pt>
                <c:pt idx="433">
                  <c:v>0.72899999999999998</c:v>
                </c:pt>
                <c:pt idx="434">
                  <c:v>0.72899999999999998</c:v>
                </c:pt>
                <c:pt idx="435">
                  <c:v>0.72899999999999998</c:v>
                </c:pt>
                <c:pt idx="436">
                  <c:v>0.72899999999999998</c:v>
                </c:pt>
                <c:pt idx="437">
                  <c:v>0.72899999999999998</c:v>
                </c:pt>
                <c:pt idx="438">
                  <c:v>0.72899999999999998</c:v>
                </c:pt>
                <c:pt idx="439">
                  <c:v>0.72899999999999998</c:v>
                </c:pt>
                <c:pt idx="440">
                  <c:v>0.72899999999999998</c:v>
                </c:pt>
                <c:pt idx="441">
                  <c:v>0.72899999999999998</c:v>
                </c:pt>
                <c:pt idx="442">
                  <c:v>0.72899999999999998</c:v>
                </c:pt>
                <c:pt idx="443">
                  <c:v>0.622</c:v>
                </c:pt>
                <c:pt idx="444">
                  <c:v>0.622</c:v>
                </c:pt>
                <c:pt idx="445">
                  <c:v>0.622</c:v>
                </c:pt>
                <c:pt idx="446">
                  <c:v>0.622</c:v>
                </c:pt>
                <c:pt idx="447">
                  <c:v>0.622</c:v>
                </c:pt>
                <c:pt idx="448">
                  <c:v>0.622</c:v>
                </c:pt>
                <c:pt idx="449">
                  <c:v>0.622</c:v>
                </c:pt>
                <c:pt idx="450">
                  <c:v>0.622</c:v>
                </c:pt>
                <c:pt idx="451">
                  <c:v>0.622</c:v>
                </c:pt>
                <c:pt idx="452">
                  <c:v>0.622</c:v>
                </c:pt>
                <c:pt idx="453">
                  <c:v>0.622</c:v>
                </c:pt>
                <c:pt idx="454">
                  <c:v>0.622</c:v>
                </c:pt>
                <c:pt idx="455">
                  <c:v>0.622</c:v>
                </c:pt>
                <c:pt idx="456">
                  <c:v>0.622</c:v>
                </c:pt>
                <c:pt idx="457">
                  <c:v>0.622</c:v>
                </c:pt>
                <c:pt idx="458">
                  <c:v>0.622</c:v>
                </c:pt>
                <c:pt idx="459">
                  <c:v>0.622</c:v>
                </c:pt>
                <c:pt idx="460">
                  <c:v>0.622</c:v>
                </c:pt>
                <c:pt idx="461">
                  <c:v>0.622</c:v>
                </c:pt>
                <c:pt idx="462">
                  <c:v>0.622</c:v>
                </c:pt>
                <c:pt idx="463">
                  <c:v>0.622</c:v>
                </c:pt>
                <c:pt idx="464">
                  <c:v>0.622</c:v>
                </c:pt>
                <c:pt idx="465">
                  <c:v>0.622</c:v>
                </c:pt>
                <c:pt idx="466">
                  <c:v>0.622</c:v>
                </c:pt>
                <c:pt idx="467">
                  <c:v>0.622</c:v>
                </c:pt>
                <c:pt idx="468">
                  <c:v>0.622</c:v>
                </c:pt>
                <c:pt idx="469">
                  <c:v>0.622</c:v>
                </c:pt>
                <c:pt idx="470">
                  <c:v>0.622</c:v>
                </c:pt>
                <c:pt idx="471">
                  <c:v>0.622</c:v>
                </c:pt>
                <c:pt idx="472">
                  <c:v>0.622</c:v>
                </c:pt>
                <c:pt idx="473">
                  <c:v>0.51500000000000001</c:v>
                </c:pt>
                <c:pt idx="474">
                  <c:v>0.51500000000000001</c:v>
                </c:pt>
                <c:pt idx="475">
                  <c:v>0.51500000000000001</c:v>
                </c:pt>
                <c:pt idx="476">
                  <c:v>0.51500000000000001</c:v>
                </c:pt>
                <c:pt idx="477">
                  <c:v>0.51500000000000001</c:v>
                </c:pt>
                <c:pt idx="478">
                  <c:v>0.51500000000000001</c:v>
                </c:pt>
                <c:pt idx="479">
                  <c:v>0.51500000000000001</c:v>
                </c:pt>
                <c:pt idx="480">
                  <c:v>0.51500000000000001</c:v>
                </c:pt>
                <c:pt idx="481">
                  <c:v>0.51500000000000001</c:v>
                </c:pt>
                <c:pt idx="482">
                  <c:v>0.51500000000000001</c:v>
                </c:pt>
                <c:pt idx="483">
                  <c:v>0.51500000000000001</c:v>
                </c:pt>
                <c:pt idx="484">
                  <c:v>0.51500000000000001</c:v>
                </c:pt>
                <c:pt idx="485">
                  <c:v>0.51500000000000001</c:v>
                </c:pt>
                <c:pt idx="486">
                  <c:v>0.51500000000000001</c:v>
                </c:pt>
                <c:pt idx="487">
                  <c:v>0.51500000000000001</c:v>
                </c:pt>
                <c:pt idx="488">
                  <c:v>0.51500000000000001</c:v>
                </c:pt>
                <c:pt idx="489">
                  <c:v>0.51500000000000001</c:v>
                </c:pt>
                <c:pt idx="490">
                  <c:v>0.51500000000000001</c:v>
                </c:pt>
                <c:pt idx="491">
                  <c:v>0.51500000000000001</c:v>
                </c:pt>
                <c:pt idx="492">
                  <c:v>0.51500000000000001</c:v>
                </c:pt>
                <c:pt idx="493">
                  <c:v>0.51500000000000001</c:v>
                </c:pt>
                <c:pt idx="494">
                  <c:v>0.51500000000000001</c:v>
                </c:pt>
                <c:pt idx="495">
                  <c:v>0.51500000000000001</c:v>
                </c:pt>
                <c:pt idx="496">
                  <c:v>0.51500000000000001</c:v>
                </c:pt>
                <c:pt idx="497">
                  <c:v>0.51500000000000001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AD-1F41-A61D-9EF1A88CF3B9}"/>
            </c:ext>
          </c:extLst>
        </c:ser>
        <c:ser>
          <c:idx val="6"/>
          <c:order val="5"/>
          <c:tx>
            <c:strRef>
              <c:f>'R'!$F$2</c:f>
              <c:strCache>
                <c:ptCount val="1"/>
                <c:pt idx="0">
                  <c:v>IBZ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'R'!$A$3:$A$500</c:f>
              <c:numCache>
                <c:formatCode>m/d/yy</c:formatCode>
                <c:ptCount val="4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  <c:pt idx="428">
                  <c:v>44296</c:v>
                </c:pt>
                <c:pt idx="429">
                  <c:v>44297</c:v>
                </c:pt>
                <c:pt idx="430">
                  <c:v>44298</c:v>
                </c:pt>
                <c:pt idx="431">
                  <c:v>44299</c:v>
                </c:pt>
                <c:pt idx="432">
                  <c:v>44300</c:v>
                </c:pt>
                <c:pt idx="433">
                  <c:v>44301</c:v>
                </c:pt>
                <c:pt idx="434">
                  <c:v>44302</c:v>
                </c:pt>
                <c:pt idx="435">
                  <c:v>44303</c:v>
                </c:pt>
                <c:pt idx="436">
                  <c:v>44304</c:v>
                </c:pt>
                <c:pt idx="437">
                  <c:v>44305</c:v>
                </c:pt>
                <c:pt idx="438">
                  <c:v>44306</c:v>
                </c:pt>
                <c:pt idx="439">
                  <c:v>44307</c:v>
                </c:pt>
                <c:pt idx="440">
                  <c:v>44308</c:v>
                </c:pt>
                <c:pt idx="441">
                  <c:v>44309</c:v>
                </c:pt>
                <c:pt idx="442">
                  <c:v>44310</c:v>
                </c:pt>
                <c:pt idx="443">
                  <c:v>44311</c:v>
                </c:pt>
                <c:pt idx="444">
                  <c:v>44312</c:v>
                </c:pt>
                <c:pt idx="445">
                  <c:v>44313</c:v>
                </c:pt>
                <c:pt idx="446">
                  <c:v>44314</c:v>
                </c:pt>
                <c:pt idx="447">
                  <c:v>44315</c:v>
                </c:pt>
                <c:pt idx="448">
                  <c:v>44316</c:v>
                </c:pt>
                <c:pt idx="449">
                  <c:v>44317</c:v>
                </c:pt>
                <c:pt idx="450">
                  <c:v>44318</c:v>
                </c:pt>
                <c:pt idx="451">
                  <c:v>44319</c:v>
                </c:pt>
                <c:pt idx="452">
                  <c:v>44320</c:v>
                </c:pt>
                <c:pt idx="453">
                  <c:v>44321</c:v>
                </c:pt>
                <c:pt idx="454">
                  <c:v>44322</c:v>
                </c:pt>
                <c:pt idx="455">
                  <c:v>44323</c:v>
                </c:pt>
                <c:pt idx="456">
                  <c:v>44324</c:v>
                </c:pt>
                <c:pt idx="457">
                  <c:v>44325</c:v>
                </c:pt>
                <c:pt idx="458">
                  <c:v>44326</c:v>
                </c:pt>
                <c:pt idx="459">
                  <c:v>44327</c:v>
                </c:pt>
                <c:pt idx="460">
                  <c:v>44328</c:v>
                </c:pt>
                <c:pt idx="461">
                  <c:v>44329</c:v>
                </c:pt>
                <c:pt idx="462">
                  <c:v>44330</c:v>
                </c:pt>
                <c:pt idx="463">
                  <c:v>44331</c:v>
                </c:pt>
                <c:pt idx="464">
                  <c:v>44332</c:v>
                </c:pt>
                <c:pt idx="465">
                  <c:v>44333</c:v>
                </c:pt>
                <c:pt idx="466">
                  <c:v>44334</c:v>
                </c:pt>
                <c:pt idx="467">
                  <c:v>44335</c:v>
                </c:pt>
                <c:pt idx="468">
                  <c:v>44336</c:v>
                </c:pt>
                <c:pt idx="469">
                  <c:v>44337</c:v>
                </c:pt>
                <c:pt idx="470">
                  <c:v>44338</c:v>
                </c:pt>
                <c:pt idx="471">
                  <c:v>44339</c:v>
                </c:pt>
                <c:pt idx="472">
                  <c:v>44340</c:v>
                </c:pt>
                <c:pt idx="473">
                  <c:v>44341</c:v>
                </c:pt>
                <c:pt idx="474">
                  <c:v>44342</c:v>
                </c:pt>
                <c:pt idx="475">
                  <c:v>44343</c:v>
                </c:pt>
                <c:pt idx="476">
                  <c:v>44344</c:v>
                </c:pt>
                <c:pt idx="477">
                  <c:v>44345</c:v>
                </c:pt>
                <c:pt idx="478">
                  <c:v>44346</c:v>
                </c:pt>
                <c:pt idx="479">
                  <c:v>44347</c:v>
                </c:pt>
                <c:pt idx="480">
                  <c:v>44348</c:v>
                </c:pt>
                <c:pt idx="481">
                  <c:v>44349</c:v>
                </c:pt>
                <c:pt idx="482">
                  <c:v>44350</c:v>
                </c:pt>
                <c:pt idx="483">
                  <c:v>44351</c:v>
                </c:pt>
                <c:pt idx="484">
                  <c:v>44352</c:v>
                </c:pt>
                <c:pt idx="485">
                  <c:v>44353</c:v>
                </c:pt>
                <c:pt idx="486">
                  <c:v>44354</c:v>
                </c:pt>
                <c:pt idx="487">
                  <c:v>44355</c:v>
                </c:pt>
                <c:pt idx="488">
                  <c:v>44356</c:v>
                </c:pt>
                <c:pt idx="489">
                  <c:v>44357</c:v>
                </c:pt>
                <c:pt idx="490">
                  <c:v>44358</c:v>
                </c:pt>
                <c:pt idx="491">
                  <c:v>44359</c:v>
                </c:pt>
                <c:pt idx="492">
                  <c:v>44360</c:v>
                </c:pt>
                <c:pt idx="493">
                  <c:v>44361</c:v>
                </c:pt>
                <c:pt idx="494">
                  <c:v>44362</c:v>
                </c:pt>
                <c:pt idx="495">
                  <c:v>44363</c:v>
                </c:pt>
                <c:pt idx="496">
                  <c:v>44364</c:v>
                </c:pt>
                <c:pt idx="497">
                  <c:v>44365</c:v>
                </c:pt>
              </c:numCache>
            </c:numRef>
          </c:cat>
          <c:val>
            <c:numRef>
              <c:f>'R'!$F$3:$F$500</c:f>
              <c:numCache>
                <c:formatCode>General</c:formatCode>
                <c:ptCount val="498"/>
                <c:pt idx="0">
                  <c:v>1.4183670650761699</c:v>
                </c:pt>
                <c:pt idx="1">
                  <c:v>1.4166293549243101</c:v>
                </c:pt>
                <c:pt idx="2">
                  <c:v>1.41722117647339</c:v>
                </c:pt>
                <c:pt idx="3">
                  <c:v>1.39966906488208</c:v>
                </c:pt>
                <c:pt idx="4">
                  <c:v>1.4394408345825001</c:v>
                </c:pt>
                <c:pt idx="5">
                  <c:v>1.50085254417304</c:v>
                </c:pt>
                <c:pt idx="6">
                  <c:v>1.5392828746855201</c:v>
                </c:pt>
                <c:pt idx="7">
                  <c:v>1.5919867705611199</c:v>
                </c:pt>
                <c:pt idx="8">
                  <c:v>1.6597334693935699</c:v>
                </c:pt>
                <c:pt idx="9">
                  <c:v>1.7183145618464</c:v>
                </c:pt>
                <c:pt idx="10">
                  <c:v>1.7329415199028899</c:v>
                </c:pt>
                <c:pt idx="11">
                  <c:v>1.76004676722439</c:v>
                </c:pt>
                <c:pt idx="12">
                  <c:v>1.76992195400524</c:v>
                </c:pt>
                <c:pt idx="13">
                  <c:v>1.7589230967426299</c:v>
                </c:pt>
                <c:pt idx="14">
                  <c:v>1.73372405163429</c:v>
                </c:pt>
                <c:pt idx="15">
                  <c:v>1.71692365148292</c:v>
                </c:pt>
                <c:pt idx="16">
                  <c:v>1.7221109829351</c:v>
                </c:pt>
                <c:pt idx="17">
                  <c:v>1.75396925462589</c:v>
                </c:pt>
                <c:pt idx="18">
                  <c:v>1.8039870201972299</c:v>
                </c:pt>
                <c:pt idx="19">
                  <c:v>1.86373064022337</c:v>
                </c:pt>
                <c:pt idx="20">
                  <c:v>1.9059018983434</c:v>
                </c:pt>
                <c:pt idx="21">
                  <c:v>1.9454040881332699</c:v>
                </c:pt>
                <c:pt idx="22">
                  <c:v>1.98751274975726</c:v>
                </c:pt>
                <c:pt idx="23">
                  <c:v>2.0136870029413401</c:v>
                </c:pt>
                <c:pt idx="24">
                  <c:v>2.03581909992565</c:v>
                </c:pt>
                <c:pt idx="25">
                  <c:v>2.0276289365342</c:v>
                </c:pt>
                <c:pt idx="26">
                  <c:v>1.98620482645699</c:v>
                </c:pt>
                <c:pt idx="27">
                  <c:v>1.9200407739916201</c:v>
                </c:pt>
                <c:pt idx="28">
                  <c:v>1.8357958449264</c:v>
                </c:pt>
                <c:pt idx="29">
                  <c:v>1.7451308570655699</c:v>
                </c:pt>
                <c:pt idx="30">
                  <c:v>1.6556838076329301</c:v>
                </c:pt>
                <c:pt idx="31">
                  <c:v>1.5733875126532</c:v>
                </c:pt>
                <c:pt idx="32">
                  <c:v>1.5017330864779099</c:v>
                </c:pt>
                <c:pt idx="33">
                  <c:v>1.4395925155260401</c:v>
                </c:pt>
                <c:pt idx="34">
                  <c:v>1.37142499167652</c:v>
                </c:pt>
                <c:pt idx="35">
                  <c:v>1.3026740725181301</c:v>
                </c:pt>
                <c:pt idx="36">
                  <c:v>1.2360470625436999</c:v>
                </c:pt>
                <c:pt idx="37">
                  <c:v>1.1655648360892099</c:v>
                </c:pt>
                <c:pt idx="38">
                  <c:v>1.09700000403293</c:v>
                </c:pt>
                <c:pt idx="39">
                  <c:v>1.0273419810837601</c:v>
                </c:pt>
                <c:pt idx="40">
                  <c:v>0.96128877527207601</c:v>
                </c:pt>
                <c:pt idx="41">
                  <c:v>0.89687596583914797</c:v>
                </c:pt>
                <c:pt idx="42">
                  <c:v>0.83385373640551896</c:v>
                </c:pt>
                <c:pt idx="43">
                  <c:v>0.77563547068428895</c:v>
                </c:pt>
                <c:pt idx="44">
                  <c:v>0.71974174828619497</c:v>
                </c:pt>
                <c:pt idx="45">
                  <c:v>0.67088306778757201</c:v>
                </c:pt>
                <c:pt idx="46">
                  <c:v>0.63483419979186295</c:v>
                </c:pt>
                <c:pt idx="47">
                  <c:v>0.60825663919921202</c:v>
                </c:pt>
                <c:pt idx="48">
                  <c:v>0.587937595628231</c:v>
                </c:pt>
                <c:pt idx="49">
                  <c:v>0.57529499280568497</c:v>
                </c:pt>
                <c:pt idx="50">
                  <c:v>0.573281368149273</c:v>
                </c:pt>
                <c:pt idx="51">
                  <c:v>0.57824018087797002</c:v>
                </c:pt>
                <c:pt idx="52">
                  <c:v>0.59440105033360302</c:v>
                </c:pt>
                <c:pt idx="53">
                  <c:v>0.61849850612772705</c:v>
                </c:pt>
                <c:pt idx="54">
                  <c:v>0.64898166213617803</c:v>
                </c:pt>
                <c:pt idx="55">
                  <c:v>0.68071190198167297</c:v>
                </c:pt>
                <c:pt idx="56">
                  <c:v>0.70866144918513996</c:v>
                </c:pt>
                <c:pt idx="57">
                  <c:v>0.73173678274179499</c:v>
                </c:pt>
                <c:pt idx="58">
                  <c:v>0.74218375262872704</c:v>
                </c:pt>
                <c:pt idx="59">
                  <c:v>0.74424656495180097</c:v>
                </c:pt>
                <c:pt idx="60">
                  <c:v>0.73940483555927405</c:v>
                </c:pt>
                <c:pt idx="61">
                  <c:v>0.728140127199985</c:v>
                </c:pt>
                <c:pt idx="62">
                  <c:v>0.71360632475049202</c:v>
                </c:pt>
                <c:pt idx="63">
                  <c:v>0.69940162406507</c:v>
                </c:pt>
                <c:pt idx="64">
                  <c:v>0.67531159989917</c:v>
                </c:pt>
                <c:pt idx="65">
                  <c:v>0.65306730939832203</c:v>
                </c:pt>
                <c:pt idx="66">
                  <c:v>0.63283972711613401</c:v>
                </c:pt>
                <c:pt idx="67">
                  <c:v>0.62016413921980296</c:v>
                </c:pt>
                <c:pt idx="68">
                  <c:v>0.608306492035389</c:v>
                </c:pt>
                <c:pt idx="69">
                  <c:v>0.60923390800350397</c:v>
                </c:pt>
                <c:pt idx="70">
                  <c:v>0.60907803827255402</c:v>
                </c:pt>
                <c:pt idx="71">
                  <c:v>0.61183522773166099</c:v>
                </c:pt>
                <c:pt idx="72">
                  <c:v>0.61732215598399398</c:v>
                </c:pt>
                <c:pt idx="73">
                  <c:v>0.62354326697244</c:v>
                </c:pt>
                <c:pt idx="74">
                  <c:v>0.63010687056051096</c:v>
                </c:pt>
                <c:pt idx="75">
                  <c:v>0.63511560184229798</c:v>
                </c:pt>
                <c:pt idx="76">
                  <c:v>0.63878005661668302</c:v>
                </c:pt>
                <c:pt idx="77">
                  <c:v>0.64496696410482901</c:v>
                </c:pt>
                <c:pt idx="78">
                  <c:v>0.64653690250562801</c:v>
                </c:pt>
                <c:pt idx="79">
                  <c:v>0.64786250586246596</c:v>
                </c:pt>
                <c:pt idx="80">
                  <c:v>0.65169615177526297</c:v>
                </c:pt>
                <c:pt idx="81">
                  <c:v>0.66623586966112203</c:v>
                </c:pt>
                <c:pt idx="82">
                  <c:v>0.68562173545649296</c:v>
                </c:pt>
                <c:pt idx="83">
                  <c:v>0.70554021126488298</c:v>
                </c:pt>
                <c:pt idx="84">
                  <c:v>0.74127447376890698</c:v>
                </c:pt>
                <c:pt idx="85">
                  <c:v>0.76671309398975196</c:v>
                </c:pt>
                <c:pt idx="86">
                  <c:v>0.80360734428205105</c:v>
                </c:pt>
                <c:pt idx="87">
                  <c:v>0.82872099394816501</c:v>
                </c:pt>
                <c:pt idx="88">
                  <c:v>0.86762777550243997</c:v>
                </c:pt>
                <c:pt idx="89">
                  <c:v>0.87775337228837502</c:v>
                </c:pt>
                <c:pt idx="90">
                  <c:v>0.877129194282533</c:v>
                </c:pt>
                <c:pt idx="91">
                  <c:v>0.87139156229186998</c:v>
                </c:pt>
                <c:pt idx="92">
                  <c:v>0.84879781965913004</c:v>
                </c:pt>
                <c:pt idx="93">
                  <c:v>0.836712852629524</c:v>
                </c:pt>
                <c:pt idx="94">
                  <c:v>0.82390357166905304</c:v>
                </c:pt>
                <c:pt idx="95">
                  <c:v>0.81466649169167005</c:v>
                </c:pt>
                <c:pt idx="96">
                  <c:v>0.81548227317358002</c:v>
                </c:pt>
                <c:pt idx="97">
                  <c:v>0.83140962944917096</c:v>
                </c:pt>
                <c:pt idx="98">
                  <c:v>0.83109924409900604</c:v>
                </c:pt>
                <c:pt idx="99">
                  <c:v>0.85923859999335706</c:v>
                </c:pt>
                <c:pt idx="100">
                  <c:v>0.86990180337051703</c:v>
                </c:pt>
                <c:pt idx="101">
                  <c:v>0.88126863905404595</c:v>
                </c:pt>
                <c:pt idx="102">
                  <c:v>0.88505156780736705</c:v>
                </c:pt>
                <c:pt idx="103">
                  <c:v>0.88382721461246905</c:v>
                </c:pt>
                <c:pt idx="104">
                  <c:v>0.87335455290258701</c:v>
                </c:pt>
                <c:pt idx="105">
                  <c:v>0.84598789201387503</c:v>
                </c:pt>
                <c:pt idx="106">
                  <c:v>0.80434103397857304</c:v>
                </c:pt>
                <c:pt idx="107">
                  <c:v>0.74420540786195899</c:v>
                </c:pt>
                <c:pt idx="108">
                  <c:v>0.68103502194871601</c:v>
                </c:pt>
                <c:pt idx="109">
                  <c:v>0.640179491739016</c:v>
                </c:pt>
                <c:pt idx="110">
                  <c:v>0.60949635529535495</c:v>
                </c:pt>
                <c:pt idx="111">
                  <c:v>0.61928826187768304</c:v>
                </c:pt>
                <c:pt idx="112">
                  <c:v>0.63819073785209501</c:v>
                </c:pt>
                <c:pt idx="113">
                  <c:v>0.68092600201251996</c:v>
                </c:pt>
                <c:pt idx="114">
                  <c:v>0.74480789095908395</c:v>
                </c:pt>
                <c:pt idx="115">
                  <c:v>0.840885369292381</c:v>
                </c:pt>
                <c:pt idx="116">
                  <c:v>0.96732475161215503</c:v>
                </c:pt>
                <c:pt idx="117">
                  <c:v>1.1414521780075599</c:v>
                </c:pt>
                <c:pt idx="118">
                  <c:v>1.37955548336575</c:v>
                </c:pt>
                <c:pt idx="119">
                  <c:v>1.5596458309892101</c:v>
                </c:pt>
                <c:pt idx="120">
                  <c:v>1.6616909614327</c:v>
                </c:pt>
                <c:pt idx="121">
                  <c:v>1.77113498811311</c:v>
                </c:pt>
                <c:pt idx="122">
                  <c:v>1.7552637366713599</c:v>
                </c:pt>
                <c:pt idx="123">
                  <c:v>1.68881104675767</c:v>
                </c:pt>
                <c:pt idx="124">
                  <c:v>1.55833430445697</c:v>
                </c:pt>
                <c:pt idx="125">
                  <c:v>1.43490902778337</c:v>
                </c:pt>
                <c:pt idx="126">
                  <c:v>1.36109738522575</c:v>
                </c:pt>
                <c:pt idx="127">
                  <c:v>1.29099338900897</c:v>
                </c:pt>
                <c:pt idx="128">
                  <c:v>1.25673954817545</c:v>
                </c:pt>
                <c:pt idx="129">
                  <c:v>1.23538795574423</c:v>
                </c:pt>
                <c:pt idx="130">
                  <c:v>1.21597864671606</c:v>
                </c:pt>
                <c:pt idx="131">
                  <c:v>1.2039031767441299</c:v>
                </c:pt>
                <c:pt idx="132">
                  <c:v>1.19244287253195</c:v>
                </c:pt>
                <c:pt idx="133">
                  <c:v>1.20066297745303</c:v>
                </c:pt>
                <c:pt idx="134">
                  <c:v>1.2149984315065101</c:v>
                </c:pt>
                <c:pt idx="135">
                  <c:v>1.22802400294553</c:v>
                </c:pt>
                <c:pt idx="136">
                  <c:v>1.2472651991480099</c:v>
                </c:pt>
                <c:pt idx="137">
                  <c:v>1.29920843841172</c:v>
                </c:pt>
                <c:pt idx="138">
                  <c:v>1.3217299228100901</c:v>
                </c:pt>
                <c:pt idx="139">
                  <c:v>1.33687060082689</c:v>
                </c:pt>
                <c:pt idx="140">
                  <c:v>1.3704489546280401</c:v>
                </c:pt>
                <c:pt idx="141">
                  <c:v>1.38602760360511</c:v>
                </c:pt>
                <c:pt idx="142">
                  <c:v>1.3677823664400399</c:v>
                </c:pt>
                <c:pt idx="143">
                  <c:v>1.3202423352886301</c:v>
                </c:pt>
                <c:pt idx="144">
                  <c:v>1.2804562181479799</c:v>
                </c:pt>
                <c:pt idx="145">
                  <c:v>1.2213348034301199</c:v>
                </c:pt>
                <c:pt idx="146">
                  <c:v>1.1826043613639601</c:v>
                </c:pt>
                <c:pt idx="147">
                  <c:v>1.13598184831013</c:v>
                </c:pt>
                <c:pt idx="148">
                  <c:v>1.0825586860834699</c:v>
                </c:pt>
                <c:pt idx="149">
                  <c:v>1.0388892907576399</c:v>
                </c:pt>
                <c:pt idx="150">
                  <c:v>0.97911064727145802</c:v>
                </c:pt>
                <c:pt idx="151">
                  <c:v>0.95122861266694203</c:v>
                </c:pt>
                <c:pt idx="152">
                  <c:v>0.93388825813387599</c:v>
                </c:pt>
                <c:pt idx="153">
                  <c:v>0.93804729618517202</c:v>
                </c:pt>
                <c:pt idx="154">
                  <c:v>0.94380640450992004</c:v>
                </c:pt>
                <c:pt idx="155">
                  <c:v>0.98837498891666598</c:v>
                </c:pt>
                <c:pt idx="156">
                  <c:v>1.0438406274063701</c:v>
                </c:pt>
                <c:pt idx="157">
                  <c:v>1.0881673844256201</c:v>
                </c:pt>
                <c:pt idx="158">
                  <c:v>1.1375923782356701</c:v>
                </c:pt>
                <c:pt idx="159">
                  <c:v>1.19136583083041</c:v>
                </c:pt>
                <c:pt idx="160">
                  <c:v>1.20558811588853</c:v>
                </c:pt>
                <c:pt idx="161">
                  <c:v>1.2023081026537801</c:v>
                </c:pt>
                <c:pt idx="162">
                  <c:v>1.1841165889898899</c:v>
                </c:pt>
                <c:pt idx="163">
                  <c:v>1.1258977605376601</c:v>
                </c:pt>
                <c:pt idx="164">
                  <c:v>1.05850745672293</c:v>
                </c:pt>
                <c:pt idx="165">
                  <c:v>1.0028597665299801</c:v>
                </c:pt>
                <c:pt idx="166">
                  <c:v>0.95246311585976995</c:v>
                </c:pt>
                <c:pt idx="167">
                  <c:v>0.91814828175933605</c:v>
                </c:pt>
                <c:pt idx="168">
                  <c:v>0.88699431265602202</c:v>
                </c:pt>
                <c:pt idx="169">
                  <c:v>0.87350584313824498</c:v>
                </c:pt>
                <c:pt idx="170">
                  <c:v>0.86747050526191605</c:v>
                </c:pt>
                <c:pt idx="171">
                  <c:v>0.87446868442337</c:v>
                </c:pt>
                <c:pt idx="172">
                  <c:v>0.89841994163923</c:v>
                </c:pt>
                <c:pt idx="173">
                  <c:v>0.93741670552553502</c:v>
                </c:pt>
                <c:pt idx="174">
                  <c:v>0.97450128826358895</c:v>
                </c:pt>
                <c:pt idx="175">
                  <c:v>1.0251588032752299</c:v>
                </c:pt>
                <c:pt idx="176">
                  <c:v>1.0716424346665701</c:v>
                </c:pt>
                <c:pt idx="177">
                  <c:v>1.1043026008880501</c:v>
                </c:pt>
                <c:pt idx="178">
                  <c:v>1.1224201425139499</c:v>
                </c:pt>
                <c:pt idx="179">
                  <c:v>1.1223316404912</c:v>
                </c:pt>
                <c:pt idx="180">
                  <c:v>1.10545893207049</c:v>
                </c:pt>
                <c:pt idx="181">
                  <c:v>1.0781760810318499</c:v>
                </c:pt>
                <c:pt idx="182">
                  <c:v>1.0473309776717701</c:v>
                </c:pt>
                <c:pt idx="183">
                  <c:v>1.0103599312004701</c:v>
                </c:pt>
                <c:pt idx="184">
                  <c:v>0.97589765883711499</c:v>
                </c:pt>
                <c:pt idx="185">
                  <c:v>0.95359214518734203</c:v>
                </c:pt>
                <c:pt idx="186">
                  <c:v>0.93208408237569995</c:v>
                </c:pt>
                <c:pt idx="187">
                  <c:v>0.91071538028571697</c:v>
                </c:pt>
                <c:pt idx="188">
                  <c:v>0.90039642400285802</c:v>
                </c:pt>
                <c:pt idx="189">
                  <c:v>0.88724847321919298</c:v>
                </c:pt>
                <c:pt idx="190">
                  <c:v>0.90105648591012599</c:v>
                </c:pt>
                <c:pt idx="191">
                  <c:v>0.92496872561939303</c:v>
                </c:pt>
                <c:pt idx="192">
                  <c:v>0.95376100363887295</c:v>
                </c:pt>
                <c:pt idx="193">
                  <c:v>0.98864276998270595</c:v>
                </c:pt>
                <c:pt idx="194">
                  <c:v>1.04081629731989</c:v>
                </c:pt>
                <c:pt idx="195">
                  <c:v>1.0969614161136201</c:v>
                </c:pt>
                <c:pt idx="196">
                  <c:v>1.17192581359991</c:v>
                </c:pt>
                <c:pt idx="197">
                  <c:v>1.2127713559542299</c:v>
                </c:pt>
                <c:pt idx="198">
                  <c:v>1.2548594697627</c:v>
                </c:pt>
                <c:pt idx="199">
                  <c:v>1.2768490314240699</c:v>
                </c:pt>
                <c:pt idx="200">
                  <c:v>1.2892397784445699</c:v>
                </c:pt>
                <c:pt idx="201">
                  <c:v>1.3017944704217199</c:v>
                </c:pt>
                <c:pt idx="202">
                  <c:v>1.29557463763328</c:v>
                </c:pt>
                <c:pt idx="203">
                  <c:v>1.29660915249346</c:v>
                </c:pt>
                <c:pt idx="204">
                  <c:v>1.2855668380866501</c:v>
                </c:pt>
                <c:pt idx="205">
                  <c:v>1.25046935200264</c:v>
                </c:pt>
                <c:pt idx="206">
                  <c:v>1.2208151962370799</c:v>
                </c:pt>
                <c:pt idx="207">
                  <c:v>1.1942751385972801</c:v>
                </c:pt>
                <c:pt idx="208">
                  <c:v>1.1772821970966301</c:v>
                </c:pt>
                <c:pt idx="209">
                  <c:v>1.1574728627036699</c:v>
                </c:pt>
                <c:pt idx="210">
                  <c:v>1.15559087194262</c:v>
                </c:pt>
                <c:pt idx="211">
                  <c:v>1.13530008738928</c:v>
                </c:pt>
                <c:pt idx="212">
                  <c:v>1.11303798462145</c:v>
                </c:pt>
                <c:pt idx="213">
                  <c:v>1.0949997959087601</c:v>
                </c:pt>
                <c:pt idx="214">
                  <c:v>1.0683017461311</c:v>
                </c:pt>
                <c:pt idx="215">
                  <c:v>1.0526791176919299</c:v>
                </c:pt>
                <c:pt idx="216">
                  <c:v>1.0282898574357799</c:v>
                </c:pt>
                <c:pt idx="217">
                  <c:v>1.0110272724103</c:v>
                </c:pt>
                <c:pt idx="218">
                  <c:v>1.01515886297103</c:v>
                </c:pt>
                <c:pt idx="219">
                  <c:v>1.02568192060786</c:v>
                </c:pt>
                <c:pt idx="220">
                  <c:v>1.0446018299944599</c:v>
                </c:pt>
                <c:pt idx="221">
                  <c:v>1.0639541144911899</c:v>
                </c:pt>
                <c:pt idx="222">
                  <c:v>1.09841732605069</c:v>
                </c:pt>
                <c:pt idx="223">
                  <c:v>1.12201014027085</c:v>
                </c:pt>
                <c:pt idx="224">
                  <c:v>1.14023585096019</c:v>
                </c:pt>
                <c:pt idx="225">
                  <c:v>1.1651767818759799</c:v>
                </c:pt>
                <c:pt idx="226">
                  <c:v>1.20308983665616</c:v>
                </c:pt>
                <c:pt idx="227">
                  <c:v>1.2356467136649001</c:v>
                </c:pt>
                <c:pt idx="228">
                  <c:v>1.2856069291810099</c:v>
                </c:pt>
                <c:pt idx="229">
                  <c:v>1.3267811924505499</c:v>
                </c:pt>
                <c:pt idx="230">
                  <c:v>1.38311999214578</c:v>
                </c:pt>
                <c:pt idx="231">
                  <c:v>1.4375507616113701</c:v>
                </c:pt>
                <c:pt idx="232">
                  <c:v>1.4801497118310101</c:v>
                </c:pt>
                <c:pt idx="233">
                  <c:v>1.53653955470397</c:v>
                </c:pt>
                <c:pt idx="234">
                  <c:v>1.5850725728992101</c:v>
                </c:pt>
                <c:pt idx="235">
                  <c:v>1.63565830648701</c:v>
                </c:pt>
                <c:pt idx="236">
                  <c:v>1.6794342323398199</c:v>
                </c:pt>
                <c:pt idx="237">
                  <c:v>1.7029160652305799</c:v>
                </c:pt>
                <c:pt idx="238">
                  <c:v>1.70563268948691</c:v>
                </c:pt>
                <c:pt idx="239">
                  <c:v>1.6971112862056199</c:v>
                </c:pt>
                <c:pt idx="240">
                  <c:v>1.67146164184325</c:v>
                </c:pt>
                <c:pt idx="241">
                  <c:v>1.64465995162865</c:v>
                </c:pt>
                <c:pt idx="242">
                  <c:v>1.6126751782747299</c:v>
                </c:pt>
                <c:pt idx="243">
                  <c:v>1.5811480234417099</c:v>
                </c:pt>
                <c:pt idx="244">
                  <c:v>1.54903151335686</c:v>
                </c:pt>
                <c:pt idx="245">
                  <c:v>1.51297129980749</c:v>
                </c:pt>
                <c:pt idx="246">
                  <c:v>1.47965845061235</c:v>
                </c:pt>
                <c:pt idx="247">
                  <c:v>1.44431409645039</c:v>
                </c:pt>
                <c:pt idx="248">
                  <c:v>1.41156550890573</c:v>
                </c:pt>
                <c:pt idx="249">
                  <c:v>1.3808744916848199</c:v>
                </c:pt>
                <c:pt idx="250">
                  <c:v>1.3497728300299401</c:v>
                </c:pt>
                <c:pt idx="251">
                  <c:v>1.3174445264472101</c:v>
                </c:pt>
                <c:pt idx="252">
                  <c:v>1.28316759955471</c:v>
                </c:pt>
                <c:pt idx="253">
                  <c:v>1.24501286251757</c:v>
                </c:pt>
                <c:pt idx="254">
                  <c:v>1.2071196755923399</c:v>
                </c:pt>
                <c:pt idx="255">
                  <c:v>1.1680403508832899</c:v>
                </c:pt>
                <c:pt idx="256">
                  <c:v>1.13518875483545</c:v>
                </c:pt>
                <c:pt idx="257">
                  <c:v>1.1031958161656099</c:v>
                </c:pt>
                <c:pt idx="258">
                  <c:v>1.0759188547682199</c:v>
                </c:pt>
                <c:pt idx="259">
                  <c:v>1.0513021390096</c:v>
                </c:pt>
                <c:pt idx="260">
                  <c:v>1.0292027074215</c:v>
                </c:pt>
                <c:pt idx="261">
                  <c:v>1.0109261418045801</c:v>
                </c:pt>
                <c:pt idx="262">
                  <c:v>0.99611470589240703</c:v>
                </c:pt>
                <c:pt idx="263">
                  <c:v>0.98910356709925495</c:v>
                </c:pt>
                <c:pt idx="264">
                  <c:v>0.98114519291267399</c:v>
                </c:pt>
                <c:pt idx="265">
                  <c:v>0.97618065260006104</c:v>
                </c:pt>
                <c:pt idx="266">
                  <c:v>0.97244301703239899</c:v>
                </c:pt>
                <c:pt idx="267">
                  <c:v>0.96599459443116698</c:v>
                </c:pt>
                <c:pt idx="268">
                  <c:v>0.95717567405031201</c:v>
                </c:pt>
                <c:pt idx="269">
                  <c:v>0.94959487397728204</c:v>
                </c:pt>
                <c:pt idx="270">
                  <c:v>0.942934083114771</c:v>
                </c:pt>
                <c:pt idx="271">
                  <c:v>0.93188211233225504</c:v>
                </c:pt>
                <c:pt idx="272">
                  <c:v>0.92261918573750101</c:v>
                </c:pt>
                <c:pt idx="273">
                  <c:v>0.91044963741807805</c:v>
                </c:pt>
                <c:pt idx="274">
                  <c:v>0.899674600616163</c:v>
                </c:pt>
                <c:pt idx="275">
                  <c:v>0.89206388034095696</c:v>
                </c:pt>
                <c:pt idx="276">
                  <c:v>0.88951060617142796</c:v>
                </c:pt>
                <c:pt idx="277">
                  <c:v>0.89186464831575296</c:v>
                </c:pt>
                <c:pt idx="278">
                  <c:v>0.89768328687009802</c:v>
                </c:pt>
                <c:pt idx="279">
                  <c:v>0.90472990073303305</c:v>
                </c:pt>
                <c:pt idx="280">
                  <c:v>0.914602277397908</c:v>
                </c:pt>
                <c:pt idx="281">
                  <c:v>0.92352701610760402</c:v>
                </c:pt>
                <c:pt idx="282">
                  <c:v>0.93303912473005002</c:v>
                </c:pt>
                <c:pt idx="283">
                  <c:v>0.942159424748094</c:v>
                </c:pt>
                <c:pt idx="284">
                  <c:v>0.95354729863118803</c:v>
                </c:pt>
                <c:pt idx="285">
                  <c:v>0.96380363760420196</c:v>
                </c:pt>
                <c:pt idx="286">
                  <c:v>0.97478533286053304</c:v>
                </c:pt>
                <c:pt idx="287">
                  <c:v>0.98327840822135304</c:v>
                </c:pt>
                <c:pt idx="288">
                  <c:v>0.98829697833575703</c:v>
                </c:pt>
                <c:pt idx="289">
                  <c:v>0.99488554804099805</c:v>
                </c:pt>
                <c:pt idx="290">
                  <c:v>1.0011455061572201</c:v>
                </c:pt>
                <c:pt idx="291">
                  <c:v>1.01212812362802</c:v>
                </c:pt>
                <c:pt idx="292">
                  <c:v>1.02663013264978</c:v>
                </c:pt>
                <c:pt idx="293">
                  <c:v>1.0352305511904201</c:v>
                </c:pt>
                <c:pt idx="294">
                  <c:v>1.04243454939332</c:v>
                </c:pt>
                <c:pt idx="295">
                  <c:v>1.0425475223854701</c:v>
                </c:pt>
                <c:pt idx="296">
                  <c:v>1.0388462655756601</c:v>
                </c:pt>
                <c:pt idx="297">
                  <c:v>1.0291517568033599</c:v>
                </c:pt>
                <c:pt idx="298">
                  <c:v>1.0196033756854701</c:v>
                </c:pt>
                <c:pt idx="299">
                  <c:v>1.00631730655277</c:v>
                </c:pt>
                <c:pt idx="300">
                  <c:v>0.99231823712733902</c:v>
                </c:pt>
                <c:pt idx="301">
                  <c:v>0.97423806459756501</c:v>
                </c:pt>
                <c:pt idx="302">
                  <c:v>0.95433766763830197</c:v>
                </c:pt>
                <c:pt idx="303">
                  <c:v>0.938228892868334</c:v>
                </c:pt>
                <c:pt idx="304">
                  <c:v>0.92738825814650705</c:v>
                </c:pt>
                <c:pt idx="305">
                  <c:v>0.92080838397567799</c:v>
                </c:pt>
                <c:pt idx="306">
                  <c:v>0.92067401784898695</c:v>
                </c:pt>
                <c:pt idx="307">
                  <c:v>0.926631203730377</c:v>
                </c:pt>
                <c:pt idx="308">
                  <c:v>0.93359778666108495</c:v>
                </c:pt>
                <c:pt idx="309">
                  <c:v>0.94004956828131303</c:v>
                </c:pt>
                <c:pt idx="310">
                  <c:v>0.94940587109578201</c:v>
                </c:pt>
                <c:pt idx="311">
                  <c:v>0.95647446000589598</c:v>
                </c:pt>
                <c:pt idx="312">
                  <c:v>0.96505211822620995</c:v>
                </c:pt>
                <c:pt idx="313">
                  <c:v>0.97313830136562796</c:v>
                </c:pt>
                <c:pt idx="314">
                  <c:v>0.97872065160712496</c:v>
                </c:pt>
                <c:pt idx="315">
                  <c:v>0.98509451122313096</c:v>
                </c:pt>
                <c:pt idx="316">
                  <c:v>0.98866482760364405</c:v>
                </c:pt>
                <c:pt idx="317">
                  <c:v>0.99030770696223003</c:v>
                </c:pt>
                <c:pt idx="318">
                  <c:v>0.98033811846536201</c:v>
                </c:pt>
                <c:pt idx="319">
                  <c:v>0.96754333543771898</c:v>
                </c:pt>
                <c:pt idx="320">
                  <c:v>0.94965839827269005</c:v>
                </c:pt>
                <c:pt idx="321">
                  <c:v>0.92767177385371002</c:v>
                </c:pt>
                <c:pt idx="322">
                  <c:v>0.90103001177661202</c:v>
                </c:pt>
                <c:pt idx="323">
                  <c:v>0.87599559171844399</c:v>
                </c:pt>
                <c:pt idx="324">
                  <c:v>0.852897229630178</c:v>
                </c:pt>
                <c:pt idx="325">
                  <c:v>0.83165516722214206</c:v>
                </c:pt>
                <c:pt idx="326">
                  <c:v>0.81159255427049204</c:v>
                </c:pt>
                <c:pt idx="327">
                  <c:v>0.79387461125415504</c:v>
                </c:pt>
                <c:pt idx="328">
                  <c:v>0.77794507936045998</c:v>
                </c:pt>
                <c:pt idx="329">
                  <c:v>0.76050093622984904</c:v>
                </c:pt>
                <c:pt idx="330">
                  <c:v>1.7139800899798601</c:v>
                </c:pt>
                <c:pt idx="331">
                  <c:v>1.73121850274084</c:v>
                </c:pt>
                <c:pt idx="332">
                  <c:v>1.7339206179392599</c:v>
                </c:pt>
                <c:pt idx="333">
                  <c:v>1.7373610143242</c:v>
                </c:pt>
                <c:pt idx="334">
                  <c:v>1.73787927470231</c:v>
                </c:pt>
                <c:pt idx="335">
                  <c:v>1.73787927470231</c:v>
                </c:pt>
                <c:pt idx="336">
                  <c:v>1.73787927470231</c:v>
                </c:pt>
                <c:pt idx="337">
                  <c:v>1.73787927470231</c:v>
                </c:pt>
                <c:pt idx="338">
                  <c:v>1.73787927470231</c:v>
                </c:pt>
                <c:pt idx="339">
                  <c:v>1.73787927470231</c:v>
                </c:pt>
                <c:pt idx="340">
                  <c:v>1.73787927470231</c:v>
                </c:pt>
                <c:pt idx="341">
                  <c:v>1.73787927470231</c:v>
                </c:pt>
                <c:pt idx="342">
                  <c:v>1.73787927470231</c:v>
                </c:pt>
                <c:pt idx="343">
                  <c:v>1.73787927470231</c:v>
                </c:pt>
                <c:pt idx="344">
                  <c:v>1.73787927470231</c:v>
                </c:pt>
                <c:pt idx="345">
                  <c:v>1.73787927470231</c:v>
                </c:pt>
                <c:pt idx="346">
                  <c:v>1.73787927470231</c:v>
                </c:pt>
                <c:pt idx="347">
                  <c:v>1.73787927470231</c:v>
                </c:pt>
                <c:pt idx="348">
                  <c:v>1.73787927470231</c:v>
                </c:pt>
                <c:pt idx="349">
                  <c:v>1.73787927470231</c:v>
                </c:pt>
                <c:pt idx="350">
                  <c:v>1.73787927470231</c:v>
                </c:pt>
                <c:pt idx="351">
                  <c:v>1.73787927470231</c:v>
                </c:pt>
                <c:pt idx="352">
                  <c:v>1.73787927470231</c:v>
                </c:pt>
                <c:pt idx="353">
                  <c:v>1.9410097752773801</c:v>
                </c:pt>
                <c:pt idx="354">
                  <c:v>2.0029624807637898</c:v>
                </c:pt>
                <c:pt idx="355">
                  <c:v>2.0029624807637898</c:v>
                </c:pt>
                <c:pt idx="356">
                  <c:v>1.6012188342604801</c:v>
                </c:pt>
                <c:pt idx="357">
                  <c:v>1.6012188342604801</c:v>
                </c:pt>
                <c:pt idx="358">
                  <c:v>1.6012188342604801</c:v>
                </c:pt>
                <c:pt idx="359">
                  <c:v>1.6012188342604801</c:v>
                </c:pt>
                <c:pt idx="360">
                  <c:v>1.6012188342604801</c:v>
                </c:pt>
                <c:pt idx="361">
                  <c:v>1.6012188342604801</c:v>
                </c:pt>
                <c:pt idx="362">
                  <c:v>1.6012188342604801</c:v>
                </c:pt>
                <c:pt idx="363">
                  <c:v>1.6012188342604801</c:v>
                </c:pt>
                <c:pt idx="364">
                  <c:v>1.6012188342604801</c:v>
                </c:pt>
                <c:pt idx="365">
                  <c:v>1.6012188342604801</c:v>
                </c:pt>
                <c:pt idx="366">
                  <c:v>1.6012188342604801</c:v>
                </c:pt>
                <c:pt idx="367">
                  <c:v>1.6012188342604801</c:v>
                </c:pt>
                <c:pt idx="368">
                  <c:v>1.1655648360892099</c:v>
                </c:pt>
                <c:pt idx="369">
                  <c:v>1.1655648360892099</c:v>
                </c:pt>
                <c:pt idx="370">
                  <c:v>1.1655648360892099</c:v>
                </c:pt>
                <c:pt idx="371">
                  <c:v>1.02713109274046</c:v>
                </c:pt>
                <c:pt idx="372">
                  <c:v>0.92945726372021997</c:v>
                </c:pt>
                <c:pt idx="373">
                  <c:v>0.92945726372021997</c:v>
                </c:pt>
                <c:pt idx="374">
                  <c:v>0.66232141402743505</c:v>
                </c:pt>
                <c:pt idx="375">
                  <c:v>0.66232141402743505</c:v>
                </c:pt>
                <c:pt idx="376">
                  <c:v>0.66232141402743505</c:v>
                </c:pt>
                <c:pt idx="377">
                  <c:v>0.66232141402743505</c:v>
                </c:pt>
                <c:pt idx="378">
                  <c:v>0.66232141402743505</c:v>
                </c:pt>
                <c:pt idx="379">
                  <c:v>0.66232141402743505</c:v>
                </c:pt>
                <c:pt idx="380">
                  <c:v>0.66232141402743505</c:v>
                </c:pt>
                <c:pt idx="381">
                  <c:v>0.66232141402743505</c:v>
                </c:pt>
                <c:pt idx="382">
                  <c:v>0.66232141402743505</c:v>
                </c:pt>
                <c:pt idx="383">
                  <c:v>0.66232141402743505</c:v>
                </c:pt>
                <c:pt idx="384">
                  <c:v>0.66232141402743505</c:v>
                </c:pt>
                <c:pt idx="385">
                  <c:v>0.66232141402743505</c:v>
                </c:pt>
                <c:pt idx="386">
                  <c:v>0.66232141402743505</c:v>
                </c:pt>
                <c:pt idx="387">
                  <c:v>0.66232141402743505</c:v>
                </c:pt>
                <c:pt idx="388">
                  <c:v>0.68481399126366005</c:v>
                </c:pt>
                <c:pt idx="389">
                  <c:v>0.68481399126366005</c:v>
                </c:pt>
                <c:pt idx="390">
                  <c:v>0.68481399126366005</c:v>
                </c:pt>
                <c:pt idx="391">
                  <c:v>0.68481399126366005</c:v>
                </c:pt>
                <c:pt idx="392">
                  <c:v>0.68481399126366005</c:v>
                </c:pt>
                <c:pt idx="393">
                  <c:v>0.68481399126366005</c:v>
                </c:pt>
                <c:pt idx="394">
                  <c:v>0.68481399126366005</c:v>
                </c:pt>
                <c:pt idx="395">
                  <c:v>0.68481399126366005</c:v>
                </c:pt>
                <c:pt idx="396">
                  <c:v>0.68481399126366005</c:v>
                </c:pt>
                <c:pt idx="397">
                  <c:v>0.68481399126366005</c:v>
                </c:pt>
                <c:pt idx="398">
                  <c:v>0.68481399126366005</c:v>
                </c:pt>
                <c:pt idx="399">
                  <c:v>0.68481399126366005</c:v>
                </c:pt>
                <c:pt idx="400">
                  <c:v>0.68481399126366005</c:v>
                </c:pt>
                <c:pt idx="401">
                  <c:v>0.68481399126366005</c:v>
                </c:pt>
                <c:pt idx="402">
                  <c:v>0.68481399126366005</c:v>
                </c:pt>
                <c:pt idx="403">
                  <c:v>0.68481399126366005</c:v>
                </c:pt>
                <c:pt idx="404">
                  <c:v>0.68481399126366005</c:v>
                </c:pt>
                <c:pt idx="405">
                  <c:v>0.68481399126366005</c:v>
                </c:pt>
                <c:pt idx="406">
                  <c:v>0.68481399126366005</c:v>
                </c:pt>
                <c:pt idx="407">
                  <c:v>0.68481399126366005</c:v>
                </c:pt>
                <c:pt idx="408">
                  <c:v>0.68481399126366005</c:v>
                </c:pt>
                <c:pt idx="409">
                  <c:v>0.68481399126366005</c:v>
                </c:pt>
                <c:pt idx="410">
                  <c:v>0.68481399126366005</c:v>
                </c:pt>
                <c:pt idx="411">
                  <c:v>0.68481399126366005</c:v>
                </c:pt>
                <c:pt idx="412">
                  <c:v>0.68481399126366005</c:v>
                </c:pt>
                <c:pt idx="413">
                  <c:v>0.77971601762782405</c:v>
                </c:pt>
                <c:pt idx="414">
                  <c:v>0.77971601762782405</c:v>
                </c:pt>
                <c:pt idx="415">
                  <c:v>0.77971601762782405</c:v>
                </c:pt>
                <c:pt idx="416">
                  <c:v>0.77971601762782405</c:v>
                </c:pt>
                <c:pt idx="417">
                  <c:v>0.77971601762782405</c:v>
                </c:pt>
                <c:pt idx="418">
                  <c:v>0.77971601762782405</c:v>
                </c:pt>
                <c:pt idx="419">
                  <c:v>0.77971601762782405</c:v>
                </c:pt>
                <c:pt idx="420">
                  <c:v>0.77971601762782405</c:v>
                </c:pt>
                <c:pt idx="421">
                  <c:v>0.77971601762782405</c:v>
                </c:pt>
                <c:pt idx="422">
                  <c:v>0.77971601762782405</c:v>
                </c:pt>
                <c:pt idx="423">
                  <c:v>0.77971601762782405</c:v>
                </c:pt>
                <c:pt idx="424">
                  <c:v>0.77971601762782405</c:v>
                </c:pt>
                <c:pt idx="425">
                  <c:v>0.77971601762782405</c:v>
                </c:pt>
                <c:pt idx="426">
                  <c:v>0.77971601762782405</c:v>
                </c:pt>
                <c:pt idx="427">
                  <c:v>0.84447117154488005</c:v>
                </c:pt>
                <c:pt idx="428">
                  <c:v>0.84447117154488005</c:v>
                </c:pt>
                <c:pt idx="429">
                  <c:v>0.84447117154488005</c:v>
                </c:pt>
                <c:pt idx="430">
                  <c:v>0.84447117154488005</c:v>
                </c:pt>
                <c:pt idx="431">
                  <c:v>0.84447117154488005</c:v>
                </c:pt>
                <c:pt idx="432">
                  <c:v>0.84447117154488005</c:v>
                </c:pt>
                <c:pt idx="433">
                  <c:v>0.84447117154488005</c:v>
                </c:pt>
                <c:pt idx="434">
                  <c:v>0.84447117154488005</c:v>
                </c:pt>
                <c:pt idx="435">
                  <c:v>0.84447117154488005</c:v>
                </c:pt>
                <c:pt idx="436">
                  <c:v>0.84447117154488005</c:v>
                </c:pt>
                <c:pt idx="437">
                  <c:v>0.84447117154488005</c:v>
                </c:pt>
                <c:pt idx="438">
                  <c:v>0.84447117154488005</c:v>
                </c:pt>
                <c:pt idx="439">
                  <c:v>0.84447117154488005</c:v>
                </c:pt>
                <c:pt idx="440">
                  <c:v>0.84447117154488005</c:v>
                </c:pt>
                <c:pt idx="441">
                  <c:v>0.84447117154488005</c:v>
                </c:pt>
                <c:pt idx="442">
                  <c:v>0.84447117154488005</c:v>
                </c:pt>
                <c:pt idx="443">
                  <c:v>0.84447117154488005</c:v>
                </c:pt>
                <c:pt idx="444">
                  <c:v>0.84447117154488005</c:v>
                </c:pt>
                <c:pt idx="445">
                  <c:v>0.84447117154488005</c:v>
                </c:pt>
                <c:pt idx="446">
                  <c:v>0.84447117154488005</c:v>
                </c:pt>
                <c:pt idx="447">
                  <c:v>0.84447117154488005</c:v>
                </c:pt>
                <c:pt idx="448">
                  <c:v>0.84447117154488005</c:v>
                </c:pt>
                <c:pt idx="449">
                  <c:v>0.84447117154488005</c:v>
                </c:pt>
                <c:pt idx="450">
                  <c:v>0.84447117154488005</c:v>
                </c:pt>
                <c:pt idx="451">
                  <c:v>0.84447117154488005</c:v>
                </c:pt>
                <c:pt idx="452">
                  <c:v>0.84447117154488005</c:v>
                </c:pt>
                <c:pt idx="453">
                  <c:v>1.7952468992794499</c:v>
                </c:pt>
                <c:pt idx="454">
                  <c:v>1.7952468992794499</c:v>
                </c:pt>
                <c:pt idx="455">
                  <c:v>1.3807834812145401</c:v>
                </c:pt>
                <c:pt idx="456">
                  <c:v>1.3807834812145401</c:v>
                </c:pt>
                <c:pt idx="457">
                  <c:v>1.3807834812145401</c:v>
                </c:pt>
                <c:pt idx="458">
                  <c:v>1.3807834812145401</c:v>
                </c:pt>
                <c:pt idx="459">
                  <c:v>1.3807834812145401</c:v>
                </c:pt>
                <c:pt idx="460">
                  <c:v>1.3807834812145401</c:v>
                </c:pt>
                <c:pt idx="461">
                  <c:v>1.3807834812145401</c:v>
                </c:pt>
                <c:pt idx="462">
                  <c:v>1.2123342972550299</c:v>
                </c:pt>
                <c:pt idx="463">
                  <c:v>1.2123342972550299</c:v>
                </c:pt>
                <c:pt idx="464">
                  <c:v>1.2123342972550299</c:v>
                </c:pt>
                <c:pt idx="465">
                  <c:v>1.2123342972550299</c:v>
                </c:pt>
                <c:pt idx="466">
                  <c:v>1.2123342972550299</c:v>
                </c:pt>
                <c:pt idx="467">
                  <c:v>1.2123342972550299</c:v>
                </c:pt>
                <c:pt idx="468">
                  <c:v>1.2123342972550299</c:v>
                </c:pt>
                <c:pt idx="469">
                  <c:v>1.1948481765149499</c:v>
                </c:pt>
                <c:pt idx="470">
                  <c:v>1.1948481765149499</c:v>
                </c:pt>
                <c:pt idx="471">
                  <c:v>1.1948481765149499</c:v>
                </c:pt>
                <c:pt idx="472">
                  <c:v>1.1948481765149499</c:v>
                </c:pt>
                <c:pt idx="473">
                  <c:v>1.1948481765149499</c:v>
                </c:pt>
                <c:pt idx="474">
                  <c:v>1.1948481765149499</c:v>
                </c:pt>
                <c:pt idx="475">
                  <c:v>1.1948481765149499</c:v>
                </c:pt>
                <c:pt idx="476">
                  <c:v>1.1948481765149499</c:v>
                </c:pt>
                <c:pt idx="477">
                  <c:v>1.1948481765149499</c:v>
                </c:pt>
                <c:pt idx="478">
                  <c:v>1.1948481765149499</c:v>
                </c:pt>
                <c:pt idx="479">
                  <c:v>1.1948481765149499</c:v>
                </c:pt>
                <c:pt idx="480">
                  <c:v>1.1948481765149499</c:v>
                </c:pt>
                <c:pt idx="481">
                  <c:v>1.1948481765149499</c:v>
                </c:pt>
                <c:pt idx="482">
                  <c:v>1.1948481765149499</c:v>
                </c:pt>
                <c:pt idx="483">
                  <c:v>1.1948481765149499</c:v>
                </c:pt>
                <c:pt idx="484">
                  <c:v>1.1948481765149499</c:v>
                </c:pt>
                <c:pt idx="485">
                  <c:v>1.1948481765149499</c:v>
                </c:pt>
                <c:pt idx="486">
                  <c:v>1.1948481765149499</c:v>
                </c:pt>
                <c:pt idx="487">
                  <c:v>1.1948481765149499</c:v>
                </c:pt>
                <c:pt idx="488">
                  <c:v>1.1948481765149499</c:v>
                </c:pt>
                <c:pt idx="489">
                  <c:v>1.1948481765149499</c:v>
                </c:pt>
                <c:pt idx="490">
                  <c:v>1.1948481765149499</c:v>
                </c:pt>
                <c:pt idx="491">
                  <c:v>1.1948481765149499</c:v>
                </c:pt>
                <c:pt idx="492">
                  <c:v>1.1948481765149499</c:v>
                </c:pt>
                <c:pt idx="493">
                  <c:v>1.1948481765149499</c:v>
                </c:pt>
                <c:pt idx="494">
                  <c:v>1.1948481765149499</c:v>
                </c:pt>
                <c:pt idx="495">
                  <c:v>1.1948481765149499</c:v>
                </c:pt>
                <c:pt idx="496">
                  <c:v>1.1948481765149499</c:v>
                </c:pt>
                <c:pt idx="497">
                  <c:v>1.1948481765149499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04-624E-8D22-2871ABF948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1975055"/>
        <c:axId val="346600640"/>
      </c:lineChart>
      <c:dateAx>
        <c:axId val="1201975055"/>
        <c:scaling>
          <c:orientation val="minMax"/>
          <c:max val="44287"/>
          <c:min val="4401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Date</a:t>
                </a:r>
              </a:p>
            </c:rich>
          </c:tx>
          <c:layout>
            <c:manualLayout>
              <c:xMode val="edge"/>
              <c:yMode val="edge"/>
              <c:x val="0.45700487115256894"/>
              <c:y val="0.922228662581255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mmm\-yy;@" sourceLinked="0"/>
        <c:majorTickMark val="out"/>
        <c:minorTickMark val="in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600640"/>
        <c:crosses val="autoZero"/>
        <c:auto val="1"/>
        <c:lblOffset val="100"/>
        <c:baseTimeUnit val="days"/>
        <c:majorUnit val="3"/>
        <c:majorTimeUnit val="months"/>
      </c:dateAx>
      <c:valAx>
        <c:axId val="346600640"/>
        <c:scaling>
          <c:orientation val="minMax"/>
          <c:max val="2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out"/>
        <c:minorTickMark val="out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975055"/>
        <c:crossesAt val="43868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37361111111111"/>
          <c:y val="4.0192962962962965E-2"/>
          <c:w val="0.69208680555555557"/>
          <c:h val="0.83056518518518518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4626388888888889E-2"/>
                  <c:y val="-5.09174074074074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879-184C-AF4A-C5B6CCA492BA}"/>
                </c:ext>
              </c:extLst>
            </c:dLbl>
            <c:dLbl>
              <c:idx val="1"/>
              <c:layout>
                <c:manualLayout>
                  <c:x val="-4.0216666666666664E-2"/>
                  <c:y val="-6.50285185185185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879-184C-AF4A-C5B6CCA492BA}"/>
                </c:ext>
              </c:extLst>
            </c:dLbl>
            <c:dLbl>
              <c:idx val="2"/>
              <c:layout>
                <c:manualLayout>
                  <c:x val="-4.4802777777777858E-2"/>
                  <c:y val="-4.15099999999999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879-184C-AF4A-C5B6CCA492BA}"/>
                </c:ext>
              </c:extLst>
            </c:dLbl>
            <c:dLbl>
              <c:idx val="3"/>
              <c:layout>
                <c:manualLayout>
                  <c:x val="-1.8344444444444365E-2"/>
                  <c:y val="-1.32877777777777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879-184C-AF4A-C5B6CCA492BA}"/>
                </c:ext>
              </c:extLst>
            </c:dLbl>
            <c:dLbl>
              <c:idx val="4"/>
              <c:layout>
                <c:manualLayout>
                  <c:x val="-1.3934722222222222E-2"/>
                  <c:y val="-4.62137037037037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879-184C-AF4A-C5B6CCA492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1"/>
            <c:trendlineLbl>
              <c:layout>
                <c:manualLayout>
                  <c:x val="0.23303645833333334"/>
                  <c:y val="-0.61543790849673208"/>
                </c:manualLayout>
              </c:layout>
              <c:numFmt formatCode="General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Hospitalizations!$C$700:$C$704</c:f>
              <c:numCache>
                <c:formatCode>General</c:formatCode>
                <c:ptCount val="5"/>
                <c:pt idx="0">
                  <c:v>0.7</c:v>
                </c:pt>
                <c:pt idx="1">
                  <c:v>0.6</c:v>
                </c:pt>
                <c:pt idx="2">
                  <c:v>0.5</c:v>
                </c:pt>
                <c:pt idx="3">
                  <c:v>0.4</c:v>
                </c:pt>
                <c:pt idx="4">
                  <c:v>0.35</c:v>
                </c:pt>
              </c:numCache>
            </c:numRef>
          </c:xVal>
          <c:yVal>
            <c:numRef>
              <c:f>Hospitalizations!$D$700:$D$704</c:f>
              <c:numCache>
                <c:formatCode>0</c:formatCode>
                <c:ptCount val="5"/>
                <c:pt idx="0">
                  <c:v>210.72399999999999</c:v>
                </c:pt>
                <c:pt idx="1">
                  <c:v>686.96579999999994</c:v>
                </c:pt>
                <c:pt idx="2">
                  <c:v>3011.991</c:v>
                </c:pt>
                <c:pt idx="3">
                  <c:v>5893.8224</c:v>
                </c:pt>
                <c:pt idx="4">
                  <c:v>7272.6745999999994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879-184C-AF4A-C5B6CCA492B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119385744"/>
        <c:axId val="936576096"/>
      </c:scatterChart>
      <c:valAx>
        <c:axId val="1119385744"/>
        <c:scaling>
          <c:orientation val="minMax"/>
          <c:max val="0.9"/>
          <c:min val="0.300000000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576096"/>
        <c:crosses val="autoZero"/>
        <c:crossBetween val="midCat"/>
        <c:majorUnit val="0.2"/>
        <c:minorUnit val="0.1"/>
      </c:valAx>
      <c:valAx>
        <c:axId val="9365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85744"/>
        <c:crosses val="autoZero"/>
        <c:crossBetween val="midCat"/>
      </c:valAx>
      <c:spPr>
        <a:noFill/>
        <a:ln>
          <a:solidFill>
            <a:schemeClr val="bg1">
              <a:lumMod val="50000"/>
            </a:schemeClr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148658060442411"/>
          <c:y val="4.0889107591769808E-2"/>
          <c:w val="0.71862184068701718"/>
          <c:h val="0.8276305636103860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5.3622222222222224E-2"/>
                  <c:y val="-6.50285185185185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7A0-6B4B-9348-2CE952D31090}"/>
                </c:ext>
              </c:extLst>
            </c:dLbl>
            <c:dLbl>
              <c:idx val="3"/>
              <c:layout>
                <c:manualLayout>
                  <c:x val="-7.5913541666666667E-2"/>
                  <c:y val="-4.303833333333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66006944444442"/>
                      <c:h val="0.1519296296296296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7A0-6B4B-9348-2CE952D31090}"/>
                </c:ext>
              </c:extLst>
            </c:dLbl>
            <c:dLbl>
              <c:idx val="4"/>
              <c:layout>
                <c:manualLayout>
                  <c:x val="-2.2754166666666666E-2"/>
                  <c:y val="-5.56211111111111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7A0-6B4B-9348-2CE952D310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1"/>
            <c:trendlineLbl>
              <c:layout>
                <c:manualLayout>
                  <c:x val="0.22865243055555556"/>
                  <c:y val="-0.61024999999999996"/>
                </c:manualLayout>
              </c:layout>
              <c:numFmt formatCode="General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Death!$B$700:$B$704</c:f>
              <c:numCache>
                <c:formatCode>General</c:formatCode>
                <c:ptCount val="5"/>
                <c:pt idx="0">
                  <c:v>0.7</c:v>
                </c:pt>
                <c:pt idx="1">
                  <c:v>0.6</c:v>
                </c:pt>
                <c:pt idx="2">
                  <c:v>0.5</c:v>
                </c:pt>
                <c:pt idx="3">
                  <c:v>0.4</c:v>
                </c:pt>
                <c:pt idx="4">
                  <c:v>0.35</c:v>
                </c:pt>
              </c:numCache>
            </c:numRef>
          </c:xVal>
          <c:yVal>
            <c:numRef>
              <c:f>Death!$C$700:$C$704</c:f>
              <c:numCache>
                <c:formatCode>0</c:formatCode>
                <c:ptCount val="5"/>
                <c:pt idx="0">
                  <c:v>131.81620000000001</c:v>
                </c:pt>
                <c:pt idx="1">
                  <c:v>429.72429000000005</c:v>
                </c:pt>
                <c:pt idx="2">
                  <c:v>1884.1195500000003</c:v>
                </c:pt>
                <c:pt idx="3">
                  <c:v>3686.8191200000006</c:v>
                </c:pt>
                <c:pt idx="4">
                  <c:v>4549.3457300000009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7A0-6B4B-9348-2CE952D3109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119385744"/>
        <c:axId val="936576096"/>
      </c:scatterChart>
      <c:valAx>
        <c:axId val="1119385744"/>
        <c:scaling>
          <c:orientation val="minMax"/>
          <c:min val="0.300000000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576096"/>
        <c:crosses val="autoZero"/>
        <c:crossBetween val="midCat"/>
        <c:minorUnit val="0.1"/>
      </c:valAx>
      <c:valAx>
        <c:axId val="9365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85744"/>
        <c:crosses val="autoZero"/>
        <c:crossBetween val="midCat"/>
      </c:valAx>
      <c:spPr>
        <a:noFill/>
        <a:ln>
          <a:solidFill>
            <a:schemeClr val="bg1">
              <a:lumMod val="50000"/>
            </a:schemeClr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3254012345679"/>
          <c:y val="3.7680902777777775E-2"/>
          <c:w val="0.68284826388888886"/>
          <c:h val="0.8411548611111111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730208333333415E-2"/>
                  <c:y val="-4.48966666666667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7CB-274D-9319-E2AC640BDB86}"/>
                </c:ext>
              </c:extLst>
            </c:dLbl>
            <c:dLbl>
              <c:idx val="1"/>
              <c:layout>
                <c:manualLayout>
                  <c:x val="-5.3964236111111195E-2"/>
                  <c:y val="-6.3711481481481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7CB-274D-9319-E2AC640BDB86}"/>
                </c:ext>
              </c:extLst>
            </c:dLbl>
            <c:dLbl>
              <c:idx val="2"/>
              <c:layout>
                <c:manualLayout>
                  <c:x val="-5.3964236111111195E-2"/>
                  <c:y val="-6.15714814814814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6990625"/>
                      <c:h val="0.1748837037037037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37CB-274D-9319-E2AC640BDB86}"/>
                </c:ext>
              </c:extLst>
            </c:dLbl>
            <c:dLbl>
              <c:idx val="3"/>
              <c:layout>
                <c:manualLayout>
                  <c:x val="-2.9710763888888849E-2"/>
                  <c:y val="1.33419117647058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40034722222222"/>
                      <c:h val="0.1748837037037037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7CB-274D-9319-E2AC640BDB86}"/>
                </c:ext>
              </c:extLst>
            </c:dLbl>
            <c:dLbl>
              <c:idx val="4"/>
              <c:layout>
                <c:manualLayout>
                  <c:x val="-2.5301041666666666E-2"/>
                  <c:y val="-4.98122222222222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40034722222222"/>
                      <c:h val="0.1043281481481481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7CB-274D-9319-E2AC640BDB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1"/>
            <c:trendlineLbl>
              <c:layout>
                <c:manualLayout>
                  <c:x val="0.23831493055555555"/>
                  <c:y val="-0.58430882352941171"/>
                </c:manualLayout>
              </c:layout>
              <c:numFmt formatCode="General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Cases!$G$708:$G$712</c:f>
              <c:numCache>
                <c:formatCode>General</c:formatCode>
                <c:ptCount val="5"/>
                <c:pt idx="0">
                  <c:v>0.7</c:v>
                </c:pt>
                <c:pt idx="1">
                  <c:v>0.6</c:v>
                </c:pt>
                <c:pt idx="2">
                  <c:v>0.5</c:v>
                </c:pt>
                <c:pt idx="3">
                  <c:v>0.4</c:v>
                </c:pt>
                <c:pt idx="4">
                  <c:v>0.35</c:v>
                </c:pt>
              </c:numCache>
            </c:numRef>
          </c:xVal>
          <c:yVal>
            <c:numRef>
              <c:f>Cases!$H$708:$H$712</c:f>
              <c:numCache>
                <c:formatCode>0</c:formatCode>
                <c:ptCount val="5"/>
                <c:pt idx="0">
                  <c:v>2238.2328767123286</c:v>
                </c:pt>
                <c:pt idx="1">
                  <c:v>8761.232876712329</c:v>
                </c:pt>
                <c:pt idx="2">
                  <c:v>26821.547945205479</c:v>
                </c:pt>
                <c:pt idx="3">
                  <c:v>54924.397260273974</c:v>
                </c:pt>
                <c:pt idx="4">
                  <c:v>66434.013698630137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CB-274D-9319-E2AC640BDB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119385744"/>
        <c:axId val="936576096"/>
      </c:scatterChart>
      <c:valAx>
        <c:axId val="1119385744"/>
        <c:scaling>
          <c:orientation val="minMax"/>
          <c:min val="0.300000000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576096"/>
        <c:crosses val="autoZero"/>
        <c:crossBetween val="midCat"/>
        <c:minorUnit val="0.1"/>
      </c:valAx>
      <c:valAx>
        <c:axId val="9365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85744"/>
        <c:crosses val="autoZero"/>
        <c:crossBetween val="midCat"/>
      </c:valAx>
      <c:spPr>
        <a:noFill/>
        <a:ln>
          <a:solidFill>
            <a:schemeClr val="bg1">
              <a:lumMod val="50000"/>
            </a:schemeClr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37361111111111"/>
          <c:y val="4.0192962962962965E-2"/>
          <c:w val="0.69208680555555557"/>
          <c:h val="0.83056518518518518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1"/>
            <c:trendlineLbl>
              <c:layout>
                <c:manualLayout>
                  <c:x val="0.22827395833333333"/>
                  <c:y val="-0.5998455882352941"/>
                </c:manualLayout>
              </c:layout>
              <c:numFmt formatCode="General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Hospitalizations!$F$707:$F$711</c:f>
              <c:numCache>
                <c:formatCode>General</c:formatCode>
                <c:ptCount val="5"/>
                <c:pt idx="0">
                  <c:v>0.7</c:v>
                </c:pt>
                <c:pt idx="1">
                  <c:v>0.6</c:v>
                </c:pt>
                <c:pt idx="2">
                  <c:v>0.5</c:v>
                </c:pt>
                <c:pt idx="3">
                  <c:v>0.4</c:v>
                </c:pt>
                <c:pt idx="4">
                  <c:v>0.35</c:v>
                </c:pt>
              </c:numCache>
            </c:numRef>
          </c:xVal>
          <c:yVal>
            <c:numRef>
              <c:f>Hospitalizations!$G$707:$G$711</c:f>
              <c:numCache>
                <c:formatCode>0</c:formatCode>
                <c:ptCount val="5"/>
                <c:pt idx="0">
                  <c:v>95.975425753424645</c:v>
                </c:pt>
                <c:pt idx="1">
                  <c:v>375.68166575342468</c:v>
                </c:pt>
                <c:pt idx="2">
                  <c:v>1150.1079758904109</c:v>
                </c:pt>
                <c:pt idx="3">
                  <c:v>2355.1581545205481</c:v>
                </c:pt>
                <c:pt idx="4">
                  <c:v>2848.6905073972603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92-8B4A-ACBE-550B8F9596F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119385744"/>
        <c:axId val="936576096"/>
      </c:scatterChart>
      <c:valAx>
        <c:axId val="1119385744"/>
        <c:scaling>
          <c:orientation val="minMax"/>
          <c:max val="0.9"/>
          <c:min val="0.300000000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576096"/>
        <c:crosses val="autoZero"/>
        <c:crossBetween val="midCat"/>
        <c:majorUnit val="0.2"/>
        <c:minorUnit val="0.1"/>
      </c:valAx>
      <c:valAx>
        <c:axId val="9365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85744"/>
        <c:crosses val="autoZero"/>
        <c:crossBetween val="midCat"/>
      </c:valAx>
      <c:spPr>
        <a:noFill/>
        <a:ln>
          <a:solidFill>
            <a:schemeClr val="bg1">
              <a:lumMod val="50000"/>
            </a:schemeClr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148658060442411"/>
          <c:y val="4.0889107591769808E-2"/>
          <c:w val="0.71862184068701718"/>
          <c:h val="0.8276305636103860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9135416666666668E-2"/>
                  <c:y val="-4.48966666666667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5D-3B4C-BED4-DC6827DE8CA9}"/>
                </c:ext>
              </c:extLst>
            </c:dLbl>
            <c:dLbl>
              <c:idx val="1"/>
              <c:layout>
                <c:manualLayout>
                  <c:x val="-5.3545138888888892E-2"/>
                  <c:y val="-6.3711481481481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5D-3B4C-BED4-DC6827DE8CA9}"/>
                </c:ext>
              </c:extLst>
            </c:dLbl>
            <c:dLbl>
              <c:idx val="2"/>
              <c:layout>
                <c:manualLayout>
                  <c:x val="-3.8320486111111191E-2"/>
                  <c:y val="-5.90077777777778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5D-3B4C-BED4-DC6827DE8CA9}"/>
                </c:ext>
              </c:extLst>
            </c:dLbl>
            <c:dLbl>
              <c:idx val="3"/>
              <c:layout>
                <c:manualLayout>
                  <c:x val="-3.3910763888888931E-2"/>
                  <c:y val="-3.54892592592592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5D-3B4C-BED4-DC6827DE8CA9}"/>
                </c:ext>
              </c:extLst>
            </c:dLbl>
            <c:dLbl>
              <c:idx val="4"/>
              <c:layout>
                <c:manualLayout>
                  <c:x val="-5.1549652777777781E-2"/>
                  <c:y val="-5.90077777777777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5D-3B4C-BED4-DC6827DE8C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1"/>
            <c:trendlineLbl>
              <c:layout>
                <c:manualLayout>
                  <c:x val="0.23711909722222221"/>
                  <c:y val="-0.59695302287581697"/>
                </c:manualLayout>
              </c:layout>
              <c:numFmt formatCode="General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Death!$E$707:$E$711</c:f>
              <c:numCache>
                <c:formatCode>General</c:formatCode>
                <c:ptCount val="5"/>
                <c:pt idx="0">
                  <c:v>0.7</c:v>
                </c:pt>
                <c:pt idx="1">
                  <c:v>0.6</c:v>
                </c:pt>
                <c:pt idx="2">
                  <c:v>0.5</c:v>
                </c:pt>
                <c:pt idx="3">
                  <c:v>0.4</c:v>
                </c:pt>
                <c:pt idx="4">
                  <c:v>0.35</c:v>
                </c:pt>
              </c:numCache>
            </c:numRef>
          </c:xVal>
          <c:yVal>
            <c:numRef>
              <c:f>Death!$F$707:$F$711</c:f>
              <c:numCache>
                <c:formatCode>0</c:formatCode>
                <c:ptCount val="5"/>
                <c:pt idx="0">
                  <c:v>61.103757534246576</c:v>
                </c:pt>
                <c:pt idx="1">
                  <c:v>239.1816575342466</c:v>
                </c:pt>
                <c:pt idx="2">
                  <c:v>732.22825890410957</c:v>
                </c:pt>
                <c:pt idx="3">
                  <c:v>1499.4360452054796</c:v>
                </c:pt>
                <c:pt idx="4">
                  <c:v>1813.6485739726029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5D-3B4C-BED4-DC6827DE8CA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119385744"/>
        <c:axId val="936576096"/>
      </c:scatterChart>
      <c:valAx>
        <c:axId val="1119385744"/>
        <c:scaling>
          <c:orientation val="minMax"/>
          <c:min val="0.300000000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576096"/>
        <c:crosses val="autoZero"/>
        <c:crossBetween val="midCat"/>
        <c:minorUnit val="0.1"/>
      </c:valAx>
      <c:valAx>
        <c:axId val="9365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85744"/>
        <c:crosses val="autoZero"/>
        <c:crossBetween val="midCat"/>
      </c:valAx>
      <c:spPr>
        <a:noFill/>
        <a:ln>
          <a:solidFill>
            <a:schemeClr val="bg1">
              <a:lumMod val="50000"/>
            </a:schemeClr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3254012345679"/>
          <c:y val="3.7680902777777775E-2"/>
          <c:w val="0.68284826388888886"/>
          <c:h val="0.8411548611111111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3964236111111112E-2"/>
                  <c:y val="-4.96003703703704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7AD-6747-9C10-70EFDB15221D}"/>
                </c:ext>
              </c:extLst>
            </c:dLbl>
            <c:dLbl>
              <c:idx val="1"/>
              <c:layout>
                <c:manualLayout>
                  <c:x val="-5.8373958333333337E-2"/>
                  <c:y val="-6.84151851851853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7AD-6747-9C10-70EFDB15221D}"/>
                </c:ext>
              </c:extLst>
            </c:dLbl>
            <c:dLbl>
              <c:idx val="2"/>
              <c:layout>
                <c:manualLayout>
                  <c:x val="-4.0735069444444529E-2"/>
                  <c:y val="-3.33492592592593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6295138888889"/>
                      <c:h val="0.1748837037037037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57AD-6747-9C10-70EFDB15221D}"/>
                </c:ext>
              </c:extLst>
            </c:dLbl>
            <c:dLbl>
              <c:idx val="3"/>
              <c:layout>
                <c:manualLayout>
                  <c:x val="-2.7505902777777778E-2"/>
                  <c:y val="4.349673202614379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581006944444444"/>
                      <c:h val="0.1043281481481481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7AD-6747-9C10-70EFDB15221D}"/>
                </c:ext>
              </c:extLst>
            </c:dLbl>
            <c:dLbl>
              <c:idx val="4"/>
              <c:layout>
                <c:manualLayout>
                  <c:x val="-4.0735069444444445E-2"/>
                  <c:y val="-5.45159259259259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6990625"/>
                      <c:h val="0.1231429629629629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57AD-6747-9C10-70EFDB1522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1"/>
            <c:trendlineLbl>
              <c:layout>
                <c:manualLayout>
                  <c:x val="0.24272465277777777"/>
                  <c:y val="-0.57076593137254905"/>
                </c:manualLayout>
              </c:layout>
              <c:numFmt formatCode="General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Cases!$D$708:$D$712</c:f>
              <c:numCache>
                <c:formatCode>General</c:formatCode>
                <c:ptCount val="5"/>
                <c:pt idx="0">
                  <c:v>0.7</c:v>
                </c:pt>
                <c:pt idx="1">
                  <c:v>0.6</c:v>
                </c:pt>
                <c:pt idx="2">
                  <c:v>0.5</c:v>
                </c:pt>
                <c:pt idx="3">
                  <c:v>0.4</c:v>
                </c:pt>
                <c:pt idx="4">
                  <c:v>0.35</c:v>
                </c:pt>
              </c:numCache>
            </c:numRef>
          </c:xVal>
          <c:yVal>
            <c:numRef>
              <c:f>Cases!$E$708:$E$712</c:f>
              <c:numCache>
                <c:formatCode>0</c:formatCode>
                <c:ptCount val="5"/>
                <c:pt idx="0">
                  <c:v>2786.3287671232879</c:v>
                </c:pt>
                <c:pt idx="1">
                  <c:v>10676.534246575342</c:v>
                </c:pt>
                <c:pt idx="2">
                  <c:v>30130.753424657534</c:v>
                </c:pt>
                <c:pt idx="3">
                  <c:v>55407.273972602743</c:v>
                </c:pt>
                <c:pt idx="4">
                  <c:v>66544.57534246576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7AD-6747-9C10-70EFDB15221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119385744"/>
        <c:axId val="936576096"/>
      </c:scatterChart>
      <c:valAx>
        <c:axId val="1119385744"/>
        <c:scaling>
          <c:orientation val="minMax"/>
          <c:min val="0.300000000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576096"/>
        <c:crosses val="autoZero"/>
        <c:crossBetween val="midCat"/>
        <c:minorUnit val="0.1"/>
      </c:valAx>
      <c:valAx>
        <c:axId val="9365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85744"/>
        <c:crosses val="autoZero"/>
        <c:crossBetween val="midCat"/>
      </c:valAx>
      <c:spPr>
        <a:noFill/>
        <a:ln>
          <a:solidFill>
            <a:schemeClr val="bg1">
              <a:lumMod val="50000"/>
            </a:schemeClr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37361111111111"/>
          <c:y val="4.0192962962962965E-2"/>
          <c:w val="0.69208680555555557"/>
          <c:h val="0.83056518518518518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4626388888888889E-2"/>
                  <c:y val="-5.09174074074074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879-184C-AF4A-C5B6CCA492BA}"/>
                </c:ext>
              </c:extLst>
            </c:dLbl>
            <c:dLbl>
              <c:idx val="1"/>
              <c:layout>
                <c:manualLayout>
                  <c:x val="-4.0216666666666664E-2"/>
                  <c:y val="-6.50285185185185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879-184C-AF4A-C5B6CCA492BA}"/>
                </c:ext>
              </c:extLst>
            </c:dLbl>
            <c:dLbl>
              <c:idx val="2"/>
              <c:layout>
                <c:manualLayout>
                  <c:x val="-1.3934722222222222E-2"/>
                  <c:y val="-4.15098039215686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879-184C-AF4A-C5B6CCA492BA}"/>
                </c:ext>
              </c:extLst>
            </c:dLbl>
            <c:dLbl>
              <c:idx val="3"/>
              <c:layout>
                <c:manualLayout>
                  <c:x val="-1.8344444444444365E-2"/>
                  <c:y val="-1.32877777777777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879-184C-AF4A-C5B6CCA492BA}"/>
                </c:ext>
              </c:extLst>
            </c:dLbl>
            <c:dLbl>
              <c:idx val="4"/>
              <c:layout>
                <c:manualLayout>
                  <c:x val="-1.3934722222222222E-2"/>
                  <c:y val="-4.62137037037037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879-184C-AF4A-C5B6CCA492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1"/>
            <c:trendlineLbl>
              <c:layout>
                <c:manualLayout>
                  <c:x val="0.23268368055555555"/>
                  <c:y val="-0.5727879901960784"/>
                </c:manualLayout>
              </c:layout>
              <c:numFmt formatCode="General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Hospitalizations!$C$707:$C$711</c:f>
              <c:numCache>
                <c:formatCode>General</c:formatCode>
                <c:ptCount val="5"/>
                <c:pt idx="0">
                  <c:v>0.7</c:v>
                </c:pt>
                <c:pt idx="1">
                  <c:v>0.6</c:v>
                </c:pt>
                <c:pt idx="2">
                  <c:v>0.5</c:v>
                </c:pt>
                <c:pt idx="3">
                  <c:v>0.4</c:v>
                </c:pt>
                <c:pt idx="4">
                  <c:v>0.35</c:v>
                </c:pt>
              </c:numCache>
            </c:numRef>
          </c:xVal>
          <c:yVal>
            <c:numRef>
              <c:f>Hospitalizations!$D$707:$D$711</c:f>
              <c:numCache>
                <c:formatCode>0</c:formatCode>
                <c:ptCount val="5"/>
                <c:pt idx="0">
                  <c:v>77.4599397260274</c:v>
                </c:pt>
                <c:pt idx="1">
                  <c:v>296.80765205479452</c:v>
                </c:pt>
                <c:pt idx="2">
                  <c:v>837.63494520547943</c:v>
                </c:pt>
                <c:pt idx="3">
                  <c:v>1540.3222164383562</c:v>
                </c:pt>
                <c:pt idx="4">
                  <c:v>1849.939194520548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879-184C-AF4A-C5B6CCA492B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119385744"/>
        <c:axId val="936576096"/>
      </c:scatterChart>
      <c:valAx>
        <c:axId val="1119385744"/>
        <c:scaling>
          <c:orientation val="minMax"/>
          <c:max val="0.9"/>
          <c:min val="0.300000000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576096"/>
        <c:crosses val="autoZero"/>
        <c:crossBetween val="midCat"/>
        <c:majorUnit val="0.2"/>
        <c:minorUnit val="0.1"/>
      </c:valAx>
      <c:valAx>
        <c:axId val="9365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85744"/>
        <c:crosses val="autoZero"/>
        <c:crossBetween val="midCat"/>
      </c:valAx>
      <c:spPr>
        <a:noFill/>
        <a:ln>
          <a:solidFill>
            <a:schemeClr val="bg1">
              <a:lumMod val="50000"/>
            </a:schemeClr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148658060442411"/>
          <c:y val="4.0889107591769808E-2"/>
          <c:w val="0.71862184068701718"/>
          <c:h val="0.8276305636103860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5.7855555555555556E-2"/>
                  <c:y val="-6.5028518518518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7A0-6B4B-9348-2CE952D31090}"/>
                </c:ext>
              </c:extLst>
            </c:dLbl>
            <c:dLbl>
              <c:idx val="2"/>
              <c:layout>
                <c:manualLayout>
                  <c:x val="-4.0216666666666664E-2"/>
                  <c:y val="-5.56211111111111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7A0-6B4B-9348-2CE952D31090}"/>
                </c:ext>
              </c:extLst>
            </c:dLbl>
            <c:dLbl>
              <c:idx val="3"/>
              <c:layout>
                <c:manualLayout>
                  <c:x val="-9.3486111111111513E-3"/>
                  <c:y val="-4.15099999999999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A0-6B4B-9348-2CE952D31090}"/>
                </c:ext>
              </c:extLst>
            </c:dLbl>
            <c:dLbl>
              <c:idx val="4"/>
              <c:layout>
                <c:manualLayout>
                  <c:x val="-2.7163888888888928E-2"/>
                  <c:y val="-4.62137037037037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7A0-6B4B-9348-2CE952D310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1"/>
            <c:trendlineLbl>
              <c:layout>
                <c:manualLayout>
                  <c:x val="0.2150704861111111"/>
                  <c:y val="-0.57487418300653592"/>
                </c:manualLayout>
              </c:layout>
              <c:numFmt formatCode="General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Death!$B$707:$B$711</c:f>
              <c:numCache>
                <c:formatCode>General</c:formatCode>
                <c:ptCount val="5"/>
                <c:pt idx="0">
                  <c:v>0.7</c:v>
                </c:pt>
                <c:pt idx="1">
                  <c:v>0.6</c:v>
                </c:pt>
                <c:pt idx="2">
                  <c:v>0.5</c:v>
                </c:pt>
                <c:pt idx="3">
                  <c:v>0.4</c:v>
                </c:pt>
                <c:pt idx="4">
                  <c:v>0.35</c:v>
                </c:pt>
              </c:numCache>
            </c:numRef>
          </c:xVal>
          <c:yVal>
            <c:numRef>
              <c:f>Death!$C$707:$C$711</c:f>
              <c:numCache>
                <c:formatCode>0</c:formatCode>
                <c:ptCount val="5"/>
                <c:pt idx="0">
                  <c:v>48.454257260273984</c:v>
                </c:pt>
                <c:pt idx="1">
                  <c:v>185.66493054794523</c:v>
                </c:pt>
                <c:pt idx="2">
                  <c:v>523.97380205479465</c:v>
                </c:pt>
                <c:pt idx="3">
                  <c:v>963.53249438356181</c:v>
                </c:pt>
                <c:pt idx="4">
                  <c:v>1157.2101652054798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7A0-6B4B-9348-2CE952D3109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119385744"/>
        <c:axId val="936576096"/>
      </c:scatterChart>
      <c:valAx>
        <c:axId val="1119385744"/>
        <c:scaling>
          <c:orientation val="minMax"/>
          <c:min val="0.300000000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576096"/>
        <c:crosses val="autoZero"/>
        <c:crossBetween val="midCat"/>
        <c:minorUnit val="0.1"/>
      </c:valAx>
      <c:valAx>
        <c:axId val="9365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85744"/>
        <c:crosses val="autoZero"/>
        <c:crossBetween val="midCat"/>
      </c:valAx>
      <c:spPr>
        <a:noFill/>
        <a:ln>
          <a:solidFill>
            <a:schemeClr val="bg1">
              <a:lumMod val="50000"/>
            </a:schemeClr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1877841960036"/>
          <c:y val="2.7691345728692592E-2"/>
          <c:w val="0.77650964806297329"/>
          <c:h val="0.82230352226098313"/>
        </c:manualLayout>
      </c:layout>
      <c:lineChart>
        <c:grouping val="standard"/>
        <c:varyColors val="0"/>
        <c:ser>
          <c:idx val="5"/>
          <c:order val="0"/>
          <c:tx>
            <c:strRef>
              <c:f>'R'!$E$2</c:f>
              <c:strCache>
                <c:ptCount val="1"/>
                <c:pt idx="0">
                  <c:v>Observed R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'R'!$A$3:$A$400</c:f>
              <c:numCache>
                <c:formatCode>m/d/yy</c:formatCode>
                <c:ptCount val="3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</c:numCache>
            </c:numRef>
          </c:cat>
          <c:val>
            <c:numRef>
              <c:f>'R'!$E$3:$E$400</c:f>
              <c:numCache>
                <c:formatCode>General</c:formatCode>
                <c:ptCount val="398"/>
                <c:pt idx="0">
                  <c:v>0.92</c:v>
                </c:pt>
                <c:pt idx="1">
                  <c:v>1.18</c:v>
                </c:pt>
                <c:pt idx="2">
                  <c:v>1.42</c:v>
                </c:pt>
                <c:pt idx="3">
                  <c:v>1.64</c:v>
                </c:pt>
                <c:pt idx="4">
                  <c:v>1.76</c:v>
                </c:pt>
                <c:pt idx="5">
                  <c:v>1.92</c:v>
                </c:pt>
                <c:pt idx="6">
                  <c:v>2.04</c:v>
                </c:pt>
                <c:pt idx="7">
                  <c:v>2.09</c:v>
                </c:pt>
                <c:pt idx="8">
                  <c:v>2.13</c:v>
                </c:pt>
                <c:pt idx="9">
                  <c:v>2.1800000000000002</c:v>
                </c:pt>
                <c:pt idx="10">
                  <c:v>2.21</c:v>
                </c:pt>
                <c:pt idx="11">
                  <c:v>2.25</c:v>
                </c:pt>
                <c:pt idx="12">
                  <c:v>2.2999999999999998</c:v>
                </c:pt>
                <c:pt idx="13">
                  <c:v>2.34</c:v>
                </c:pt>
                <c:pt idx="14">
                  <c:v>3.13</c:v>
                </c:pt>
                <c:pt idx="15">
                  <c:v>3.84</c:v>
                </c:pt>
                <c:pt idx="16">
                  <c:v>4.3099999999999996</c:v>
                </c:pt>
                <c:pt idx="17">
                  <c:v>4.04</c:v>
                </c:pt>
                <c:pt idx="18">
                  <c:v>3.66</c:v>
                </c:pt>
                <c:pt idx="19">
                  <c:v>3.38</c:v>
                </c:pt>
                <c:pt idx="20">
                  <c:v>3.16</c:v>
                </c:pt>
                <c:pt idx="21">
                  <c:v>2.98</c:v>
                </c:pt>
                <c:pt idx="22">
                  <c:v>2.8</c:v>
                </c:pt>
                <c:pt idx="23">
                  <c:v>2.65</c:v>
                </c:pt>
                <c:pt idx="24">
                  <c:v>2.54</c:v>
                </c:pt>
                <c:pt idx="25">
                  <c:v>2.44</c:v>
                </c:pt>
                <c:pt idx="26">
                  <c:v>2.36</c:v>
                </c:pt>
                <c:pt idx="27">
                  <c:v>2.2799999999999998</c:v>
                </c:pt>
                <c:pt idx="28">
                  <c:v>2.17</c:v>
                </c:pt>
                <c:pt idx="29">
                  <c:v>2.04</c:v>
                </c:pt>
                <c:pt idx="30">
                  <c:v>1.89</c:v>
                </c:pt>
                <c:pt idx="31">
                  <c:v>1.74</c:v>
                </c:pt>
                <c:pt idx="32">
                  <c:v>1.61</c:v>
                </c:pt>
                <c:pt idx="33">
                  <c:v>1.5</c:v>
                </c:pt>
                <c:pt idx="34">
                  <c:v>1.42</c:v>
                </c:pt>
                <c:pt idx="35">
                  <c:v>1.36</c:v>
                </c:pt>
                <c:pt idx="36">
                  <c:v>1.31</c:v>
                </c:pt>
                <c:pt idx="37">
                  <c:v>1.27</c:v>
                </c:pt>
                <c:pt idx="38">
                  <c:v>1.23</c:v>
                </c:pt>
                <c:pt idx="39">
                  <c:v>1.18</c:v>
                </c:pt>
                <c:pt idx="40">
                  <c:v>1.1299999999999999</c:v>
                </c:pt>
                <c:pt idx="41">
                  <c:v>1.0900000000000001</c:v>
                </c:pt>
                <c:pt idx="42">
                  <c:v>1.06</c:v>
                </c:pt>
                <c:pt idx="43">
                  <c:v>1.02</c:v>
                </c:pt>
                <c:pt idx="44">
                  <c:v>0.97</c:v>
                </c:pt>
                <c:pt idx="45">
                  <c:v>0.91</c:v>
                </c:pt>
                <c:pt idx="46">
                  <c:v>0.85</c:v>
                </c:pt>
                <c:pt idx="47">
                  <c:v>0.79</c:v>
                </c:pt>
                <c:pt idx="48">
                  <c:v>0.75</c:v>
                </c:pt>
                <c:pt idx="49">
                  <c:v>0.72</c:v>
                </c:pt>
                <c:pt idx="50">
                  <c:v>0.7</c:v>
                </c:pt>
                <c:pt idx="51">
                  <c:v>0.69</c:v>
                </c:pt>
                <c:pt idx="52">
                  <c:v>0.69</c:v>
                </c:pt>
                <c:pt idx="53">
                  <c:v>0.68</c:v>
                </c:pt>
                <c:pt idx="54">
                  <c:v>0.67</c:v>
                </c:pt>
                <c:pt idx="55">
                  <c:v>0.66</c:v>
                </c:pt>
                <c:pt idx="56">
                  <c:v>0.64</c:v>
                </c:pt>
                <c:pt idx="57">
                  <c:v>0.64</c:v>
                </c:pt>
                <c:pt idx="58">
                  <c:v>0.63</c:v>
                </c:pt>
                <c:pt idx="59">
                  <c:v>0.63</c:v>
                </c:pt>
                <c:pt idx="60">
                  <c:v>0.63</c:v>
                </c:pt>
                <c:pt idx="61">
                  <c:v>0.62</c:v>
                </c:pt>
                <c:pt idx="62">
                  <c:v>0.62</c:v>
                </c:pt>
                <c:pt idx="63">
                  <c:v>0.63</c:v>
                </c:pt>
                <c:pt idx="64">
                  <c:v>0.66</c:v>
                </c:pt>
                <c:pt idx="65">
                  <c:v>0.69</c:v>
                </c:pt>
                <c:pt idx="66">
                  <c:v>0.72</c:v>
                </c:pt>
                <c:pt idx="67">
                  <c:v>0.75</c:v>
                </c:pt>
                <c:pt idx="68">
                  <c:v>0.76</c:v>
                </c:pt>
                <c:pt idx="69">
                  <c:v>0.75</c:v>
                </c:pt>
                <c:pt idx="70">
                  <c:v>0.74</c:v>
                </c:pt>
                <c:pt idx="71">
                  <c:v>0.73</c:v>
                </c:pt>
                <c:pt idx="72">
                  <c:v>0.72</c:v>
                </c:pt>
                <c:pt idx="73">
                  <c:v>0.72</c:v>
                </c:pt>
                <c:pt idx="74">
                  <c:v>0.71</c:v>
                </c:pt>
                <c:pt idx="75">
                  <c:v>0.7</c:v>
                </c:pt>
                <c:pt idx="76">
                  <c:v>0.69</c:v>
                </c:pt>
                <c:pt idx="77">
                  <c:v>0.68</c:v>
                </c:pt>
                <c:pt idx="78">
                  <c:v>0.68</c:v>
                </c:pt>
                <c:pt idx="79">
                  <c:v>0.68</c:v>
                </c:pt>
                <c:pt idx="80">
                  <c:v>0.68</c:v>
                </c:pt>
                <c:pt idx="81">
                  <c:v>0.66</c:v>
                </c:pt>
                <c:pt idx="82">
                  <c:v>0.65</c:v>
                </c:pt>
                <c:pt idx="83">
                  <c:v>0.63</c:v>
                </c:pt>
                <c:pt idx="84">
                  <c:v>0.62</c:v>
                </c:pt>
                <c:pt idx="85">
                  <c:v>0.63</c:v>
                </c:pt>
                <c:pt idx="86">
                  <c:v>0.64</c:v>
                </c:pt>
                <c:pt idx="87">
                  <c:v>0.65</c:v>
                </c:pt>
                <c:pt idx="88">
                  <c:v>0.66</c:v>
                </c:pt>
                <c:pt idx="89">
                  <c:v>0.66</c:v>
                </c:pt>
                <c:pt idx="90">
                  <c:v>0.66</c:v>
                </c:pt>
                <c:pt idx="91">
                  <c:v>0.66</c:v>
                </c:pt>
                <c:pt idx="92">
                  <c:v>0.67</c:v>
                </c:pt>
                <c:pt idx="93">
                  <c:v>0.68</c:v>
                </c:pt>
                <c:pt idx="94">
                  <c:v>0.7</c:v>
                </c:pt>
                <c:pt idx="95">
                  <c:v>0.73</c:v>
                </c:pt>
                <c:pt idx="96">
                  <c:v>0.76</c:v>
                </c:pt>
                <c:pt idx="97">
                  <c:v>0.8</c:v>
                </c:pt>
                <c:pt idx="98">
                  <c:v>0.83</c:v>
                </c:pt>
                <c:pt idx="99">
                  <c:v>0.86</c:v>
                </c:pt>
                <c:pt idx="100">
                  <c:v>0.88</c:v>
                </c:pt>
                <c:pt idx="101">
                  <c:v>0.9</c:v>
                </c:pt>
                <c:pt idx="102">
                  <c:v>0.9</c:v>
                </c:pt>
                <c:pt idx="103">
                  <c:v>0.89</c:v>
                </c:pt>
                <c:pt idx="104">
                  <c:v>0.89</c:v>
                </c:pt>
                <c:pt idx="105">
                  <c:v>0.91</c:v>
                </c:pt>
                <c:pt idx="106">
                  <c:v>0.93</c:v>
                </c:pt>
                <c:pt idx="107">
                  <c:v>0.96</c:v>
                </c:pt>
                <c:pt idx="108">
                  <c:v>0.98</c:v>
                </c:pt>
                <c:pt idx="109">
                  <c:v>0.99</c:v>
                </c:pt>
                <c:pt idx="110">
                  <c:v>1</c:v>
                </c:pt>
                <c:pt idx="111">
                  <c:v>1</c:v>
                </c:pt>
                <c:pt idx="112">
                  <c:v>1.01</c:v>
                </c:pt>
                <c:pt idx="113">
                  <c:v>1.05</c:v>
                </c:pt>
                <c:pt idx="114">
                  <c:v>1.0900000000000001</c:v>
                </c:pt>
                <c:pt idx="115">
                  <c:v>1.1399999999999999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1.17</c:v>
                </c:pt>
                <c:pt idx="119">
                  <c:v>1.1599999999999999</c:v>
                </c:pt>
                <c:pt idx="120">
                  <c:v>1.1399999999999999</c:v>
                </c:pt>
                <c:pt idx="121">
                  <c:v>1.1399999999999999</c:v>
                </c:pt>
                <c:pt idx="122">
                  <c:v>1.1499999999999999</c:v>
                </c:pt>
                <c:pt idx="123">
                  <c:v>1.1599999999999999</c:v>
                </c:pt>
                <c:pt idx="124">
                  <c:v>1.19</c:v>
                </c:pt>
                <c:pt idx="125">
                  <c:v>1.24</c:v>
                </c:pt>
                <c:pt idx="126">
                  <c:v>1.31</c:v>
                </c:pt>
                <c:pt idx="127">
                  <c:v>1.39</c:v>
                </c:pt>
                <c:pt idx="128">
                  <c:v>1.48</c:v>
                </c:pt>
                <c:pt idx="129">
                  <c:v>1.57</c:v>
                </c:pt>
                <c:pt idx="130">
                  <c:v>1.66</c:v>
                </c:pt>
                <c:pt idx="131">
                  <c:v>1.72</c:v>
                </c:pt>
                <c:pt idx="132">
                  <c:v>1.75</c:v>
                </c:pt>
                <c:pt idx="133">
                  <c:v>1.75</c:v>
                </c:pt>
                <c:pt idx="134">
                  <c:v>1.7</c:v>
                </c:pt>
                <c:pt idx="135">
                  <c:v>1.6</c:v>
                </c:pt>
                <c:pt idx="136">
                  <c:v>1.47</c:v>
                </c:pt>
                <c:pt idx="137">
                  <c:v>1.34</c:v>
                </c:pt>
                <c:pt idx="138">
                  <c:v>1.23</c:v>
                </c:pt>
                <c:pt idx="139">
                  <c:v>1.1399999999999999</c:v>
                </c:pt>
                <c:pt idx="140">
                  <c:v>1.08</c:v>
                </c:pt>
                <c:pt idx="141">
                  <c:v>1.05</c:v>
                </c:pt>
                <c:pt idx="142">
                  <c:v>1.03</c:v>
                </c:pt>
                <c:pt idx="143">
                  <c:v>1.03</c:v>
                </c:pt>
                <c:pt idx="144">
                  <c:v>1.03</c:v>
                </c:pt>
                <c:pt idx="145">
                  <c:v>1.03</c:v>
                </c:pt>
                <c:pt idx="146">
                  <c:v>1.04</c:v>
                </c:pt>
                <c:pt idx="147">
                  <c:v>1.06</c:v>
                </c:pt>
                <c:pt idx="148">
                  <c:v>1.08</c:v>
                </c:pt>
                <c:pt idx="149">
                  <c:v>1.1000000000000001</c:v>
                </c:pt>
                <c:pt idx="150">
                  <c:v>1.1200000000000001</c:v>
                </c:pt>
                <c:pt idx="151">
                  <c:v>1.1100000000000001</c:v>
                </c:pt>
                <c:pt idx="152">
                  <c:v>1.1000000000000001</c:v>
                </c:pt>
                <c:pt idx="153">
                  <c:v>1.08</c:v>
                </c:pt>
                <c:pt idx="154">
                  <c:v>1.07</c:v>
                </c:pt>
                <c:pt idx="155">
                  <c:v>1.06</c:v>
                </c:pt>
                <c:pt idx="156">
                  <c:v>1.07</c:v>
                </c:pt>
                <c:pt idx="157">
                  <c:v>1.08</c:v>
                </c:pt>
                <c:pt idx="158">
                  <c:v>1.1000000000000001</c:v>
                </c:pt>
                <c:pt idx="159">
                  <c:v>1.1100000000000001</c:v>
                </c:pt>
                <c:pt idx="160">
                  <c:v>1.1299999999999999</c:v>
                </c:pt>
                <c:pt idx="161">
                  <c:v>1.1599999999999999</c:v>
                </c:pt>
                <c:pt idx="162">
                  <c:v>1.18</c:v>
                </c:pt>
                <c:pt idx="163">
                  <c:v>1.2</c:v>
                </c:pt>
                <c:pt idx="164">
                  <c:v>1.2</c:v>
                </c:pt>
                <c:pt idx="165">
                  <c:v>1.18</c:v>
                </c:pt>
                <c:pt idx="166">
                  <c:v>1.1599999999999999</c:v>
                </c:pt>
                <c:pt idx="167">
                  <c:v>1.1299999999999999</c:v>
                </c:pt>
                <c:pt idx="168">
                  <c:v>1.1100000000000001</c:v>
                </c:pt>
                <c:pt idx="169">
                  <c:v>1.0900000000000001</c:v>
                </c:pt>
                <c:pt idx="170">
                  <c:v>1.08</c:v>
                </c:pt>
                <c:pt idx="171">
                  <c:v>1.07</c:v>
                </c:pt>
                <c:pt idx="172">
                  <c:v>1.08</c:v>
                </c:pt>
                <c:pt idx="173">
                  <c:v>1.0900000000000001</c:v>
                </c:pt>
                <c:pt idx="174">
                  <c:v>1.1000000000000001</c:v>
                </c:pt>
                <c:pt idx="175">
                  <c:v>1.1299999999999999</c:v>
                </c:pt>
                <c:pt idx="176">
                  <c:v>1.1499999999999999</c:v>
                </c:pt>
                <c:pt idx="177">
                  <c:v>1.1599999999999999</c:v>
                </c:pt>
                <c:pt idx="178">
                  <c:v>1.17</c:v>
                </c:pt>
                <c:pt idx="179">
                  <c:v>1.1599999999999999</c:v>
                </c:pt>
                <c:pt idx="180">
                  <c:v>1.1399999999999999</c:v>
                </c:pt>
                <c:pt idx="181">
                  <c:v>1.1299999999999999</c:v>
                </c:pt>
                <c:pt idx="182">
                  <c:v>1.1200000000000001</c:v>
                </c:pt>
                <c:pt idx="183">
                  <c:v>1.1200000000000001</c:v>
                </c:pt>
                <c:pt idx="184">
                  <c:v>1.1299999999999999</c:v>
                </c:pt>
                <c:pt idx="185">
                  <c:v>1.1299999999999999</c:v>
                </c:pt>
                <c:pt idx="186">
                  <c:v>1.1200000000000001</c:v>
                </c:pt>
                <c:pt idx="187">
                  <c:v>1.1100000000000001</c:v>
                </c:pt>
                <c:pt idx="188">
                  <c:v>1.1000000000000001</c:v>
                </c:pt>
                <c:pt idx="189">
                  <c:v>1.1000000000000001</c:v>
                </c:pt>
                <c:pt idx="190">
                  <c:v>1.1100000000000001</c:v>
                </c:pt>
                <c:pt idx="191">
                  <c:v>1.1200000000000001</c:v>
                </c:pt>
                <c:pt idx="192">
                  <c:v>1.1200000000000001</c:v>
                </c:pt>
                <c:pt idx="193">
                  <c:v>1.1200000000000001</c:v>
                </c:pt>
                <c:pt idx="194">
                  <c:v>1.1000000000000001</c:v>
                </c:pt>
                <c:pt idx="195">
                  <c:v>1.0900000000000001</c:v>
                </c:pt>
                <c:pt idx="196">
                  <c:v>1.08</c:v>
                </c:pt>
                <c:pt idx="197">
                  <c:v>1.0900000000000001</c:v>
                </c:pt>
                <c:pt idx="198">
                  <c:v>1.1000000000000001</c:v>
                </c:pt>
                <c:pt idx="199">
                  <c:v>1.1200000000000001</c:v>
                </c:pt>
                <c:pt idx="200">
                  <c:v>1.1299999999999999</c:v>
                </c:pt>
                <c:pt idx="201">
                  <c:v>1.1299999999999999</c:v>
                </c:pt>
                <c:pt idx="202">
                  <c:v>1.1399999999999999</c:v>
                </c:pt>
                <c:pt idx="203">
                  <c:v>1.1599999999999999</c:v>
                </c:pt>
                <c:pt idx="204">
                  <c:v>1.17</c:v>
                </c:pt>
                <c:pt idx="205">
                  <c:v>1.19</c:v>
                </c:pt>
                <c:pt idx="206">
                  <c:v>1.18</c:v>
                </c:pt>
                <c:pt idx="207">
                  <c:v>1.17</c:v>
                </c:pt>
                <c:pt idx="208">
                  <c:v>1.1399999999999999</c:v>
                </c:pt>
                <c:pt idx="209">
                  <c:v>1.1000000000000001</c:v>
                </c:pt>
                <c:pt idx="210">
                  <c:v>1.07</c:v>
                </c:pt>
                <c:pt idx="211">
                  <c:v>1.05</c:v>
                </c:pt>
                <c:pt idx="212">
                  <c:v>1.03</c:v>
                </c:pt>
                <c:pt idx="213">
                  <c:v>1.01</c:v>
                </c:pt>
                <c:pt idx="214">
                  <c:v>0.99</c:v>
                </c:pt>
                <c:pt idx="215">
                  <c:v>0.96</c:v>
                </c:pt>
                <c:pt idx="216">
                  <c:v>0.93</c:v>
                </c:pt>
                <c:pt idx="217">
                  <c:v>0.91</c:v>
                </c:pt>
                <c:pt idx="218">
                  <c:v>0.89</c:v>
                </c:pt>
                <c:pt idx="219">
                  <c:v>0.88</c:v>
                </c:pt>
                <c:pt idx="220">
                  <c:v>0.87</c:v>
                </c:pt>
                <c:pt idx="221">
                  <c:v>0.87</c:v>
                </c:pt>
                <c:pt idx="222">
                  <c:v>0.87</c:v>
                </c:pt>
                <c:pt idx="223">
                  <c:v>0.89</c:v>
                </c:pt>
                <c:pt idx="224">
                  <c:v>0.93</c:v>
                </c:pt>
                <c:pt idx="225">
                  <c:v>0.99</c:v>
                </c:pt>
                <c:pt idx="226">
                  <c:v>1.08</c:v>
                </c:pt>
                <c:pt idx="227">
                  <c:v>1.17</c:v>
                </c:pt>
                <c:pt idx="228">
                  <c:v>1.27</c:v>
                </c:pt>
                <c:pt idx="229">
                  <c:v>1.37</c:v>
                </c:pt>
                <c:pt idx="230">
                  <c:v>1.47</c:v>
                </c:pt>
                <c:pt idx="231">
                  <c:v>1.57</c:v>
                </c:pt>
                <c:pt idx="232">
                  <c:v>1.66</c:v>
                </c:pt>
                <c:pt idx="233">
                  <c:v>1.73</c:v>
                </c:pt>
                <c:pt idx="234">
                  <c:v>1.77</c:v>
                </c:pt>
                <c:pt idx="235">
                  <c:v>1.77</c:v>
                </c:pt>
                <c:pt idx="236">
                  <c:v>1.77</c:v>
                </c:pt>
                <c:pt idx="237">
                  <c:v>1.76</c:v>
                </c:pt>
                <c:pt idx="238">
                  <c:v>1.75</c:v>
                </c:pt>
                <c:pt idx="239">
                  <c:v>1.74</c:v>
                </c:pt>
                <c:pt idx="240">
                  <c:v>1.72</c:v>
                </c:pt>
                <c:pt idx="241">
                  <c:v>1.7</c:v>
                </c:pt>
                <c:pt idx="242">
                  <c:v>1.67</c:v>
                </c:pt>
                <c:pt idx="243">
                  <c:v>1.65</c:v>
                </c:pt>
                <c:pt idx="244">
                  <c:v>1.64</c:v>
                </c:pt>
                <c:pt idx="245">
                  <c:v>1.65</c:v>
                </c:pt>
                <c:pt idx="246">
                  <c:v>1.66</c:v>
                </c:pt>
                <c:pt idx="247">
                  <c:v>1.66</c:v>
                </c:pt>
                <c:pt idx="248">
                  <c:v>1.63</c:v>
                </c:pt>
                <c:pt idx="249">
                  <c:v>1.58</c:v>
                </c:pt>
                <c:pt idx="250">
                  <c:v>1.52</c:v>
                </c:pt>
                <c:pt idx="251">
                  <c:v>1.47</c:v>
                </c:pt>
                <c:pt idx="252">
                  <c:v>1.43</c:v>
                </c:pt>
                <c:pt idx="253">
                  <c:v>1.4</c:v>
                </c:pt>
                <c:pt idx="254">
                  <c:v>1.36</c:v>
                </c:pt>
                <c:pt idx="255">
                  <c:v>1.32</c:v>
                </c:pt>
                <c:pt idx="256">
                  <c:v>1.26</c:v>
                </c:pt>
                <c:pt idx="257">
                  <c:v>1.21</c:v>
                </c:pt>
                <c:pt idx="258">
                  <c:v>1.1599999999999999</c:v>
                </c:pt>
                <c:pt idx="259">
                  <c:v>1.1299999999999999</c:v>
                </c:pt>
                <c:pt idx="260">
                  <c:v>1.1000000000000001</c:v>
                </c:pt>
                <c:pt idx="261">
                  <c:v>1.07</c:v>
                </c:pt>
                <c:pt idx="262">
                  <c:v>1.03</c:v>
                </c:pt>
                <c:pt idx="263">
                  <c:v>0.99</c:v>
                </c:pt>
                <c:pt idx="264">
                  <c:v>0.97</c:v>
                </c:pt>
                <c:pt idx="265">
                  <c:v>0.96</c:v>
                </c:pt>
                <c:pt idx="266">
                  <c:v>0.97</c:v>
                </c:pt>
                <c:pt idx="267">
                  <c:v>1</c:v>
                </c:pt>
                <c:pt idx="268">
                  <c:v>1.01</c:v>
                </c:pt>
                <c:pt idx="269">
                  <c:v>0.99</c:v>
                </c:pt>
                <c:pt idx="270">
                  <c:v>0.95</c:v>
                </c:pt>
                <c:pt idx="271">
                  <c:v>0.88</c:v>
                </c:pt>
                <c:pt idx="272">
                  <c:v>0.82</c:v>
                </c:pt>
                <c:pt idx="273">
                  <c:v>0.77</c:v>
                </c:pt>
                <c:pt idx="274">
                  <c:v>0.75</c:v>
                </c:pt>
                <c:pt idx="275">
                  <c:v>0.74</c:v>
                </c:pt>
                <c:pt idx="276">
                  <c:v>0.74</c:v>
                </c:pt>
                <c:pt idx="277">
                  <c:v>0.75</c:v>
                </c:pt>
                <c:pt idx="278">
                  <c:v>0.76</c:v>
                </c:pt>
                <c:pt idx="279">
                  <c:v>0.78</c:v>
                </c:pt>
                <c:pt idx="280">
                  <c:v>0.8</c:v>
                </c:pt>
                <c:pt idx="281">
                  <c:v>0.83</c:v>
                </c:pt>
                <c:pt idx="282">
                  <c:v>0.86</c:v>
                </c:pt>
                <c:pt idx="283">
                  <c:v>0.89</c:v>
                </c:pt>
                <c:pt idx="284">
                  <c:v>0.91</c:v>
                </c:pt>
                <c:pt idx="285">
                  <c:v>0.92</c:v>
                </c:pt>
                <c:pt idx="286">
                  <c:v>0.92</c:v>
                </c:pt>
                <c:pt idx="287">
                  <c:v>0.92</c:v>
                </c:pt>
                <c:pt idx="288">
                  <c:v>0.94</c:v>
                </c:pt>
                <c:pt idx="289">
                  <c:v>0.96</c:v>
                </c:pt>
                <c:pt idx="290">
                  <c:v>0.99</c:v>
                </c:pt>
                <c:pt idx="291">
                  <c:v>1.01</c:v>
                </c:pt>
                <c:pt idx="292">
                  <c:v>1.03</c:v>
                </c:pt>
                <c:pt idx="293">
                  <c:v>1.06</c:v>
                </c:pt>
                <c:pt idx="294">
                  <c:v>1.1000000000000001</c:v>
                </c:pt>
                <c:pt idx="295">
                  <c:v>1.1399999999999999</c:v>
                </c:pt>
                <c:pt idx="296">
                  <c:v>1.1599999999999999</c:v>
                </c:pt>
                <c:pt idx="297">
                  <c:v>1.1599999999999999</c:v>
                </c:pt>
                <c:pt idx="298">
                  <c:v>1.1299999999999999</c:v>
                </c:pt>
                <c:pt idx="299">
                  <c:v>1.0900000000000001</c:v>
                </c:pt>
                <c:pt idx="300">
                  <c:v>1.04</c:v>
                </c:pt>
                <c:pt idx="301">
                  <c:v>1</c:v>
                </c:pt>
                <c:pt idx="302">
                  <c:v>0.98</c:v>
                </c:pt>
                <c:pt idx="303">
                  <c:v>0.97</c:v>
                </c:pt>
                <c:pt idx="304">
                  <c:v>0.97</c:v>
                </c:pt>
                <c:pt idx="305">
                  <c:v>0.97</c:v>
                </c:pt>
                <c:pt idx="306">
                  <c:v>0.97</c:v>
                </c:pt>
                <c:pt idx="307">
                  <c:v>0.97</c:v>
                </c:pt>
                <c:pt idx="308">
                  <c:v>0.97</c:v>
                </c:pt>
                <c:pt idx="309">
                  <c:v>0.96</c:v>
                </c:pt>
                <c:pt idx="310">
                  <c:v>0.96</c:v>
                </c:pt>
                <c:pt idx="311">
                  <c:v>0.94</c:v>
                </c:pt>
                <c:pt idx="312">
                  <c:v>0.92</c:v>
                </c:pt>
                <c:pt idx="313">
                  <c:v>0.9</c:v>
                </c:pt>
                <c:pt idx="314">
                  <c:v>0.9</c:v>
                </c:pt>
                <c:pt idx="315">
                  <c:v>0.9</c:v>
                </c:pt>
                <c:pt idx="316">
                  <c:v>0.92</c:v>
                </c:pt>
                <c:pt idx="317">
                  <c:v>0.94</c:v>
                </c:pt>
                <c:pt idx="318">
                  <c:v>0.95</c:v>
                </c:pt>
                <c:pt idx="319">
                  <c:v>0.95</c:v>
                </c:pt>
                <c:pt idx="320">
                  <c:v>0.95</c:v>
                </c:pt>
                <c:pt idx="321">
                  <c:v>0.95</c:v>
                </c:pt>
                <c:pt idx="322">
                  <c:v>0.95</c:v>
                </c:pt>
                <c:pt idx="323">
                  <c:v>0.97</c:v>
                </c:pt>
                <c:pt idx="324">
                  <c:v>0.98</c:v>
                </c:pt>
                <c:pt idx="325">
                  <c:v>0.99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8F-274C-842B-212DD71D7BCA}"/>
            </c:ext>
          </c:extLst>
        </c:ser>
        <c:ser>
          <c:idx val="1"/>
          <c:order val="1"/>
          <c:tx>
            <c:strRef>
              <c:f>'R'!$B$2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'R'!$A$3:$A$400</c:f>
              <c:numCache>
                <c:formatCode>m/d/yy</c:formatCode>
                <c:ptCount val="3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</c:numCache>
            </c:numRef>
          </c:cat>
          <c:val>
            <c:numRef>
              <c:f>'R'!$B$3:$B$400</c:f>
              <c:numCache>
                <c:formatCode>General</c:formatCode>
                <c:ptCount val="398"/>
                <c:pt idx="0">
                  <c:v>4.75</c:v>
                </c:pt>
                <c:pt idx="1">
                  <c:v>4.75</c:v>
                </c:pt>
                <c:pt idx="2">
                  <c:v>4.75</c:v>
                </c:pt>
                <c:pt idx="3">
                  <c:v>4.75</c:v>
                </c:pt>
                <c:pt idx="4">
                  <c:v>4.75</c:v>
                </c:pt>
                <c:pt idx="5">
                  <c:v>4.75</c:v>
                </c:pt>
                <c:pt idx="6">
                  <c:v>4.75</c:v>
                </c:pt>
                <c:pt idx="7">
                  <c:v>4.75</c:v>
                </c:pt>
                <c:pt idx="8">
                  <c:v>4.79</c:v>
                </c:pt>
                <c:pt idx="9">
                  <c:v>5.62</c:v>
                </c:pt>
                <c:pt idx="10">
                  <c:v>4.41</c:v>
                </c:pt>
                <c:pt idx="11">
                  <c:v>4.8899999999999997</c:v>
                </c:pt>
                <c:pt idx="12">
                  <c:v>4.25</c:v>
                </c:pt>
                <c:pt idx="13">
                  <c:v>4.76</c:v>
                </c:pt>
                <c:pt idx="14">
                  <c:v>4.5</c:v>
                </c:pt>
                <c:pt idx="15">
                  <c:v>5.18</c:v>
                </c:pt>
                <c:pt idx="16">
                  <c:v>6.14</c:v>
                </c:pt>
                <c:pt idx="17">
                  <c:v>5.15</c:v>
                </c:pt>
                <c:pt idx="18">
                  <c:v>5.0199999999999996</c:v>
                </c:pt>
                <c:pt idx="19">
                  <c:v>4.28</c:v>
                </c:pt>
                <c:pt idx="20">
                  <c:v>4.28</c:v>
                </c:pt>
                <c:pt idx="21">
                  <c:v>4.79</c:v>
                </c:pt>
                <c:pt idx="22">
                  <c:v>4.37</c:v>
                </c:pt>
                <c:pt idx="23">
                  <c:v>5.1100000000000003</c:v>
                </c:pt>
                <c:pt idx="24">
                  <c:v>4.21</c:v>
                </c:pt>
                <c:pt idx="25">
                  <c:v>4.72</c:v>
                </c:pt>
                <c:pt idx="26">
                  <c:v>4.5599999999999996</c:v>
                </c:pt>
                <c:pt idx="27">
                  <c:v>3.83</c:v>
                </c:pt>
                <c:pt idx="28">
                  <c:v>4.2300000000000004</c:v>
                </c:pt>
                <c:pt idx="29">
                  <c:v>4.29</c:v>
                </c:pt>
                <c:pt idx="30">
                  <c:v>5.12</c:v>
                </c:pt>
                <c:pt idx="31">
                  <c:v>4.1500000000000004</c:v>
                </c:pt>
                <c:pt idx="32">
                  <c:v>3.99</c:v>
                </c:pt>
                <c:pt idx="33">
                  <c:v>4.26</c:v>
                </c:pt>
                <c:pt idx="34">
                  <c:v>4.09</c:v>
                </c:pt>
                <c:pt idx="35">
                  <c:v>4.32</c:v>
                </c:pt>
                <c:pt idx="36">
                  <c:v>3.2</c:v>
                </c:pt>
                <c:pt idx="37">
                  <c:v>2.96</c:v>
                </c:pt>
                <c:pt idx="38">
                  <c:v>3.24</c:v>
                </c:pt>
                <c:pt idx="39">
                  <c:v>1.29</c:v>
                </c:pt>
                <c:pt idx="40">
                  <c:v>1.03</c:v>
                </c:pt>
                <c:pt idx="41">
                  <c:v>0.78</c:v>
                </c:pt>
                <c:pt idx="42">
                  <c:v>0.77</c:v>
                </c:pt>
                <c:pt idx="43">
                  <c:v>0.48</c:v>
                </c:pt>
                <c:pt idx="44">
                  <c:v>0.31</c:v>
                </c:pt>
                <c:pt idx="45">
                  <c:v>0.59</c:v>
                </c:pt>
                <c:pt idx="46">
                  <c:v>0.56999999999999995</c:v>
                </c:pt>
                <c:pt idx="47">
                  <c:v>0.56000000000000005</c:v>
                </c:pt>
                <c:pt idx="48">
                  <c:v>0.54</c:v>
                </c:pt>
                <c:pt idx="49">
                  <c:v>0.61</c:v>
                </c:pt>
                <c:pt idx="50">
                  <c:v>0.62</c:v>
                </c:pt>
                <c:pt idx="51">
                  <c:v>0.28999999999999998</c:v>
                </c:pt>
                <c:pt idx="52">
                  <c:v>0.51</c:v>
                </c:pt>
                <c:pt idx="53">
                  <c:v>0.62</c:v>
                </c:pt>
                <c:pt idx="54">
                  <c:v>0.61</c:v>
                </c:pt>
                <c:pt idx="55">
                  <c:v>0.6</c:v>
                </c:pt>
                <c:pt idx="56">
                  <c:v>0.69</c:v>
                </c:pt>
                <c:pt idx="57">
                  <c:v>0.68</c:v>
                </c:pt>
                <c:pt idx="58">
                  <c:v>0.59</c:v>
                </c:pt>
                <c:pt idx="59">
                  <c:v>0.68</c:v>
                </c:pt>
                <c:pt idx="60">
                  <c:v>0.71</c:v>
                </c:pt>
                <c:pt idx="61">
                  <c:v>0.73</c:v>
                </c:pt>
                <c:pt idx="62">
                  <c:v>0.79</c:v>
                </c:pt>
                <c:pt idx="63">
                  <c:v>0.39</c:v>
                </c:pt>
                <c:pt idx="64">
                  <c:v>0.76</c:v>
                </c:pt>
                <c:pt idx="65">
                  <c:v>0.63</c:v>
                </c:pt>
                <c:pt idx="66">
                  <c:v>0.38</c:v>
                </c:pt>
                <c:pt idx="67">
                  <c:v>0.53</c:v>
                </c:pt>
                <c:pt idx="68">
                  <c:v>0.52</c:v>
                </c:pt>
                <c:pt idx="69">
                  <c:v>0.51</c:v>
                </c:pt>
                <c:pt idx="70">
                  <c:v>0.53</c:v>
                </c:pt>
                <c:pt idx="71">
                  <c:v>0.54</c:v>
                </c:pt>
                <c:pt idx="72">
                  <c:v>0.53</c:v>
                </c:pt>
                <c:pt idx="73">
                  <c:v>0.51</c:v>
                </c:pt>
                <c:pt idx="74">
                  <c:v>0.52</c:v>
                </c:pt>
                <c:pt idx="75">
                  <c:v>0.54</c:v>
                </c:pt>
                <c:pt idx="76">
                  <c:v>0.54</c:v>
                </c:pt>
                <c:pt idx="77">
                  <c:v>0.56000000000000005</c:v>
                </c:pt>
                <c:pt idx="78">
                  <c:v>0.56000000000000005</c:v>
                </c:pt>
                <c:pt idx="79">
                  <c:v>0.53</c:v>
                </c:pt>
                <c:pt idx="80">
                  <c:v>0.61</c:v>
                </c:pt>
                <c:pt idx="81">
                  <c:v>0.55000000000000004</c:v>
                </c:pt>
                <c:pt idx="82">
                  <c:v>0.56999999999999995</c:v>
                </c:pt>
                <c:pt idx="83">
                  <c:v>0.56000000000000005</c:v>
                </c:pt>
                <c:pt idx="84">
                  <c:v>0.43</c:v>
                </c:pt>
                <c:pt idx="85">
                  <c:v>0.57999999999999996</c:v>
                </c:pt>
                <c:pt idx="86">
                  <c:v>0.56000000000000005</c:v>
                </c:pt>
                <c:pt idx="87">
                  <c:v>0.6</c:v>
                </c:pt>
                <c:pt idx="88">
                  <c:v>0.56999999999999995</c:v>
                </c:pt>
                <c:pt idx="89">
                  <c:v>0.6</c:v>
                </c:pt>
                <c:pt idx="90">
                  <c:v>0.62</c:v>
                </c:pt>
                <c:pt idx="91">
                  <c:v>0.64</c:v>
                </c:pt>
                <c:pt idx="92">
                  <c:v>0.69</c:v>
                </c:pt>
                <c:pt idx="93">
                  <c:v>0.64</c:v>
                </c:pt>
                <c:pt idx="94">
                  <c:v>0.69</c:v>
                </c:pt>
                <c:pt idx="95">
                  <c:v>0.75</c:v>
                </c:pt>
                <c:pt idx="96">
                  <c:v>0.7</c:v>
                </c:pt>
                <c:pt idx="97">
                  <c:v>0.73</c:v>
                </c:pt>
                <c:pt idx="98">
                  <c:v>0.74</c:v>
                </c:pt>
                <c:pt idx="99">
                  <c:v>0.83</c:v>
                </c:pt>
                <c:pt idx="100">
                  <c:v>0.82</c:v>
                </c:pt>
                <c:pt idx="101">
                  <c:v>0.8</c:v>
                </c:pt>
                <c:pt idx="102">
                  <c:v>0.84</c:v>
                </c:pt>
                <c:pt idx="103">
                  <c:v>0.94</c:v>
                </c:pt>
                <c:pt idx="104">
                  <c:v>0.39</c:v>
                </c:pt>
                <c:pt idx="105">
                  <c:v>0.79</c:v>
                </c:pt>
                <c:pt idx="106">
                  <c:v>0.74</c:v>
                </c:pt>
                <c:pt idx="107">
                  <c:v>0.85</c:v>
                </c:pt>
                <c:pt idx="108">
                  <c:v>0.85</c:v>
                </c:pt>
                <c:pt idx="109">
                  <c:v>0.88</c:v>
                </c:pt>
                <c:pt idx="110">
                  <c:v>0.87</c:v>
                </c:pt>
                <c:pt idx="111">
                  <c:v>0.87</c:v>
                </c:pt>
                <c:pt idx="112">
                  <c:v>0.9</c:v>
                </c:pt>
                <c:pt idx="113">
                  <c:v>1</c:v>
                </c:pt>
                <c:pt idx="114">
                  <c:v>1.07</c:v>
                </c:pt>
                <c:pt idx="115">
                  <c:v>0.44</c:v>
                </c:pt>
                <c:pt idx="116">
                  <c:v>0.96</c:v>
                </c:pt>
                <c:pt idx="117">
                  <c:v>0.87</c:v>
                </c:pt>
                <c:pt idx="118">
                  <c:v>0.81</c:v>
                </c:pt>
                <c:pt idx="119">
                  <c:v>0.86</c:v>
                </c:pt>
                <c:pt idx="120">
                  <c:v>0.94</c:v>
                </c:pt>
                <c:pt idx="121">
                  <c:v>0.69</c:v>
                </c:pt>
                <c:pt idx="122">
                  <c:v>0.87</c:v>
                </c:pt>
                <c:pt idx="123">
                  <c:v>0.86</c:v>
                </c:pt>
                <c:pt idx="124">
                  <c:v>0.88</c:v>
                </c:pt>
                <c:pt idx="125">
                  <c:v>0.74</c:v>
                </c:pt>
                <c:pt idx="126">
                  <c:v>0.9</c:v>
                </c:pt>
                <c:pt idx="127">
                  <c:v>0.92</c:v>
                </c:pt>
                <c:pt idx="128">
                  <c:v>0.79</c:v>
                </c:pt>
                <c:pt idx="129">
                  <c:v>0.88</c:v>
                </c:pt>
                <c:pt idx="130">
                  <c:v>0.91</c:v>
                </c:pt>
                <c:pt idx="131">
                  <c:v>0.85</c:v>
                </c:pt>
                <c:pt idx="132">
                  <c:v>0.88</c:v>
                </c:pt>
                <c:pt idx="133">
                  <c:v>0.88</c:v>
                </c:pt>
                <c:pt idx="134">
                  <c:v>0.97</c:v>
                </c:pt>
                <c:pt idx="135">
                  <c:v>1.03</c:v>
                </c:pt>
                <c:pt idx="136">
                  <c:v>0.89</c:v>
                </c:pt>
                <c:pt idx="137">
                  <c:v>0.91</c:v>
                </c:pt>
                <c:pt idx="138">
                  <c:v>0.91</c:v>
                </c:pt>
                <c:pt idx="139">
                  <c:v>0.95</c:v>
                </c:pt>
                <c:pt idx="140">
                  <c:v>0.93</c:v>
                </c:pt>
                <c:pt idx="141">
                  <c:v>0.99</c:v>
                </c:pt>
                <c:pt idx="142">
                  <c:v>0.95</c:v>
                </c:pt>
                <c:pt idx="143">
                  <c:v>0.91</c:v>
                </c:pt>
                <c:pt idx="144">
                  <c:v>0.99</c:v>
                </c:pt>
                <c:pt idx="145">
                  <c:v>0.93</c:v>
                </c:pt>
                <c:pt idx="146">
                  <c:v>0.93</c:v>
                </c:pt>
                <c:pt idx="147">
                  <c:v>0.93</c:v>
                </c:pt>
                <c:pt idx="148">
                  <c:v>0.99</c:v>
                </c:pt>
                <c:pt idx="149">
                  <c:v>1.0900000000000001</c:v>
                </c:pt>
                <c:pt idx="150">
                  <c:v>0.91</c:v>
                </c:pt>
                <c:pt idx="151">
                  <c:v>1.1399999999999999</c:v>
                </c:pt>
                <c:pt idx="152">
                  <c:v>1.08</c:v>
                </c:pt>
                <c:pt idx="153">
                  <c:v>1.07</c:v>
                </c:pt>
                <c:pt idx="154">
                  <c:v>1.02</c:v>
                </c:pt>
                <c:pt idx="155">
                  <c:v>1.1000000000000001</c:v>
                </c:pt>
                <c:pt idx="156">
                  <c:v>1.31</c:v>
                </c:pt>
                <c:pt idx="157">
                  <c:v>1.06</c:v>
                </c:pt>
                <c:pt idx="158">
                  <c:v>1.07</c:v>
                </c:pt>
                <c:pt idx="159">
                  <c:v>1.01</c:v>
                </c:pt>
                <c:pt idx="160">
                  <c:v>1.01</c:v>
                </c:pt>
                <c:pt idx="161">
                  <c:v>1</c:v>
                </c:pt>
                <c:pt idx="162">
                  <c:v>1.1000000000000001</c:v>
                </c:pt>
                <c:pt idx="163">
                  <c:v>1.3</c:v>
                </c:pt>
                <c:pt idx="164">
                  <c:v>1.02</c:v>
                </c:pt>
                <c:pt idx="165">
                  <c:v>1.07</c:v>
                </c:pt>
                <c:pt idx="166">
                  <c:v>1.04</c:v>
                </c:pt>
                <c:pt idx="167">
                  <c:v>1.05</c:v>
                </c:pt>
                <c:pt idx="168">
                  <c:v>1.03</c:v>
                </c:pt>
                <c:pt idx="169">
                  <c:v>1.1399999999999999</c:v>
                </c:pt>
                <c:pt idx="170">
                  <c:v>1.29</c:v>
                </c:pt>
                <c:pt idx="171">
                  <c:v>1.07</c:v>
                </c:pt>
                <c:pt idx="172">
                  <c:v>1.05</c:v>
                </c:pt>
                <c:pt idx="173">
                  <c:v>1.06</c:v>
                </c:pt>
                <c:pt idx="174">
                  <c:v>1.05</c:v>
                </c:pt>
                <c:pt idx="175">
                  <c:v>1.07</c:v>
                </c:pt>
                <c:pt idx="176">
                  <c:v>0.65</c:v>
                </c:pt>
                <c:pt idx="177">
                  <c:v>1.1299999999999999</c:v>
                </c:pt>
                <c:pt idx="178">
                  <c:v>1.06</c:v>
                </c:pt>
                <c:pt idx="179">
                  <c:v>1.1200000000000001</c:v>
                </c:pt>
                <c:pt idx="180">
                  <c:v>1.1200000000000001</c:v>
                </c:pt>
                <c:pt idx="181">
                  <c:v>1.1100000000000001</c:v>
                </c:pt>
                <c:pt idx="182">
                  <c:v>1.07</c:v>
                </c:pt>
                <c:pt idx="183">
                  <c:v>1.17</c:v>
                </c:pt>
                <c:pt idx="184">
                  <c:v>1.37</c:v>
                </c:pt>
                <c:pt idx="185">
                  <c:v>1.1399999999999999</c:v>
                </c:pt>
                <c:pt idx="186">
                  <c:v>1.17</c:v>
                </c:pt>
                <c:pt idx="187">
                  <c:v>1.1299999999999999</c:v>
                </c:pt>
                <c:pt idx="188">
                  <c:v>1.1299999999999999</c:v>
                </c:pt>
                <c:pt idx="189">
                  <c:v>1.1399999999999999</c:v>
                </c:pt>
                <c:pt idx="190">
                  <c:v>1.1000000000000001</c:v>
                </c:pt>
                <c:pt idx="191">
                  <c:v>1.38</c:v>
                </c:pt>
                <c:pt idx="192">
                  <c:v>1.18</c:v>
                </c:pt>
                <c:pt idx="193">
                  <c:v>1.2</c:v>
                </c:pt>
                <c:pt idx="194">
                  <c:v>1.19</c:v>
                </c:pt>
                <c:pt idx="195">
                  <c:v>1.17</c:v>
                </c:pt>
                <c:pt idx="196">
                  <c:v>1.1499999999999999</c:v>
                </c:pt>
                <c:pt idx="197">
                  <c:v>1.19</c:v>
                </c:pt>
                <c:pt idx="198">
                  <c:v>1.33</c:v>
                </c:pt>
                <c:pt idx="199">
                  <c:v>1.2</c:v>
                </c:pt>
                <c:pt idx="200">
                  <c:v>1.26</c:v>
                </c:pt>
                <c:pt idx="201">
                  <c:v>1.23</c:v>
                </c:pt>
                <c:pt idx="202">
                  <c:v>1.21</c:v>
                </c:pt>
                <c:pt idx="203">
                  <c:v>1.1399999999999999</c:v>
                </c:pt>
                <c:pt idx="204">
                  <c:v>1.1399999999999999</c:v>
                </c:pt>
                <c:pt idx="205">
                  <c:v>1</c:v>
                </c:pt>
                <c:pt idx="206">
                  <c:v>1.19</c:v>
                </c:pt>
                <c:pt idx="207">
                  <c:v>1.1599999999999999</c:v>
                </c:pt>
                <c:pt idx="208">
                  <c:v>1.1399999999999999</c:v>
                </c:pt>
                <c:pt idx="209">
                  <c:v>1.1399999999999999</c:v>
                </c:pt>
                <c:pt idx="210">
                  <c:v>1.1499999999999999</c:v>
                </c:pt>
                <c:pt idx="211">
                  <c:v>1.17</c:v>
                </c:pt>
                <c:pt idx="212">
                  <c:v>1.1399999999999999</c:v>
                </c:pt>
                <c:pt idx="213">
                  <c:v>1.1399999999999999</c:v>
                </c:pt>
                <c:pt idx="214">
                  <c:v>1.17</c:v>
                </c:pt>
                <c:pt idx="215">
                  <c:v>1.1399999999999999</c:v>
                </c:pt>
                <c:pt idx="216">
                  <c:v>1.0900000000000001</c:v>
                </c:pt>
                <c:pt idx="217">
                  <c:v>1.1299999999999999</c:v>
                </c:pt>
                <c:pt idx="218">
                  <c:v>1.19</c:v>
                </c:pt>
                <c:pt idx="219">
                  <c:v>1.34</c:v>
                </c:pt>
                <c:pt idx="220">
                  <c:v>1.1599999999999999</c:v>
                </c:pt>
                <c:pt idx="221">
                  <c:v>1.46</c:v>
                </c:pt>
                <c:pt idx="222">
                  <c:v>1.4</c:v>
                </c:pt>
                <c:pt idx="223">
                  <c:v>1.39</c:v>
                </c:pt>
                <c:pt idx="224">
                  <c:v>1.4</c:v>
                </c:pt>
                <c:pt idx="225">
                  <c:v>1.41</c:v>
                </c:pt>
                <c:pt idx="226">
                  <c:v>1.52</c:v>
                </c:pt>
                <c:pt idx="227">
                  <c:v>1.27</c:v>
                </c:pt>
                <c:pt idx="228">
                  <c:v>1.42</c:v>
                </c:pt>
                <c:pt idx="229">
                  <c:v>1.38</c:v>
                </c:pt>
                <c:pt idx="230">
                  <c:v>1.34</c:v>
                </c:pt>
                <c:pt idx="231">
                  <c:v>1.36</c:v>
                </c:pt>
                <c:pt idx="232">
                  <c:v>1.37</c:v>
                </c:pt>
                <c:pt idx="233">
                  <c:v>1.3</c:v>
                </c:pt>
                <c:pt idx="234">
                  <c:v>1.38</c:v>
                </c:pt>
                <c:pt idx="235">
                  <c:v>1.81</c:v>
                </c:pt>
                <c:pt idx="236">
                  <c:v>1.82</c:v>
                </c:pt>
                <c:pt idx="237">
                  <c:v>1.77</c:v>
                </c:pt>
                <c:pt idx="238">
                  <c:v>1.75</c:v>
                </c:pt>
                <c:pt idx="239">
                  <c:v>1.79</c:v>
                </c:pt>
                <c:pt idx="240">
                  <c:v>1.81</c:v>
                </c:pt>
                <c:pt idx="241">
                  <c:v>1.73</c:v>
                </c:pt>
                <c:pt idx="242">
                  <c:v>1.75</c:v>
                </c:pt>
                <c:pt idx="243">
                  <c:v>1.7</c:v>
                </c:pt>
                <c:pt idx="244">
                  <c:v>1.73</c:v>
                </c:pt>
                <c:pt idx="245">
                  <c:v>1.7</c:v>
                </c:pt>
                <c:pt idx="246">
                  <c:v>1.69</c:v>
                </c:pt>
                <c:pt idx="247">
                  <c:v>1.65</c:v>
                </c:pt>
                <c:pt idx="248">
                  <c:v>1.69</c:v>
                </c:pt>
                <c:pt idx="249">
                  <c:v>1.91</c:v>
                </c:pt>
                <c:pt idx="250">
                  <c:v>1.87</c:v>
                </c:pt>
                <c:pt idx="251">
                  <c:v>1.82</c:v>
                </c:pt>
                <c:pt idx="252">
                  <c:v>1.82</c:v>
                </c:pt>
                <c:pt idx="253">
                  <c:v>1.85</c:v>
                </c:pt>
                <c:pt idx="254">
                  <c:v>1.81</c:v>
                </c:pt>
                <c:pt idx="255">
                  <c:v>1.84</c:v>
                </c:pt>
                <c:pt idx="256">
                  <c:v>1.84</c:v>
                </c:pt>
                <c:pt idx="257">
                  <c:v>1.78</c:v>
                </c:pt>
                <c:pt idx="258">
                  <c:v>1.75</c:v>
                </c:pt>
                <c:pt idx="259">
                  <c:v>1.68</c:v>
                </c:pt>
                <c:pt idx="260">
                  <c:v>1.84</c:v>
                </c:pt>
                <c:pt idx="261">
                  <c:v>1.87</c:v>
                </c:pt>
                <c:pt idx="262">
                  <c:v>1.66</c:v>
                </c:pt>
                <c:pt idx="263">
                  <c:v>1.3</c:v>
                </c:pt>
                <c:pt idx="264">
                  <c:v>1.24</c:v>
                </c:pt>
                <c:pt idx="265">
                  <c:v>1.21</c:v>
                </c:pt>
                <c:pt idx="266">
                  <c:v>1.24</c:v>
                </c:pt>
                <c:pt idx="267">
                  <c:v>1.26</c:v>
                </c:pt>
                <c:pt idx="268">
                  <c:v>1.05</c:v>
                </c:pt>
                <c:pt idx="269">
                  <c:v>1.21</c:v>
                </c:pt>
                <c:pt idx="270">
                  <c:v>1.1499999999999999</c:v>
                </c:pt>
                <c:pt idx="271">
                  <c:v>1.1200000000000001</c:v>
                </c:pt>
                <c:pt idx="272">
                  <c:v>1.1200000000000001</c:v>
                </c:pt>
                <c:pt idx="273">
                  <c:v>1.1399999999999999</c:v>
                </c:pt>
                <c:pt idx="274">
                  <c:v>1.1399999999999999</c:v>
                </c:pt>
                <c:pt idx="275">
                  <c:v>1</c:v>
                </c:pt>
                <c:pt idx="276">
                  <c:v>1.1100000000000001</c:v>
                </c:pt>
                <c:pt idx="277">
                  <c:v>0.93</c:v>
                </c:pt>
                <c:pt idx="278">
                  <c:v>0.9</c:v>
                </c:pt>
                <c:pt idx="279">
                  <c:v>0.9</c:v>
                </c:pt>
                <c:pt idx="280">
                  <c:v>0.92</c:v>
                </c:pt>
                <c:pt idx="281">
                  <c:v>0.96</c:v>
                </c:pt>
                <c:pt idx="282">
                  <c:v>0.84</c:v>
                </c:pt>
                <c:pt idx="283">
                  <c:v>0.88</c:v>
                </c:pt>
                <c:pt idx="284">
                  <c:v>0.9</c:v>
                </c:pt>
                <c:pt idx="285">
                  <c:v>0.89</c:v>
                </c:pt>
                <c:pt idx="286">
                  <c:v>0.85</c:v>
                </c:pt>
                <c:pt idx="287">
                  <c:v>0.88</c:v>
                </c:pt>
                <c:pt idx="288">
                  <c:v>0.91</c:v>
                </c:pt>
                <c:pt idx="289">
                  <c:v>0.76</c:v>
                </c:pt>
                <c:pt idx="290">
                  <c:v>0.86</c:v>
                </c:pt>
                <c:pt idx="291">
                  <c:v>0.9</c:v>
                </c:pt>
                <c:pt idx="292">
                  <c:v>0.92</c:v>
                </c:pt>
                <c:pt idx="293">
                  <c:v>0.93</c:v>
                </c:pt>
                <c:pt idx="294">
                  <c:v>0.97</c:v>
                </c:pt>
                <c:pt idx="295">
                  <c:v>0.96</c:v>
                </c:pt>
                <c:pt idx="296">
                  <c:v>0.75</c:v>
                </c:pt>
                <c:pt idx="297">
                  <c:v>0.91</c:v>
                </c:pt>
                <c:pt idx="298">
                  <c:v>0.9</c:v>
                </c:pt>
                <c:pt idx="299">
                  <c:v>0.89</c:v>
                </c:pt>
                <c:pt idx="300">
                  <c:v>0.91</c:v>
                </c:pt>
                <c:pt idx="301">
                  <c:v>0.87</c:v>
                </c:pt>
                <c:pt idx="302">
                  <c:v>0.9</c:v>
                </c:pt>
                <c:pt idx="303">
                  <c:v>0.72</c:v>
                </c:pt>
                <c:pt idx="304">
                  <c:v>0.88</c:v>
                </c:pt>
                <c:pt idx="305">
                  <c:v>0.81</c:v>
                </c:pt>
                <c:pt idx="306">
                  <c:v>0.87</c:v>
                </c:pt>
                <c:pt idx="307">
                  <c:v>0.91</c:v>
                </c:pt>
                <c:pt idx="308">
                  <c:v>0.89</c:v>
                </c:pt>
                <c:pt idx="309">
                  <c:v>0.89</c:v>
                </c:pt>
                <c:pt idx="310">
                  <c:v>0.65</c:v>
                </c:pt>
                <c:pt idx="311">
                  <c:v>0.9</c:v>
                </c:pt>
                <c:pt idx="312">
                  <c:v>0.9</c:v>
                </c:pt>
                <c:pt idx="313">
                  <c:v>0.91</c:v>
                </c:pt>
                <c:pt idx="314">
                  <c:v>0.92</c:v>
                </c:pt>
                <c:pt idx="315">
                  <c:v>0.92</c:v>
                </c:pt>
                <c:pt idx="316">
                  <c:v>0.91</c:v>
                </c:pt>
                <c:pt idx="317">
                  <c:v>0.67</c:v>
                </c:pt>
                <c:pt idx="318">
                  <c:v>0.91</c:v>
                </c:pt>
                <c:pt idx="319">
                  <c:v>1.39</c:v>
                </c:pt>
                <c:pt idx="320">
                  <c:v>1.43</c:v>
                </c:pt>
                <c:pt idx="321">
                  <c:v>1.05</c:v>
                </c:pt>
                <c:pt idx="322">
                  <c:v>0.46</c:v>
                </c:pt>
                <c:pt idx="323">
                  <c:v>0.68</c:v>
                </c:pt>
                <c:pt idx="324">
                  <c:v>0.84</c:v>
                </c:pt>
                <c:pt idx="325">
                  <c:v>1.07</c:v>
                </c:pt>
                <c:pt idx="326">
                  <c:v>1.07</c:v>
                </c:pt>
                <c:pt idx="327">
                  <c:v>1.1299999999999999</c:v>
                </c:pt>
                <c:pt idx="328">
                  <c:v>1.02</c:v>
                </c:pt>
                <c:pt idx="329">
                  <c:v>0.46</c:v>
                </c:pt>
                <c:pt idx="330">
                  <c:v>0.84</c:v>
                </c:pt>
                <c:pt idx="331">
                  <c:v>0.82</c:v>
                </c:pt>
                <c:pt idx="332">
                  <c:v>1.1499999999999999</c:v>
                </c:pt>
                <c:pt idx="333">
                  <c:v>1.1200000000000001</c:v>
                </c:pt>
                <c:pt idx="334">
                  <c:v>1.03</c:v>
                </c:pt>
                <c:pt idx="335">
                  <c:v>1.0900000000000001</c:v>
                </c:pt>
                <c:pt idx="336">
                  <c:v>1.0900000000000001</c:v>
                </c:pt>
                <c:pt idx="337">
                  <c:v>0.92</c:v>
                </c:pt>
                <c:pt idx="338">
                  <c:v>0.92</c:v>
                </c:pt>
                <c:pt idx="339">
                  <c:v>0.91</c:v>
                </c:pt>
                <c:pt idx="340">
                  <c:v>0.91</c:v>
                </c:pt>
                <c:pt idx="341">
                  <c:v>0.91</c:v>
                </c:pt>
                <c:pt idx="342">
                  <c:v>0.91</c:v>
                </c:pt>
                <c:pt idx="343">
                  <c:v>0.9</c:v>
                </c:pt>
                <c:pt idx="344">
                  <c:v>0.9</c:v>
                </c:pt>
                <c:pt idx="345">
                  <c:v>0.9</c:v>
                </c:pt>
                <c:pt idx="346">
                  <c:v>0.9</c:v>
                </c:pt>
                <c:pt idx="347">
                  <c:v>0.89</c:v>
                </c:pt>
                <c:pt idx="348">
                  <c:v>0.89</c:v>
                </c:pt>
                <c:pt idx="349">
                  <c:v>0.89</c:v>
                </c:pt>
                <c:pt idx="350">
                  <c:v>0.89</c:v>
                </c:pt>
                <c:pt idx="351">
                  <c:v>0.88</c:v>
                </c:pt>
                <c:pt idx="352">
                  <c:v>0.88</c:v>
                </c:pt>
                <c:pt idx="353">
                  <c:v>0.88</c:v>
                </c:pt>
                <c:pt idx="354">
                  <c:v>0.88</c:v>
                </c:pt>
                <c:pt idx="355">
                  <c:v>0.88</c:v>
                </c:pt>
                <c:pt idx="356">
                  <c:v>0.87</c:v>
                </c:pt>
                <c:pt idx="357">
                  <c:v>0.87</c:v>
                </c:pt>
                <c:pt idx="358">
                  <c:v>0.87</c:v>
                </c:pt>
                <c:pt idx="359">
                  <c:v>0.87</c:v>
                </c:pt>
                <c:pt idx="360">
                  <c:v>0.87</c:v>
                </c:pt>
                <c:pt idx="361">
                  <c:v>0.86</c:v>
                </c:pt>
                <c:pt idx="362">
                  <c:v>0.86</c:v>
                </c:pt>
                <c:pt idx="363">
                  <c:v>0.86</c:v>
                </c:pt>
                <c:pt idx="364">
                  <c:v>0.86</c:v>
                </c:pt>
                <c:pt idx="365">
                  <c:v>0.86</c:v>
                </c:pt>
                <c:pt idx="366">
                  <c:v>0.85</c:v>
                </c:pt>
                <c:pt idx="367">
                  <c:v>0.85</c:v>
                </c:pt>
                <c:pt idx="368">
                  <c:v>0.85</c:v>
                </c:pt>
                <c:pt idx="369">
                  <c:v>0.85</c:v>
                </c:pt>
                <c:pt idx="370">
                  <c:v>0.85</c:v>
                </c:pt>
                <c:pt idx="371">
                  <c:v>0.85</c:v>
                </c:pt>
                <c:pt idx="372">
                  <c:v>0.84</c:v>
                </c:pt>
                <c:pt idx="373">
                  <c:v>0.84</c:v>
                </c:pt>
                <c:pt idx="374">
                  <c:v>0.84</c:v>
                </c:pt>
                <c:pt idx="375">
                  <c:v>0.84</c:v>
                </c:pt>
                <c:pt idx="376">
                  <c:v>0.84</c:v>
                </c:pt>
                <c:pt idx="377">
                  <c:v>0.84</c:v>
                </c:pt>
                <c:pt idx="378">
                  <c:v>0.84</c:v>
                </c:pt>
                <c:pt idx="379">
                  <c:v>0.83</c:v>
                </c:pt>
                <c:pt idx="380">
                  <c:v>0.83</c:v>
                </c:pt>
                <c:pt idx="381">
                  <c:v>0.83</c:v>
                </c:pt>
                <c:pt idx="382">
                  <c:v>0.83</c:v>
                </c:pt>
                <c:pt idx="383">
                  <c:v>0.83</c:v>
                </c:pt>
                <c:pt idx="384">
                  <c:v>0.83</c:v>
                </c:pt>
                <c:pt idx="385">
                  <c:v>0.83</c:v>
                </c:pt>
                <c:pt idx="386">
                  <c:v>0.83</c:v>
                </c:pt>
                <c:pt idx="387">
                  <c:v>0.82</c:v>
                </c:pt>
                <c:pt idx="388">
                  <c:v>0.82</c:v>
                </c:pt>
                <c:pt idx="389">
                  <c:v>0.82</c:v>
                </c:pt>
                <c:pt idx="390">
                  <c:v>0.82</c:v>
                </c:pt>
                <c:pt idx="391">
                  <c:v>0.82</c:v>
                </c:pt>
                <c:pt idx="392">
                  <c:v>0.82</c:v>
                </c:pt>
                <c:pt idx="393">
                  <c:v>0.82</c:v>
                </c:pt>
                <c:pt idx="394">
                  <c:v>0.82</c:v>
                </c:pt>
                <c:pt idx="395">
                  <c:v>0.82</c:v>
                </c:pt>
                <c:pt idx="396">
                  <c:v>0.82</c:v>
                </c:pt>
                <c:pt idx="397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8F-274C-842B-212DD71D7BCA}"/>
            </c:ext>
          </c:extLst>
        </c:ser>
        <c:ser>
          <c:idx val="3"/>
          <c:order val="2"/>
          <c:tx>
            <c:strRef>
              <c:f>'R'!$C$2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'R'!$A$3:$A$400</c:f>
              <c:numCache>
                <c:formatCode>m/d/yy</c:formatCode>
                <c:ptCount val="3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</c:numCache>
            </c:numRef>
          </c:cat>
          <c:val>
            <c:numRef>
              <c:f>'R'!$C$3:$C$400</c:f>
              <c:numCache>
                <c:formatCode>General</c:formatCode>
                <c:ptCount val="3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3.5920000000000001</c:v>
                </c:pt>
                <c:pt idx="9">
                  <c:v>3.5920000000000001</c:v>
                </c:pt>
                <c:pt idx="10">
                  <c:v>3.5920000000000001</c:v>
                </c:pt>
                <c:pt idx="11">
                  <c:v>3.5920000000000001</c:v>
                </c:pt>
                <c:pt idx="12">
                  <c:v>3.5920000000000001</c:v>
                </c:pt>
                <c:pt idx="13">
                  <c:v>3.5920000000000001</c:v>
                </c:pt>
                <c:pt idx="14">
                  <c:v>3.5920000000000001</c:v>
                </c:pt>
                <c:pt idx="15">
                  <c:v>3.5920000000000001</c:v>
                </c:pt>
                <c:pt idx="16">
                  <c:v>3.5920000000000001</c:v>
                </c:pt>
                <c:pt idx="17">
                  <c:v>3.5920000000000001</c:v>
                </c:pt>
                <c:pt idx="18">
                  <c:v>3.5920000000000001</c:v>
                </c:pt>
                <c:pt idx="19">
                  <c:v>3.5920000000000001</c:v>
                </c:pt>
                <c:pt idx="20">
                  <c:v>3.5920000000000001</c:v>
                </c:pt>
                <c:pt idx="21">
                  <c:v>2.335</c:v>
                </c:pt>
                <c:pt idx="22">
                  <c:v>2.335</c:v>
                </c:pt>
                <c:pt idx="23">
                  <c:v>2.0129999999999999</c:v>
                </c:pt>
                <c:pt idx="24">
                  <c:v>2.0129999999999999</c:v>
                </c:pt>
                <c:pt idx="25">
                  <c:v>2.0129999999999999</c:v>
                </c:pt>
                <c:pt idx="26">
                  <c:v>2.0129999999999999</c:v>
                </c:pt>
                <c:pt idx="27">
                  <c:v>2.0129999999999999</c:v>
                </c:pt>
                <c:pt idx="28">
                  <c:v>2.0129999999999999</c:v>
                </c:pt>
                <c:pt idx="29">
                  <c:v>2.0129999999999999</c:v>
                </c:pt>
                <c:pt idx="30">
                  <c:v>2.0129999999999999</c:v>
                </c:pt>
                <c:pt idx="31">
                  <c:v>2.0129999999999999</c:v>
                </c:pt>
                <c:pt idx="32">
                  <c:v>2.0129999999999999</c:v>
                </c:pt>
                <c:pt idx="33">
                  <c:v>2.0129999999999999</c:v>
                </c:pt>
                <c:pt idx="34">
                  <c:v>2.0129999999999999</c:v>
                </c:pt>
                <c:pt idx="35">
                  <c:v>2.0129999999999999</c:v>
                </c:pt>
                <c:pt idx="36">
                  <c:v>2.0129999999999999</c:v>
                </c:pt>
                <c:pt idx="37">
                  <c:v>2.0129999999999999</c:v>
                </c:pt>
                <c:pt idx="38">
                  <c:v>2.0129999999999999</c:v>
                </c:pt>
                <c:pt idx="39">
                  <c:v>1.0529999999999999</c:v>
                </c:pt>
                <c:pt idx="40">
                  <c:v>1.0529999999999999</c:v>
                </c:pt>
                <c:pt idx="41">
                  <c:v>1.0529999999999999</c:v>
                </c:pt>
                <c:pt idx="42">
                  <c:v>1.0529999999999999</c:v>
                </c:pt>
                <c:pt idx="43">
                  <c:v>1.0529999999999999</c:v>
                </c:pt>
                <c:pt idx="44">
                  <c:v>1.0529999999999999</c:v>
                </c:pt>
                <c:pt idx="45">
                  <c:v>1.0529999999999999</c:v>
                </c:pt>
                <c:pt idx="46">
                  <c:v>1.0529999999999999</c:v>
                </c:pt>
                <c:pt idx="47">
                  <c:v>1.0529999999999999</c:v>
                </c:pt>
                <c:pt idx="48">
                  <c:v>1.0529999999999999</c:v>
                </c:pt>
                <c:pt idx="49">
                  <c:v>1.0529999999999999</c:v>
                </c:pt>
                <c:pt idx="50">
                  <c:v>1.0529999999999999</c:v>
                </c:pt>
                <c:pt idx="51">
                  <c:v>1.0529999999999999</c:v>
                </c:pt>
                <c:pt idx="52">
                  <c:v>1.0529999999999999</c:v>
                </c:pt>
                <c:pt idx="53">
                  <c:v>0.91800000000000004</c:v>
                </c:pt>
                <c:pt idx="54">
                  <c:v>0.91800000000000004</c:v>
                </c:pt>
                <c:pt idx="55">
                  <c:v>0.91800000000000004</c:v>
                </c:pt>
                <c:pt idx="56">
                  <c:v>0.91800000000000004</c:v>
                </c:pt>
                <c:pt idx="57">
                  <c:v>0.91800000000000004</c:v>
                </c:pt>
                <c:pt idx="58">
                  <c:v>0.91800000000000004</c:v>
                </c:pt>
                <c:pt idx="59">
                  <c:v>0.91800000000000004</c:v>
                </c:pt>
                <c:pt idx="60">
                  <c:v>0.91800000000000004</c:v>
                </c:pt>
                <c:pt idx="61">
                  <c:v>0.91800000000000004</c:v>
                </c:pt>
                <c:pt idx="62">
                  <c:v>0.91800000000000004</c:v>
                </c:pt>
                <c:pt idx="63">
                  <c:v>0.81</c:v>
                </c:pt>
                <c:pt idx="64">
                  <c:v>0.81</c:v>
                </c:pt>
                <c:pt idx="65">
                  <c:v>0.81</c:v>
                </c:pt>
                <c:pt idx="66">
                  <c:v>0.81</c:v>
                </c:pt>
                <c:pt idx="67">
                  <c:v>0.81</c:v>
                </c:pt>
                <c:pt idx="68">
                  <c:v>0.81</c:v>
                </c:pt>
                <c:pt idx="69">
                  <c:v>0.81</c:v>
                </c:pt>
                <c:pt idx="70">
                  <c:v>0.81</c:v>
                </c:pt>
                <c:pt idx="71">
                  <c:v>0.81</c:v>
                </c:pt>
                <c:pt idx="72">
                  <c:v>0.81</c:v>
                </c:pt>
                <c:pt idx="73">
                  <c:v>0.81</c:v>
                </c:pt>
                <c:pt idx="74">
                  <c:v>0.81</c:v>
                </c:pt>
                <c:pt idx="75">
                  <c:v>0.81</c:v>
                </c:pt>
                <c:pt idx="76">
                  <c:v>0.81</c:v>
                </c:pt>
                <c:pt idx="77">
                  <c:v>0.81</c:v>
                </c:pt>
                <c:pt idx="78">
                  <c:v>0.81</c:v>
                </c:pt>
                <c:pt idx="79">
                  <c:v>0.81</c:v>
                </c:pt>
                <c:pt idx="80">
                  <c:v>0.81</c:v>
                </c:pt>
                <c:pt idx="81">
                  <c:v>0.81</c:v>
                </c:pt>
                <c:pt idx="82">
                  <c:v>0.81</c:v>
                </c:pt>
                <c:pt idx="83">
                  <c:v>0.69099999999999995</c:v>
                </c:pt>
                <c:pt idx="84">
                  <c:v>0.69099999999999995</c:v>
                </c:pt>
                <c:pt idx="85">
                  <c:v>0.69099999999999995</c:v>
                </c:pt>
                <c:pt idx="86">
                  <c:v>0.69099999999999995</c:v>
                </c:pt>
                <c:pt idx="87">
                  <c:v>0.69099999999999995</c:v>
                </c:pt>
                <c:pt idx="88">
                  <c:v>0.69099999999999995</c:v>
                </c:pt>
                <c:pt idx="89">
                  <c:v>0.69099999999999995</c:v>
                </c:pt>
                <c:pt idx="90">
                  <c:v>0.69099999999999995</c:v>
                </c:pt>
                <c:pt idx="91">
                  <c:v>0.69099999999999995</c:v>
                </c:pt>
                <c:pt idx="92">
                  <c:v>0.69099999999999995</c:v>
                </c:pt>
                <c:pt idx="93">
                  <c:v>0.69099999999999995</c:v>
                </c:pt>
                <c:pt idx="94">
                  <c:v>0.69099999999999995</c:v>
                </c:pt>
                <c:pt idx="95">
                  <c:v>0.80600000000000005</c:v>
                </c:pt>
                <c:pt idx="96">
                  <c:v>0.80600000000000005</c:v>
                </c:pt>
                <c:pt idx="97">
                  <c:v>0.80600000000000005</c:v>
                </c:pt>
                <c:pt idx="98">
                  <c:v>0.80600000000000005</c:v>
                </c:pt>
                <c:pt idx="99">
                  <c:v>0.80600000000000005</c:v>
                </c:pt>
                <c:pt idx="100">
                  <c:v>0.80600000000000005</c:v>
                </c:pt>
                <c:pt idx="101">
                  <c:v>0.80600000000000005</c:v>
                </c:pt>
                <c:pt idx="102">
                  <c:v>0.80600000000000005</c:v>
                </c:pt>
                <c:pt idx="103">
                  <c:v>0.80600000000000005</c:v>
                </c:pt>
                <c:pt idx="104">
                  <c:v>0.80600000000000005</c:v>
                </c:pt>
                <c:pt idx="105">
                  <c:v>0.80600000000000005</c:v>
                </c:pt>
                <c:pt idx="106">
                  <c:v>0.80600000000000005</c:v>
                </c:pt>
                <c:pt idx="107">
                  <c:v>0.80600000000000005</c:v>
                </c:pt>
                <c:pt idx="108">
                  <c:v>0.80600000000000005</c:v>
                </c:pt>
                <c:pt idx="109">
                  <c:v>0.80600000000000005</c:v>
                </c:pt>
                <c:pt idx="110">
                  <c:v>0.80600000000000005</c:v>
                </c:pt>
                <c:pt idx="111">
                  <c:v>0.80600000000000005</c:v>
                </c:pt>
                <c:pt idx="112">
                  <c:v>0.80600000000000005</c:v>
                </c:pt>
                <c:pt idx="113">
                  <c:v>0.66800000000000004</c:v>
                </c:pt>
                <c:pt idx="114">
                  <c:v>0.70599999999999996</c:v>
                </c:pt>
                <c:pt idx="115">
                  <c:v>0.70599999999999996</c:v>
                </c:pt>
                <c:pt idx="116">
                  <c:v>0.70599999999999996</c:v>
                </c:pt>
                <c:pt idx="117">
                  <c:v>0.70599999999999996</c:v>
                </c:pt>
                <c:pt idx="118">
                  <c:v>0.70599999999999996</c:v>
                </c:pt>
                <c:pt idx="119">
                  <c:v>0.70599999999999996</c:v>
                </c:pt>
                <c:pt idx="120">
                  <c:v>0.70599999999999996</c:v>
                </c:pt>
                <c:pt idx="121">
                  <c:v>0.70599999999999996</c:v>
                </c:pt>
                <c:pt idx="122">
                  <c:v>0.70599999999999996</c:v>
                </c:pt>
                <c:pt idx="123">
                  <c:v>0.70599999999999996</c:v>
                </c:pt>
                <c:pt idx="124">
                  <c:v>0.70599999999999996</c:v>
                </c:pt>
                <c:pt idx="125">
                  <c:v>0.70599999999999996</c:v>
                </c:pt>
                <c:pt idx="126">
                  <c:v>0.70599999999999996</c:v>
                </c:pt>
                <c:pt idx="127">
                  <c:v>0.70599999999999996</c:v>
                </c:pt>
                <c:pt idx="128">
                  <c:v>0.70599999999999996</c:v>
                </c:pt>
                <c:pt idx="129">
                  <c:v>0.70599999999999996</c:v>
                </c:pt>
                <c:pt idx="130">
                  <c:v>0.70599999999999996</c:v>
                </c:pt>
                <c:pt idx="131">
                  <c:v>0.70599999999999996</c:v>
                </c:pt>
                <c:pt idx="132">
                  <c:v>0.70599999999999996</c:v>
                </c:pt>
                <c:pt idx="133">
                  <c:v>0.70599999999999996</c:v>
                </c:pt>
                <c:pt idx="134">
                  <c:v>0.70599999999999996</c:v>
                </c:pt>
                <c:pt idx="135">
                  <c:v>0.70599999999999996</c:v>
                </c:pt>
                <c:pt idx="136">
                  <c:v>0.70599999999999996</c:v>
                </c:pt>
                <c:pt idx="137">
                  <c:v>0.95399999999999996</c:v>
                </c:pt>
                <c:pt idx="138">
                  <c:v>0.95399999999999996</c:v>
                </c:pt>
                <c:pt idx="139">
                  <c:v>0.95399999999999996</c:v>
                </c:pt>
                <c:pt idx="140">
                  <c:v>0.95399999999999996</c:v>
                </c:pt>
                <c:pt idx="141">
                  <c:v>0.95399999999999996</c:v>
                </c:pt>
                <c:pt idx="142">
                  <c:v>0.95399999999999996</c:v>
                </c:pt>
                <c:pt idx="143">
                  <c:v>0.85499999999999998</c:v>
                </c:pt>
                <c:pt idx="144">
                  <c:v>0.85499999999999998</c:v>
                </c:pt>
                <c:pt idx="145">
                  <c:v>0.85499999999999998</c:v>
                </c:pt>
                <c:pt idx="146">
                  <c:v>0.85499999999999998</c:v>
                </c:pt>
                <c:pt idx="147">
                  <c:v>0.85499999999999998</c:v>
                </c:pt>
                <c:pt idx="148">
                  <c:v>0.85499999999999998</c:v>
                </c:pt>
                <c:pt idx="149">
                  <c:v>0.85499999999999998</c:v>
                </c:pt>
                <c:pt idx="150">
                  <c:v>0.85499999999999998</c:v>
                </c:pt>
                <c:pt idx="151">
                  <c:v>0.85499999999999998</c:v>
                </c:pt>
                <c:pt idx="152">
                  <c:v>0.85499999999999998</c:v>
                </c:pt>
                <c:pt idx="153">
                  <c:v>0.85499999999999998</c:v>
                </c:pt>
                <c:pt idx="154">
                  <c:v>0.85499999999999998</c:v>
                </c:pt>
                <c:pt idx="155">
                  <c:v>0.85499999999999998</c:v>
                </c:pt>
                <c:pt idx="156">
                  <c:v>0.85499999999999998</c:v>
                </c:pt>
                <c:pt idx="157">
                  <c:v>0.85499999999999998</c:v>
                </c:pt>
                <c:pt idx="158">
                  <c:v>0.85499999999999998</c:v>
                </c:pt>
                <c:pt idx="159">
                  <c:v>0.85499999999999998</c:v>
                </c:pt>
                <c:pt idx="160">
                  <c:v>0.85499999999999998</c:v>
                </c:pt>
                <c:pt idx="161">
                  <c:v>0.85499999999999998</c:v>
                </c:pt>
                <c:pt idx="162">
                  <c:v>0.85499999999999998</c:v>
                </c:pt>
                <c:pt idx="163">
                  <c:v>0.85499999999999998</c:v>
                </c:pt>
                <c:pt idx="164">
                  <c:v>0.85499999999999998</c:v>
                </c:pt>
                <c:pt idx="165">
                  <c:v>0.85499999999999998</c:v>
                </c:pt>
                <c:pt idx="166">
                  <c:v>0.85499999999999998</c:v>
                </c:pt>
                <c:pt idx="167">
                  <c:v>0.85499999999999998</c:v>
                </c:pt>
                <c:pt idx="168">
                  <c:v>0.85499999999999998</c:v>
                </c:pt>
                <c:pt idx="169">
                  <c:v>0.85499999999999998</c:v>
                </c:pt>
                <c:pt idx="170">
                  <c:v>0.85499999999999998</c:v>
                </c:pt>
                <c:pt idx="171">
                  <c:v>0.85499999999999998</c:v>
                </c:pt>
                <c:pt idx="172">
                  <c:v>0.85499999999999998</c:v>
                </c:pt>
                <c:pt idx="173">
                  <c:v>0.90400000000000003</c:v>
                </c:pt>
                <c:pt idx="174">
                  <c:v>0.90400000000000003</c:v>
                </c:pt>
                <c:pt idx="175">
                  <c:v>0.90400000000000003</c:v>
                </c:pt>
                <c:pt idx="176">
                  <c:v>0.90400000000000003</c:v>
                </c:pt>
                <c:pt idx="177">
                  <c:v>0.90400000000000003</c:v>
                </c:pt>
                <c:pt idx="178">
                  <c:v>0.90400000000000003</c:v>
                </c:pt>
                <c:pt idx="179">
                  <c:v>0.90400000000000003</c:v>
                </c:pt>
                <c:pt idx="180">
                  <c:v>0.90400000000000003</c:v>
                </c:pt>
                <c:pt idx="181">
                  <c:v>0.90400000000000003</c:v>
                </c:pt>
                <c:pt idx="182">
                  <c:v>0.90400000000000003</c:v>
                </c:pt>
                <c:pt idx="183">
                  <c:v>0.90400000000000003</c:v>
                </c:pt>
                <c:pt idx="184">
                  <c:v>0.90400000000000003</c:v>
                </c:pt>
                <c:pt idx="185">
                  <c:v>0.90400000000000003</c:v>
                </c:pt>
                <c:pt idx="186">
                  <c:v>0.90400000000000003</c:v>
                </c:pt>
                <c:pt idx="187">
                  <c:v>0.90400000000000003</c:v>
                </c:pt>
                <c:pt idx="188">
                  <c:v>0.90400000000000003</c:v>
                </c:pt>
                <c:pt idx="189">
                  <c:v>0.90400000000000003</c:v>
                </c:pt>
                <c:pt idx="190">
                  <c:v>0.90400000000000003</c:v>
                </c:pt>
                <c:pt idx="191">
                  <c:v>0.90400000000000003</c:v>
                </c:pt>
                <c:pt idx="192">
                  <c:v>0.90400000000000003</c:v>
                </c:pt>
                <c:pt idx="193">
                  <c:v>0.90400000000000003</c:v>
                </c:pt>
                <c:pt idx="194">
                  <c:v>0.90400000000000003</c:v>
                </c:pt>
                <c:pt idx="195">
                  <c:v>0.90400000000000003</c:v>
                </c:pt>
                <c:pt idx="196">
                  <c:v>0.90400000000000003</c:v>
                </c:pt>
                <c:pt idx="197">
                  <c:v>0.90400000000000003</c:v>
                </c:pt>
                <c:pt idx="198">
                  <c:v>1.175</c:v>
                </c:pt>
                <c:pt idx="199">
                  <c:v>1.175</c:v>
                </c:pt>
                <c:pt idx="200">
                  <c:v>1.175</c:v>
                </c:pt>
                <c:pt idx="201">
                  <c:v>1.175</c:v>
                </c:pt>
                <c:pt idx="202">
                  <c:v>1.175</c:v>
                </c:pt>
                <c:pt idx="203">
                  <c:v>1.4330000000000001</c:v>
                </c:pt>
                <c:pt idx="204">
                  <c:v>1.4330000000000001</c:v>
                </c:pt>
                <c:pt idx="205">
                  <c:v>1.4330000000000001</c:v>
                </c:pt>
                <c:pt idx="206">
                  <c:v>1.4330000000000001</c:v>
                </c:pt>
                <c:pt idx="207">
                  <c:v>1.4330000000000001</c:v>
                </c:pt>
                <c:pt idx="208">
                  <c:v>1.4330000000000001</c:v>
                </c:pt>
                <c:pt idx="209">
                  <c:v>1.4330000000000001</c:v>
                </c:pt>
                <c:pt idx="210">
                  <c:v>1.4330000000000001</c:v>
                </c:pt>
                <c:pt idx="211">
                  <c:v>1.4330000000000001</c:v>
                </c:pt>
                <c:pt idx="212">
                  <c:v>1.4330000000000001</c:v>
                </c:pt>
                <c:pt idx="213">
                  <c:v>1.4330000000000001</c:v>
                </c:pt>
                <c:pt idx="214">
                  <c:v>1.4330000000000001</c:v>
                </c:pt>
                <c:pt idx="215">
                  <c:v>1.4330000000000001</c:v>
                </c:pt>
                <c:pt idx="216">
                  <c:v>1.4330000000000001</c:v>
                </c:pt>
                <c:pt idx="217">
                  <c:v>1.4330000000000001</c:v>
                </c:pt>
                <c:pt idx="218">
                  <c:v>1.4330000000000001</c:v>
                </c:pt>
                <c:pt idx="219">
                  <c:v>1.4330000000000001</c:v>
                </c:pt>
                <c:pt idx="220">
                  <c:v>1.4330000000000001</c:v>
                </c:pt>
                <c:pt idx="221">
                  <c:v>1.4330000000000001</c:v>
                </c:pt>
                <c:pt idx="222">
                  <c:v>1.4330000000000001</c:v>
                </c:pt>
                <c:pt idx="223">
                  <c:v>1.4330000000000001</c:v>
                </c:pt>
                <c:pt idx="224">
                  <c:v>1.4330000000000001</c:v>
                </c:pt>
                <c:pt idx="225">
                  <c:v>1.4330000000000001</c:v>
                </c:pt>
                <c:pt idx="226">
                  <c:v>1.4330000000000001</c:v>
                </c:pt>
                <c:pt idx="227">
                  <c:v>1.4330000000000001</c:v>
                </c:pt>
                <c:pt idx="228">
                  <c:v>1.4330000000000001</c:v>
                </c:pt>
                <c:pt idx="229">
                  <c:v>1.4330000000000001</c:v>
                </c:pt>
                <c:pt idx="230">
                  <c:v>1.4330000000000001</c:v>
                </c:pt>
                <c:pt idx="231">
                  <c:v>1.4330000000000001</c:v>
                </c:pt>
                <c:pt idx="232">
                  <c:v>1.4330000000000001</c:v>
                </c:pt>
                <c:pt idx="233">
                  <c:v>1.7549999999999999</c:v>
                </c:pt>
                <c:pt idx="234">
                  <c:v>1.7549999999999999</c:v>
                </c:pt>
                <c:pt idx="235">
                  <c:v>1.7549999999999999</c:v>
                </c:pt>
                <c:pt idx="236">
                  <c:v>1.7549999999999999</c:v>
                </c:pt>
                <c:pt idx="237">
                  <c:v>1.35</c:v>
                </c:pt>
                <c:pt idx="238">
                  <c:v>1.35</c:v>
                </c:pt>
                <c:pt idx="239">
                  <c:v>1.35</c:v>
                </c:pt>
                <c:pt idx="240">
                  <c:v>1.35</c:v>
                </c:pt>
                <c:pt idx="241">
                  <c:v>1.35</c:v>
                </c:pt>
                <c:pt idx="242">
                  <c:v>1.35</c:v>
                </c:pt>
                <c:pt idx="243">
                  <c:v>1.35</c:v>
                </c:pt>
                <c:pt idx="244">
                  <c:v>1.35</c:v>
                </c:pt>
                <c:pt idx="245">
                  <c:v>1.35</c:v>
                </c:pt>
                <c:pt idx="246">
                  <c:v>1.35</c:v>
                </c:pt>
                <c:pt idx="247">
                  <c:v>1.35</c:v>
                </c:pt>
                <c:pt idx="248">
                  <c:v>1.35</c:v>
                </c:pt>
                <c:pt idx="249">
                  <c:v>1.35</c:v>
                </c:pt>
                <c:pt idx="250">
                  <c:v>1.35</c:v>
                </c:pt>
                <c:pt idx="251">
                  <c:v>1.35</c:v>
                </c:pt>
                <c:pt idx="252">
                  <c:v>1.35</c:v>
                </c:pt>
                <c:pt idx="253">
                  <c:v>1.35</c:v>
                </c:pt>
                <c:pt idx="254">
                  <c:v>1.35</c:v>
                </c:pt>
                <c:pt idx="255">
                  <c:v>1.35</c:v>
                </c:pt>
                <c:pt idx="256">
                  <c:v>1.35</c:v>
                </c:pt>
                <c:pt idx="257">
                  <c:v>1.35</c:v>
                </c:pt>
                <c:pt idx="258">
                  <c:v>1.35</c:v>
                </c:pt>
                <c:pt idx="259">
                  <c:v>1.35</c:v>
                </c:pt>
                <c:pt idx="260">
                  <c:v>1.35</c:v>
                </c:pt>
                <c:pt idx="261">
                  <c:v>1.35</c:v>
                </c:pt>
                <c:pt idx="262">
                  <c:v>1.35</c:v>
                </c:pt>
                <c:pt idx="263">
                  <c:v>1.647</c:v>
                </c:pt>
                <c:pt idx="264">
                  <c:v>1.647</c:v>
                </c:pt>
                <c:pt idx="265">
                  <c:v>1.647</c:v>
                </c:pt>
                <c:pt idx="266">
                  <c:v>1.153</c:v>
                </c:pt>
                <c:pt idx="267">
                  <c:v>1.153</c:v>
                </c:pt>
                <c:pt idx="268">
                  <c:v>1.153</c:v>
                </c:pt>
                <c:pt idx="269">
                  <c:v>1.153</c:v>
                </c:pt>
                <c:pt idx="270">
                  <c:v>1.153</c:v>
                </c:pt>
                <c:pt idx="271">
                  <c:v>1.153</c:v>
                </c:pt>
                <c:pt idx="272">
                  <c:v>1.153</c:v>
                </c:pt>
                <c:pt idx="273">
                  <c:v>1.153</c:v>
                </c:pt>
                <c:pt idx="274">
                  <c:v>1.153</c:v>
                </c:pt>
                <c:pt idx="275">
                  <c:v>1.153</c:v>
                </c:pt>
                <c:pt idx="276">
                  <c:v>1.153</c:v>
                </c:pt>
                <c:pt idx="277">
                  <c:v>1.153</c:v>
                </c:pt>
                <c:pt idx="278">
                  <c:v>1.153</c:v>
                </c:pt>
                <c:pt idx="279">
                  <c:v>1.153</c:v>
                </c:pt>
                <c:pt idx="280">
                  <c:v>1.153</c:v>
                </c:pt>
                <c:pt idx="281">
                  <c:v>1.153</c:v>
                </c:pt>
                <c:pt idx="282">
                  <c:v>1.153</c:v>
                </c:pt>
                <c:pt idx="283">
                  <c:v>1.054</c:v>
                </c:pt>
                <c:pt idx="284">
                  <c:v>1.054</c:v>
                </c:pt>
                <c:pt idx="285">
                  <c:v>1.054</c:v>
                </c:pt>
                <c:pt idx="286">
                  <c:v>1.054</c:v>
                </c:pt>
                <c:pt idx="287">
                  <c:v>1.054</c:v>
                </c:pt>
                <c:pt idx="288">
                  <c:v>1.054</c:v>
                </c:pt>
                <c:pt idx="289">
                  <c:v>1.054</c:v>
                </c:pt>
                <c:pt idx="290">
                  <c:v>1.054</c:v>
                </c:pt>
                <c:pt idx="291">
                  <c:v>1.054</c:v>
                </c:pt>
                <c:pt idx="292">
                  <c:v>1.054</c:v>
                </c:pt>
                <c:pt idx="293">
                  <c:v>1.1439999999999999</c:v>
                </c:pt>
                <c:pt idx="294">
                  <c:v>1.1439999999999999</c:v>
                </c:pt>
                <c:pt idx="295">
                  <c:v>1.1439999999999999</c:v>
                </c:pt>
                <c:pt idx="296">
                  <c:v>1.1439999999999999</c:v>
                </c:pt>
                <c:pt idx="297">
                  <c:v>1.1439999999999999</c:v>
                </c:pt>
                <c:pt idx="298">
                  <c:v>1.1439999999999999</c:v>
                </c:pt>
                <c:pt idx="299">
                  <c:v>1.1439999999999999</c:v>
                </c:pt>
                <c:pt idx="300">
                  <c:v>1.1439999999999999</c:v>
                </c:pt>
                <c:pt idx="301">
                  <c:v>1.1439999999999999</c:v>
                </c:pt>
                <c:pt idx="302">
                  <c:v>1.1439999999999999</c:v>
                </c:pt>
                <c:pt idx="303">
                  <c:v>1.1439999999999999</c:v>
                </c:pt>
                <c:pt idx="304">
                  <c:v>1.1439999999999999</c:v>
                </c:pt>
                <c:pt idx="305">
                  <c:v>1.1439999999999999</c:v>
                </c:pt>
                <c:pt idx="306">
                  <c:v>1.1439999999999999</c:v>
                </c:pt>
                <c:pt idx="307">
                  <c:v>1.1439999999999999</c:v>
                </c:pt>
                <c:pt idx="308">
                  <c:v>1.1439999999999999</c:v>
                </c:pt>
                <c:pt idx="309">
                  <c:v>1.1439999999999999</c:v>
                </c:pt>
                <c:pt idx="310">
                  <c:v>1.1439999999999999</c:v>
                </c:pt>
                <c:pt idx="311">
                  <c:v>1.1439999999999999</c:v>
                </c:pt>
                <c:pt idx="312">
                  <c:v>1.1439999999999999</c:v>
                </c:pt>
                <c:pt idx="313">
                  <c:v>1.1439999999999999</c:v>
                </c:pt>
                <c:pt idx="314">
                  <c:v>1.1439999999999999</c:v>
                </c:pt>
                <c:pt idx="315">
                  <c:v>1.1439999999999999</c:v>
                </c:pt>
                <c:pt idx="316">
                  <c:v>1.1439999999999999</c:v>
                </c:pt>
                <c:pt idx="317">
                  <c:v>1.1439999999999999</c:v>
                </c:pt>
                <c:pt idx="318">
                  <c:v>1.1439999999999999</c:v>
                </c:pt>
                <c:pt idx="319">
                  <c:v>1.107</c:v>
                </c:pt>
                <c:pt idx="320">
                  <c:v>1.107</c:v>
                </c:pt>
                <c:pt idx="321">
                  <c:v>1.107</c:v>
                </c:pt>
                <c:pt idx="322">
                  <c:v>1.107</c:v>
                </c:pt>
                <c:pt idx="323">
                  <c:v>1.137</c:v>
                </c:pt>
                <c:pt idx="324">
                  <c:v>1.137</c:v>
                </c:pt>
                <c:pt idx="325">
                  <c:v>1.137</c:v>
                </c:pt>
                <c:pt idx="326">
                  <c:v>1.137</c:v>
                </c:pt>
                <c:pt idx="327">
                  <c:v>1.137</c:v>
                </c:pt>
                <c:pt idx="328">
                  <c:v>1.137</c:v>
                </c:pt>
                <c:pt idx="329">
                  <c:v>1.137</c:v>
                </c:pt>
                <c:pt idx="330">
                  <c:v>1.137</c:v>
                </c:pt>
                <c:pt idx="331">
                  <c:v>1.137</c:v>
                </c:pt>
                <c:pt idx="332">
                  <c:v>1.137</c:v>
                </c:pt>
                <c:pt idx="333">
                  <c:v>1.137</c:v>
                </c:pt>
                <c:pt idx="334">
                  <c:v>1.137</c:v>
                </c:pt>
                <c:pt idx="335">
                  <c:v>1.137</c:v>
                </c:pt>
                <c:pt idx="336">
                  <c:v>1.137</c:v>
                </c:pt>
                <c:pt idx="337">
                  <c:v>1.137</c:v>
                </c:pt>
                <c:pt idx="338">
                  <c:v>1.137</c:v>
                </c:pt>
                <c:pt idx="339">
                  <c:v>1.137</c:v>
                </c:pt>
                <c:pt idx="340">
                  <c:v>1.137</c:v>
                </c:pt>
                <c:pt idx="341">
                  <c:v>1.137</c:v>
                </c:pt>
                <c:pt idx="342">
                  <c:v>1.137</c:v>
                </c:pt>
                <c:pt idx="343">
                  <c:v>1.137</c:v>
                </c:pt>
                <c:pt idx="344">
                  <c:v>1.137</c:v>
                </c:pt>
                <c:pt idx="345">
                  <c:v>1.137</c:v>
                </c:pt>
                <c:pt idx="346">
                  <c:v>1.137</c:v>
                </c:pt>
                <c:pt idx="347">
                  <c:v>1.137</c:v>
                </c:pt>
                <c:pt idx="348">
                  <c:v>1.137</c:v>
                </c:pt>
                <c:pt idx="349">
                  <c:v>1.137</c:v>
                </c:pt>
                <c:pt idx="350">
                  <c:v>1.137</c:v>
                </c:pt>
                <c:pt idx="351">
                  <c:v>1.137</c:v>
                </c:pt>
                <c:pt idx="352">
                  <c:v>1.137</c:v>
                </c:pt>
                <c:pt idx="353">
                  <c:v>1.0780000000000001</c:v>
                </c:pt>
                <c:pt idx="354">
                  <c:v>1.0780000000000001</c:v>
                </c:pt>
                <c:pt idx="355">
                  <c:v>1.0780000000000001</c:v>
                </c:pt>
                <c:pt idx="356">
                  <c:v>1.0780000000000001</c:v>
                </c:pt>
                <c:pt idx="357">
                  <c:v>1.0780000000000001</c:v>
                </c:pt>
                <c:pt idx="358">
                  <c:v>1.0780000000000001</c:v>
                </c:pt>
                <c:pt idx="359">
                  <c:v>1.0780000000000001</c:v>
                </c:pt>
                <c:pt idx="360">
                  <c:v>1.0780000000000001</c:v>
                </c:pt>
                <c:pt idx="361">
                  <c:v>1.0780000000000001</c:v>
                </c:pt>
                <c:pt idx="362">
                  <c:v>1.0780000000000001</c:v>
                </c:pt>
                <c:pt idx="363">
                  <c:v>1.0780000000000001</c:v>
                </c:pt>
                <c:pt idx="364">
                  <c:v>1.0780000000000001</c:v>
                </c:pt>
                <c:pt idx="365">
                  <c:v>1.0780000000000001</c:v>
                </c:pt>
                <c:pt idx="366">
                  <c:v>1.0780000000000001</c:v>
                </c:pt>
                <c:pt idx="367">
                  <c:v>1.0780000000000001</c:v>
                </c:pt>
                <c:pt idx="368">
                  <c:v>1.0780000000000001</c:v>
                </c:pt>
                <c:pt idx="369">
                  <c:v>1.0780000000000001</c:v>
                </c:pt>
                <c:pt idx="370">
                  <c:v>1.0780000000000001</c:v>
                </c:pt>
                <c:pt idx="371">
                  <c:v>1.0780000000000001</c:v>
                </c:pt>
                <c:pt idx="372">
                  <c:v>1.0780000000000001</c:v>
                </c:pt>
                <c:pt idx="373">
                  <c:v>1.0780000000000001</c:v>
                </c:pt>
                <c:pt idx="374">
                  <c:v>1.0780000000000001</c:v>
                </c:pt>
                <c:pt idx="375">
                  <c:v>1.0780000000000001</c:v>
                </c:pt>
                <c:pt idx="376">
                  <c:v>1.0780000000000001</c:v>
                </c:pt>
                <c:pt idx="377">
                  <c:v>1.0780000000000001</c:v>
                </c:pt>
                <c:pt idx="378">
                  <c:v>1.0780000000000001</c:v>
                </c:pt>
                <c:pt idx="379">
                  <c:v>1.0780000000000001</c:v>
                </c:pt>
                <c:pt idx="380">
                  <c:v>1.0780000000000001</c:v>
                </c:pt>
                <c:pt idx="381">
                  <c:v>1.0780000000000001</c:v>
                </c:pt>
                <c:pt idx="382">
                  <c:v>1.0780000000000001</c:v>
                </c:pt>
                <c:pt idx="383">
                  <c:v>0.92900000000000005</c:v>
                </c:pt>
                <c:pt idx="384">
                  <c:v>0.92900000000000005</c:v>
                </c:pt>
                <c:pt idx="385">
                  <c:v>0.92900000000000005</c:v>
                </c:pt>
                <c:pt idx="386">
                  <c:v>0.92900000000000005</c:v>
                </c:pt>
                <c:pt idx="387">
                  <c:v>0.92900000000000005</c:v>
                </c:pt>
                <c:pt idx="388">
                  <c:v>0.92900000000000005</c:v>
                </c:pt>
                <c:pt idx="389">
                  <c:v>0.92900000000000005</c:v>
                </c:pt>
                <c:pt idx="390">
                  <c:v>0.92900000000000005</c:v>
                </c:pt>
                <c:pt idx="391">
                  <c:v>0.92900000000000005</c:v>
                </c:pt>
                <c:pt idx="392">
                  <c:v>0.92900000000000005</c:v>
                </c:pt>
                <c:pt idx="393">
                  <c:v>0.92900000000000005</c:v>
                </c:pt>
                <c:pt idx="394">
                  <c:v>0.92900000000000005</c:v>
                </c:pt>
                <c:pt idx="395">
                  <c:v>0.92900000000000005</c:v>
                </c:pt>
                <c:pt idx="396">
                  <c:v>0.92900000000000005</c:v>
                </c:pt>
                <c:pt idx="397">
                  <c:v>0.92900000000000005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8F-274C-842B-212DD71D7BCA}"/>
            </c:ext>
          </c:extLst>
        </c:ser>
        <c:ser>
          <c:idx val="0"/>
          <c:order val="3"/>
          <c:tx>
            <c:strRef>
              <c:f>'R'!$D$2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'R'!$A$3:$A$400</c:f>
              <c:numCache>
                <c:formatCode>m/d/yy</c:formatCode>
                <c:ptCount val="3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</c:numCache>
            </c:numRef>
          </c:cat>
          <c:val>
            <c:numRef>
              <c:f>'R'!$D$3:$D$400</c:f>
              <c:numCache>
                <c:formatCode>General</c:formatCode>
                <c:ptCount val="3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3.5920000000000001</c:v>
                </c:pt>
                <c:pt idx="9">
                  <c:v>3.5920000000000001</c:v>
                </c:pt>
                <c:pt idx="10">
                  <c:v>3.5920000000000001</c:v>
                </c:pt>
                <c:pt idx="11">
                  <c:v>3.5920000000000001</c:v>
                </c:pt>
                <c:pt idx="12">
                  <c:v>3.5920000000000001</c:v>
                </c:pt>
                <c:pt idx="13">
                  <c:v>3.5920000000000001</c:v>
                </c:pt>
                <c:pt idx="14">
                  <c:v>3.5920000000000001</c:v>
                </c:pt>
                <c:pt idx="15">
                  <c:v>3.5920000000000001</c:v>
                </c:pt>
                <c:pt idx="16">
                  <c:v>3.5920000000000001</c:v>
                </c:pt>
                <c:pt idx="17">
                  <c:v>3.5920000000000001</c:v>
                </c:pt>
                <c:pt idx="18">
                  <c:v>3.5920000000000001</c:v>
                </c:pt>
                <c:pt idx="19">
                  <c:v>3.5920000000000001</c:v>
                </c:pt>
                <c:pt idx="20">
                  <c:v>3.5920000000000001</c:v>
                </c:pt>
                <c:pt idx="21">
                  <c:v>2.335</c:v>
                </c:pt>
                <c:pt idx="22">
                  <c:v>2.335</c:v>
                </c:pt>
                <c:pt idx="23">
                  <c:v>2.0129999999999999</c:v>
                </c:pt>
                <c:pt idx="24">
                  <c:v>2.0129999999999999</c:v>
                </c:pt>
                <c:pt idx="25">
                  <c:v>2.0129999999999999</c:v>
                </c:pt>
                <c:pt idx="26">
                  <c:v>2.0129999999999999</c:v>
                </c:pt>
                <c:pt idx="27">
                  <c:v>2.0129999999999999</c:v>
                </c:pt>
                <c:pt idx="28">
                  <c:v>2.0129999999999999</c:v>
                </c:pt>
                <c:pt idx="29">
                  <c:v>2.0129999999999999</c:v>
                </c:pt>
                <c:pt idx="30">
                  <c:v>2.0129999999999999</c:v>
                </c:pt>
                <c:pt idx="31">
                  <c:v>2.0129999999999999</c:v>
                </c:pt>
                <c:pt idx="32">
                  <c:v>2.0129999999999999</c:v>
                </c:pt>
                <c:pt idx="33">
                  <c:v>2.0129999999999999</c:v>
                </c:pt>
                <c:pt idx="34">
                  <c:v>2.0129999999999999</c:v>
                </c:pt>
                <c:pt idx="35">
                  <c:v>2.0129999999999999</c:v>
                </c:pt>
                <c:pt idx="36">
                  <c:v>2.0129999999999999</c:v>
                </c:pt>
                <c:pt idx="37">
                  <c:v>2.0129999999999999</c:v>
                </c:pt>
                <c:pt idx="38">
                  <c:v>2.0129999999999999</c:v>
                </c:pt>
                <c:pt idx="39">
                  <c:v>1.0529999999999999</c:v>
                </c:pt>
                <c:pt idx="40">
                  <c:v>1.0529999999999999</c:v>
                </c:pt>
                <c:pt idx="41">
                  <c:v>1.0529999999999999</c:v>
                </c:pt>
                <c:pt idx="42">
                  <c:v>1.0529999999999999</c:v>
                </c:pt>
                <c:pt idx="43">
                  <c:v>1.0529999999999999</c:v>
                </c:pt>
                <c:pt idx="44">
                  <c:v>1.0529999999999999</c:v>
                </c:pt>
                <c:pt idx="45">
                  <c:v>1.0529999999999999</c:v>
                </c:pt>
                <c:pt idx="46">
                  <c:v>1.0529999999999999</c:v>
                </c:pt>
                <c:pt idx="47">
                  <c:v>1.0529999999999999</c:v>
                </c:pt>
                <c:pt idx="48">
                  <c:v>1.0529999999999999</c:v>
                </c:pt>
                <c:pt idx="49">
                  <c:v>1.0529999999999999</c:v>
                </c:pt>
                <c:pt idx="50">
                  <c:v>1.0529999999999999</c:v>
                </c:pt>
                <c:pt idx="51">
                  <c:v>1.0529999999999999</c:v>
                </c:pt>
                <c:pt idx="52">
                  <c:v>1.0529999999999999</c:v>
                </c:pt>
                <c:pt idx="53">
                  <c:v>0.91800000000000004</c:v>
                </c:pt>
                <c:pt idx="54">
                  <c:v>0.91800000000000004</c:v>
                </c:pt>
                <c:pt idx="55">
                  <c:v>0.91800000000000004</c:v>
                </c:pt>
                <c:pt idx="56">
                  <c:v>0.91800000000000004</c:v>
                </c:pt>
                <c:pt idx="57">
                  <c:v>0.91800000000000004</c:v>
                </c:pt>
                <c:pt idx="58">
                  <c:v>0.91800000000000004</c:v>
                </c:pt>
                <c:pt idx="59">
                  <c:v>0.91800000000000004</c:v>
                </c:pt>
                <c:pt idx="60">
                  <c:v>0.91800000000000004</c:v>
                </c:pt>
                <c:pt idx="61">
                  <c:v>0.91800000000000004</c:v>
                </c:pt>
                <c:pt idx="62">
                  <c:v>0.91800000000000004</c:v>
                </c:pt>
                <c:pt idx="63">
                  <c:v>0.81</c:v>
                </c:pt>
                <c:pt idx="64">
                  <c:v>0.81</c:v>
                </c:pt>
                <c:pt idx="65">
                  <c:v>0.81</c:v>
                </c:pt>
                <c:pt idx="66">
                  <c:v>0.81</c:v>
                </c:pt>
                <c:pt idx="67">
                  <c:v>0.81</c:v>
                </c:pt>
                <c:pt idx="68">
                  <c:v>0.81</c:v>
                </c:pt>
                <c:pt idx="69">
                  <c:v>0.81</c:v>
                </c:pt>
                <c:pt idx="70">
                  <c:v>0.81</c:v>
                </c:pt>
                <c:pt idx="71">
                  <c:v>0.81</c:v>
                </c:pt>
                <c:pt idx="72">
                  <c:v>0.81</c:v>
                </c:pt>
                <c:pt idx="73">
                  <c:v>0.81</c:v>
                </c:pt>
                <c:pt idx="74">
                  <c:v>0.81</c:v>
                </c:pt>
                <c:pt idx="75">
                  <c:v>0.81</c:v>
                </c:pt>
                <c:pt idx="76">
                  <c:v>0.81</c:v>
                </c:pt>
                <c:pt idx="77">
                  <c:v>0.81</c:v>
                </c:pt>
                <c:pt idx="78">
                  <c:v>0.81</c:v>
                </c:pt>
                <c:pt idx="79">
                  <c:v>0.81</c:v>
                </c:pt>
                <c:pt idx="80">
                  <c:v>0.81</c:v>
                </c:pt>
                <c:pt idx="81">
                  <c:v>0.81</c:v>
                </c:pt>
                <c:pt idx="82">
                  <c:v>0.81</c:v>
                </c:pt>
                <c:pt idx="83">
                  <c:v>0.69099999999999995</c:v>
                </c:pt>
                <c:pt idx="84">
                  <c:v>0.69099999999999995</c:v>
                </c:pt>
                <c:pt idx="85">
                  <c:v>0.69099999999999995</c:v>
                </c:pt>
                <c:pt idx="86">
                  <c:v>0.69099999999999995</c:v>
                </c:pt>
                <c:pt idx="87">
                  <c:v>0.69099999999999995</c:v>
                </c:pt>
                <c:pt idx="88">
                  <c:v>0.69099999999999995</c:v>
                </c:pt>
                <c:pt idx="89">
                  <c:v>0.69099999999999995</c:v>
                </c:pt>
                <c:pt idx="90">
                  <c:v>0.69099999999999995</c:v>
                </c:pt>
                <c:pt idx="91">
                  <c:v>0.69099999999999995</c:v>
                </c:pt>
                <c:pt idx="92">
                  <c:v>0.69099999999999995</c:v>
                </c:pt>
                <c:pt idx="93">
                  <c:v>0.69099999999999995</c:v>
                </c:pt>
                <c:pt idx="94">
                  <c:v>0.69099999999999995</c:v>
                </c:pt>
                <c:pt idx="95">
                  <c:v>0.80600000000000005</c:v>
                </c:pt>
                <c:pt idx="96">
                  <c:v>0.80600000000000005</c:v>
                </c:pt>
                <c:pt idx="97">
                  <c:v>0.80600000000000005</c:v>
                </c:pt>
                <c:pt idx="98">
                  <c:v>0.80600000000000005</c:v>
                </c:pt>
                <c:pt idx="99">
                  <c:v>0.80600000000000005</c:v>
                </c:pt>
                <c:pt idx="100">
                  <c:v>0.80600000000000005</c:v>
                </c:pt>
                <c:pt idx="101">
                  <c:v>0.80600000000000005</c:v>
                </c:pt>
                <c:pt idx="102">
                  <c:v>0.80600000000000005</c:v>
                </c:pt>
                <c:pt idx="103">
                  <c:v>0.80600000000000005</c:v>
                </c:pt>
                <c:pt idx="104">
                  <c:v>0.80600000000000005</c:v>
                </c:pt>
                <c:pt idx="105">
                  <c:v>0.80600000000000005</c:v>
                </c:pt>
                <c:pt idx="106">
                  <c:v>0.80600000000000005</c:v>
                </c:pt>
                <c:pt idx="107">
                  <c:v>0.80600000000000005</c:v>
                </c:pt>
                <c:pt idx="108">
                  <c:v>0.80600000000000005</c:v>
                </c:pt>
                <c:pt idx="109">
                  <c:v>0.80600000000000005</c:v>
                </c:pt>
                <c:pt idx="110">
                  <c:v>0.80600000000000005</c:v>
                </c:pt>
                <c:pt idx="111">
                  <c:v>0.80600000000000005</c:v>
                </c:pt>
                <c:pt idx="112">
                  <c:v>0.80600000000000005</c:v>
                </c:pt>
                <c:pt idx="113">
                  <c:v>0.66800000000000004</c:v>
                </c:pt>
                <c:pt idx="114">
                  <c:v>0.70599999999999996</c:v>
                </c:pt>
                <c:pt idx="115">
                  <c:v>0.70599999999999996</c:v>
                </c:pt>
                <c:pt idx="116">
                  <c:v>0.70599999999999996</c:v>
                </c:pt>
                <c:pt idx="117">
                  <c:v>0.70599999999999996</c:v>
                </c:pt>
                <c:pt idx="118">
                  <c:v>0.70599999999999996</c:v>
                </c:pt>
                <c:pt idx="119">
                  <c:v>0.70599999999999996</c:v>
                </c:pt>
                <c:pt idx="120">
                  <c:v>0.70599999999999996</c:v>
                </c:pt>
                <c:pt idx="121">
                  <c:v>0.70599999999999996</c:v>
                </c:pt>
                <c:pt idx="122">
                  <c:v>0.70599999999999996</c:v>
                </c:pt>
                <c:pt idx="123">
                  <c:v>0.70599999999999996</c:v>
                </c:pt>
                <c:pt idx="124">
                  <c:v>0.70599999999999996</c:v>
                </c:pt>
                <c:pt idx="125">
                  <c:v>0.70599999999999996</c:v>
                </c:pt>
                <c:pt idx="126">
                  <c:v>0.70599999999999996</c:v>
                </c:pt>
                <c:pt idx="127">
                  <c:v>0.70599999999999996</c:v>
                </c:pt>
                <c:pt idx="128">
                  <c:v>0.70599999999999996</c:v>
                </c:pt>
                <c:pt idx="129">
                  <c:v>0.70599999999999996</c:v>
                </c:pt>
                <c:pt idx="130">
                  <c:v>0.70599999999999996</c:v>
                </c:pt>
                <c:pt idx="131">
                  <c:v>0.70599999999999996</c:v>
                </c:pt>
                <c:pt idx="132">
                  <c:v>0.70599999999999996</c:v>
                </c:pt>
                <c:pt idx="133">
                  <c:v>0.70599999999999996</c:v>
                </c:pt>
                <c:pt idx="134">
                  <c:v>0.70599999999999996</c:v>
                </c:pt>
                <c:pt idx="135">
                  <c:v>0.70599999999999996</c:v>
                </c:pt>
                <c:pt idx="136">
                  <c:v>0.70599999999999996</c:v>
                </c:pt>
                <c:pt idx="137">
                  <c:v>0.95399999999999996</c:v>
                </c:pt>
                <c:pt idx="138">
                  <c:v>0.95399999999999996</c:v>
                </c:pt>
                <c:pt idx="139">
                  <c:v>0.95399999999999996</c:v>
                </c:pt>
                <c:pt idx="140">
                  <c:v>0.95399999999999996</c:v>
                </c:pt>
                <c:pt idx="141">
                  <c:v>0.95399999999999996</c:v>
                </c:pt>
                <c:pt idx="142">
                  <c:v>0.95399999999999996</c:v>
                </c:pt>
                <c:pt idx="143">
                  <c:v>0.85499999999999998</c:v>
                </c:pt>
                <c:pt idx="144">
                  <c:v>0.85499999999999998</c:v>
                </c:pt>
                <c:pt idx="145">
                  <c:v>0.85499999999999998</c:v>
                </c:pt>
                <c:pt idx="146">
                  <c:v>0.85499999999999998</c:v>
                </c:pt>
                <c:pt idx="147">
                  <c:v>0.85499999999999998</c:v>
                </c:pt>
                <c:pt idx="148">
                  <c:v>0.85499999999999998</c:v>
                </c:pt>
                <c:pt idx="149">
                  <c:v>0.85499999999999998</c:v>
                </c:pt>
                <c:pt idx="150">
                  <c:v>0.85499999999999998</c:v>
                </c:pt>
                <c:pt idx="151">
                  <c:v>0.85499999999999998</c:v>
                </c:pt>
                <c:pt idx="152">
                  <c:v>0.85499999999999998</c:v>
                </c:pt>
                <c:pt idx="153">
                  <c:v>0.85499999999999998</c:v>
                </c:pt>
                <c:pt idx="154">
                  <c:v>0.85499999999999998</c:v>
                </c:pt>
                <c:pt idx="155">
                  <c:v>0.85499999999999998</c:v>
                </c:pt>
                <c:pt idx="156">
                  <c:v>0.85499999999999998</c:v>
                </c:pt>
                <c:pt idx="157">
                  <c:v>0.85499999999999998</c:v>
                </c:pt>
                <c:pt idx="158">
                  <c:v>0.85499999999999998</c:v>
                </c:pt>
                <c:pt idx="159">
                  <c:v>0.85499999999999998</c:v>
                </c:pt>
                <c:pt idx="160">
                  <c:v>0.85499999999999998</c:v>
                </c:pt>
                <c:pt idx="161">
                  <c:v>0.85499999999999998</c:v>
                </c:pt>
                <c:pt idx="162">
                  <c:v>0.85499999999999998</c:v>
                </c:pt>
                <c:pt idx="163">
                  <c:v>0.85499999999999998</c:v>
                </c:pt>
                <c:pt idx="164">
                  <c:v>0.85499999999999998</c:v>
                </c:pt>
                <c:pt idx="165">
                  <c:v>0.85499999999999998</c:v>
                </c:pt>
                <c:pt idx="166">
                  <c:v>0.85499999999999998</c:v>
                </c:pt>
                <c:pt idx="167">
                  <c:v>0.85499999999999998</c:v>
                </c:pt>
                <c:pt idx="168">
                  <c:v>0.85499999999999998</c:v>
                </c:pt>
                <c:pt idx="169">
                  <c:v>0.85499999999999998</c:v>
                </c:pt>
                <c:pt idx="170">
                  <c:v>0.85499999999999998</c:v>
                </c:pt>
                <c:pt idx="171">
                  <c:v>0.85499999999999998</c:v>
                </c:pt>
                <c:pt idx="172">
                  <c:v>0.85499999999999998</c:v>
                </c:pt>
                <c:pt idx="173">
                  <c:v>0.90400000000000003</c:v>
                </c:pt>
                <c:pt idx="174">
                  <c:v>0.90400000000000003</c:v>
                </c:pt>
                <c:pt idx="175">
                  <c:v>0.90400000000000003</c:v>
                </c:pt>
                <c:pt idx="176">
                  <c:v>0.90400000000000003</c:v>
                </c:pt>
                <c:pt idx="177">
                  <c:v>0.90400000000000003</c:v>
                </c:pt>
                <c:pt idx="178">
                  <c:v>0.90400000000000003</c:v>
                </c:pt>
                <c:pt idx="179">
                  <c:v>0.90400000000000003</c:v>
                </c:pt>
                <c:pt idx="180">
                  <c:v>0.90400000000000003</c:v>
                </c:pt>
                <c:pt idx="181">
                  <c:v>0.90400000000000003</c:v>
                </c:pt>
                <c:pt idx="182">
                  <c:v>0.90400000000000003</c:v>
                </c:pt>
                <c:pt idx="183">
                  <c:v>0.90400000000000003</c:v>
                </c:pt>
                <c:pt idx="184">
                  <c:v>0.90400000000000003</c:v>
                </c:pt>
                <c:pt idx="185">
                  <c:v>0.90400000000000003</c:v>
                </c:pt>
                <c:pt idx="186">
                  <c:v>0.90400000000000003</c:v>
                </c:pt>
                <c:pt idx="187">
                  <c:v>0.90400000000000003</c:v>
                </c:pt>
                <c:pt idx="188">
                  <c:v>0.90400000000000003</c:v>
                </c:pt>
                <c:pt idx="189">
                  <c:v>0.90400000000000003</c:v>
                </c:pt>
                <c:pt idx="190">
                  <c:v>0.90400000000000003</c:v>
                </c:pt>
                <c:pt idx="191">
                  <c:v>0.90400000000000003</c:v>
                </c:pt>
                <c:pt idx="192">
                  <c:v>0.90400000000000003</c:v>
                </c:pt>
                <c:pt idx="193">
                  <c:v>0.90400000000000003</c:v>
                </c:pt>
                <c:pt idx="194">
                  <c:v>0.90400000000000003</c:v>
                </c:pt>
                <c:pt idx="195">
                  <c:v>0.90400000000000003</c:v>
                </c:pt>
                <c:pt idx="196">
                  <c:v>0.90400000000000003</c:v>
                </c:pt>
                <c:pt idx="197">
                  <c:v>0.90400000000000003</c:v>
                </c:pt>
                <c:pt idx="198">
                  <c:v>1.175</c:v>
                </c:pt>
                <c:pt idx="199">
                  <c:v>1.175</c:v>
                </c:pt>
                <c:pt idx="200">
                  <c:v>1.175</c:v>
                </c:pt>
                <c:pt idx="201">
                  <c:v>1.175</c:v>
                </c:pt>
                <c:pt idx="202">
                  <c:v>1.175</c:v>
                </c:pt>
                <c:pt idx="203">
                  <c:v>1.4330000000000001</c:v>
                </c:pt>
                <c:pt idx="204">
                  <c:v>1.4330000000000001</c:v>
                </c:pt>
                <c:pt idx="205">
                  <c:v>1.4330000000000001</c:v>
                </c:pt>
                <c:pt idx="206">
                  <c:v>1.4330000000000001</c:v>
                </c:pt>
                <c:pt idx="207">
                  <c:v>1.4330000000000001</c:v>
                </c:pt>
                <c:pt idx="208">
                  <c:v>1.4330000000000001</c:v>
                </c:pt>
                <c:pt idx="209">
                  <c:v>1.4330000000000001</c:v>
                </c:pt>
                <c:pt idx="210">
                  <c:v>1.4330000000000001</c:v>
                </c:pt>
                <c:pt idx="211">
                  <c:v>1.4330000000000001</c:v>
                </c:pt>
                <c:pt idx="212">
                  <c:v>1.4330000000000001</c:v>
                </c:pt>
                <c:pt idx="213">
                  <c:v>1.4330000000000001</c:v>
                </c:pt>
                <c:pt idx="214">
                  <c:v>1.4330000000000001</c:v>
                </c:pt>
                <c:pt idx="215">
                  <c:v>1.4330000000000001</c:v>
                </c:pt>
                <c:pt idx="216">
                  <c:v>1.4330000000000001</c:v>
                </c:pt>
                <c:pt idx="217">
                  <c:v>1.4330000000000001</c:v>
                </c:pt>
                <c:pt idx="218">
                  <c:v>1.4330000000000001</c:v>
                </c:pt>
                <c:pt idx="219">
                  <c:v>1.4330000000000001</c:v>
                </c:pt>
                <c:pt idx="220">
                  <c:v>1.4330000000000001</c:v>
                </c:pt>
                <c:pt idx="221">
                  <c:v>1.4330000000000001</c:v>
                </c:pt>
                <c:pt idx="222">
                  <c:v>1.4330000000000001</c:v>
                </c:pt>
                <c:pt idx="223">
                  <c:v>1.4330000000000001</c:v>
                </c:pt>
                <c:pt idx="224">
                  <c:v>1.4330000000000001</c:v>
                </c:pt>
                <c:pt idx="225">
                  <c:v>1.4330000000000001</c:v>
                </c:pt>
                <c:pt idx="226">
                  <c:v>1.4330000000000001</c:v>
                </c:pt>
                <c:pt idx="227">
                  <c:v>1.4330000000000001</c:v>
                </c:pt>
                <c:pt idx="228">
                  <c:v>1.4330000000000001</c:v>
                </c:pt>
                <c:pt idx="229">
                  <c:v>1.4330000000000001</c:v>
                </c:pt>
                <c:pt idx="230">
                  <c:v>1.4330000000000001</c:v>
                </c:pt>
                <c:pt idx="231">
                  <c:v>1.4330000000000001</c:v>
                </c:pt>
                <c:pt idx="232">
                  <c:v>1.4330000000000001</c:v>
                </c:pt>
                <c:pt idx="233">
                  <c:v>1.7549999999999999</c:v>
                </c:pt>
                <c:pt idx="234">
                  <c:v>1.7549999999999999</c:v>
                </c:pt>
                <c:pt idx="235">
                  <c:v>1.7549999999999999</c:v>
                </c:pt>
                <c:pt idx="236">
                  <c:v>1.7549999999999999</c:v>
                </c:pt>
                <c:pt idx="237">
                  <c:v>1.35</c:v>
                </c:pt>
                <c:pt idx="238">
                  <c:v>1.35</c:v>
                </c:pt>
                <c:pt idx="239">
                  <c:v>1.35</c:v>
                </c:pt>
                <c:pt idx="240">
                  <c:v>1.35</c:v>
                </c:pt>
                <c:pt idx="241">
                  <c:v>1.35</c:v>
                </c:pt>
                <c:pt idx="242">
                  <c:v>1.35</c:v>
                </c:pt>
                <c:pt idx="243">
                  <c:v>1.35</c:v>
                </c:pt>
                <c:pt idx="244">
                  <c:v>1.35</c:v>
                </c:pt>
                <c:pt idx="245">
                  <c:v>1.35</c:v>
                </c:pt>
                <c:pt idx="246">
                  <c:v>1.35</c:v>
                </c:pt>
                <c:pt idx="247">
                  <c:v>1.35</c:v>
                </c:pt>
                <c:pt idx="248">
                  <c:v>1.35</c:v>
                </c:pt>
                <c:pt idx="249">
                  <c:v>1.35</c:v>
                </c:pt>
                <c:pt idx="250">
                  <c:v>1.35</c:v>
                </c:pt>
                <c:pt idx="251">
                  <c:v>1.35</c:v>
                </c:pt>
                <c:pt idx="252">
                  <c:v>1.35</c:v>
                </c:pt>
                <c:pt idx="253">
                  <c:v>1.35</c:v>
                </c:pt>
                <c:pt idx="254">
                  <c:v>1.35</c:v>
                </c:pt>
                <c:pt idx="255">
                  <c:v>1.35</c:v>
                </c:pt>
                <c:pt idx="256">
                  <c:v>1.35</c:v>
                </c:pt>
                <c:pt idx="257">
                  <c:v>1.35</c:v>
                </c:pt>
                <c:pt idx="258">
                  <c:v>1.35</c:v>
                </c:pt>
                <c:pt idx="259">
                  <c:v>1.35</c:v>
                </c:pt>
                <c:pt idx="260">
                  <c:v>1.35</c:v>
                </c:pt>
                <c:pt idx="261">
                  <c:v>1.35</c:v>
                </c:pt>
                <c:pt idx="262">
                  <c:v>1.35</c:v>
                </c:pt>
                <c:pt idx="263">
                  <c:v>1.647</c:v>
                </c:pt>
                <c:pt idx="264">
                  <c:v>1.647</c:v>
                </c:pt>
                <c:pt idx="265">
                  <c:v>1.647</c:v>
                </c:pt>
                <c:pt idx="266">
                  <c:v>1.153</c:v>
                </c:pt>
                <c:pt idx="267">
                  <c:v>1.153</c:v>
                </c:pt>
                <c:pt idx="268">
                  <c:v>1.153</c:v>
                </c:pt>
                <c:pt idx="269">
                  <c:v>1.153</c:v>
                </c:pt>
                <c:pt idx="270">
                  <c:v>1.153</c:v>
                </c:pt>
                <c:pt idx="271">
                  <c:v>1.153</c:v>
                </c:pt>
                <c:pt idx="272">
                  <c:v>1.153</c:v>
                </c:pt>
                <c:pt idx="273">
                  <c:v>1.153</c:v>
                </c:pt>
                <c:pt idx="274">
                  <c:v>1.153</c:v>
                </c:pt>
                <c:pt idx="275">
                  <c:v>1.153</c:v>
                </c:pt>
                <c:pt idx="276">
                  <c:v>1.153</c:v>
                </c:pt>
                <c:pt idx="277">
                  <c:v>1.153</c:v>
                </c:pt>
                <c:pt idx="278">
                  <c:v>1.153</c:v>
                </c:pt>
                <c:pt idx="279">
                  <c:v>1.153</c:v>
                </c:pt>
                <c:pt idx="280">
                  <c:v>1.153</c:v>
                </c:pt>
                <c:pt idx="281">
                  <c:v>1.153</c:v>
                </c:pt>
                <c:pt idx="282">
                  <c:v>1.153</c:v>
                </c:pt>
                <c:pt idx="283">
                  <c:v>1.054</c:v>
                </c:pt>
                <c:pt idx="284">
                  <c:v>1.054</c:v>
                </c:pt>
                <c:pt idx="285">
                  <c:v>1.054</c:v>
                </c:pt>
                <c:pt idx="286">
                  <c:v>1.054</c:v>
                </c:pt>
                <c:pt idx="287">
                  <c:v>1.054</c:v>
                </c:pt>
                <c:pt idx="288">
                  <c:v>1.054</c:v>
                </c:pt>
                <c:pt idx="289">
                  <c:v>1.054</c:v>
                </c:pt>
                <c:pt idx="290">
                  <c:v>1.054</c:v>
                </c:pt>
                <c:pt idx="291">
                  <c:v>1.054</c:v>
                </c:pt>
                <c:pt idx="292">
                  <c:v>1.054</c:v>
                </c:pt>
                <c:pt idx="293">
                  <c:v>1.1439999999999999</c:v>
                </c:pt>
                <c:pt idx="294">
                  <c:v>1.1439999999999999</c:v>
                </c:pt>
                <c:pt idx="295">
                  <c:v>1.1439999999999999</c:v>
                </c:pt>
                <c:pt idx="296">
                  <c:v>1.1439999999999999</c:v>
                </c:pt>
                <c:pt idx="297">
                  <c:v>1.1439999999999999</c:v>
                </c:pt>
                <c:pt idx="298">
                  <c:v>1.1439999999999999</c:v>
                </c:pt>
                <c:pt idx="299">
                  <c:v>1.1439999999999999</c:v>
                </c:pt>
                <c:pt idx="300">
                  <c:v>1.1439999999999999</c:v>
                </c:pt>
                <c:pt idx="301">
                  <c:v>1.1439999999999999</c:v>
                </c:pt>
                <c:pt idx="302">
                  <c:v>1.1439999999999999</c:v>
                </c:pt>
                <c:pt idx="303">
                  <c:v>1.1439999999999999</c:v>
                </c:pt>
                <c:pt idx="304">
                  <c:v>1.1439999999999999</c:v>
                </c:pt>
                <c:pt idx="305">
                  <c:v>1.1439999999999999</c:v>
                </c:pt>
                <c:pt idx="306">
                  <c:v>1.1439999999999999</c:v>
                </c:pt>
                <c:pt idx="307">
                  <c:v>1.1439999999999999</c:v>
                </c:pt>
                <c:pt idx="308">
                  <c:v>1.1439999999999999</c:v>
                </c:pt>
                <c:pt idx="309">
                  <c:v>1.1439999999999999</c:v>
                </c:pt>
                <c:pt idx="310">
                  <c:v>1.1439999999999999</c:v>
                </c:pt>
                <c:pt idx="311">
                  <c:v>1.1439999999999999</c:v>
                </c:pt>
                <c:pt idx="312">
                  <c:v>1.1439999999999999</c:v>
                </c:pt>
                <c:pt idx="313">
                  <c:v>1.1439999999999999</c:v>
                </c:pt>
                <c:pt idx="314">
                  <c:v>1.1439999999999999</c:v>
                </c:pt>
                <c:pt idx="315">
                  <c:v>1.1439999999999999</c:v>
                </c:pt>
                <c:pt idx="316">
                  <c:v>1.1439999999999999</c:v>
                </c:pt>
                <c:pt idx="317">
                  <c:v>1.1439999999999999</c:v>
                </c:pt>
                <c:pt idx="318">
                  <c:v>1.1439999999999999</c:v>
                </c:pt>
                <c:pt idx="319">
                  <c:v>1.107</c:v>
                </c:pt>
                <c:pt idx="320">
                  <c:v>1.107</c:v>
                </c:pt>
                <c:pt idx="321">
                  <c:v>1.107</c:v>
                </c:pt>
                <c:pt idx="322">
                  <c:v>1.107</c:v>
                </c:pt>
                <c:pt idx="323">
                  <c:v>1.137</c:v>
                </c:pt>
                <c:pt idx="324">
                  <c:v>1.137</c:v>
                </c:pt>
                <c:pt idx="325">
                  <c:v>1.137</c:v>
                </c:pt>
                <c:pt idx="326">
                  <c:v>1.137</c:v>
                </c:pt>
                <c:pt idx="327">
                  <c:v>1.137</c:v>
                </c:pt>
                <c:pt idx="328">
                  <c:v>1.137</c:v>
                </c:pt>
                <c:pt idx="329">
                  <c:v>1.137</c:v>
                </c:pt>
                <c:pt idx="330">
                  <c:v>1.137</c:v>
                </c:pt>
                <c:pt idx="331">
                  <c:v>1.137</c:v>
                </c:pt>
                <c:pt idx="332">
                  <c:v>1.137</c:v>
                </c:pt>
                <c:pt idx="333">
                  <c:v>1.137</c:v>
                </c:pt>
                <c:pt idx="334">
                  <c:v>1.137</c:v>
                </c:pt>
                <c:pt idx="335">
                  <c:v>1.137</c:v>
                </c:pt>
                <c:pt idx="336">
                  <c:v>1.137</c:v>
                </c:pt>
                <c:pt idx="337">
                  <c:v>1.137</c:v>
                </c:pt>
                <c:pt idx="338">
                  <c:v>1.137</c:v>
                </c:pt>
                <c:pt idx="339">
                  <c:v>1.137</c:v>
                </c:pt>
                <c:pt idx="340">
                  <c:v>1.137</c:v>
                </c:pt>
                <c:pt idx="341">
                  <c:v>1.137</c:v>
                </c:pt>
                <c:pt idx="342">
                  <c:v>1.137</c:v>
                </c:pt>
                <c:pt idx="343">
                  <c:v>1.137</c:v>
                </c:pt>
                <c:pt idx="344">
                  <c:v>1.137</c:v>
                </c:pt>
                <c:pt idx="345">
                  <c:v>1.137</c:v>
                </c:pt>
                <c:pt idx="346">
                  <c:v>1.137</c:v>
                </c:pt>
                <c:pt idx="347">
                  <c:v>1.137</c:v>
                </c:pt>
                <c:pt idx="348">
                  <c:v>1.137</c:v>
                </c:pt>
                <c:pt idx="349">
                  <c:v>1.137</c:v>
                </c:pt>
                <c:pt idx="350">
                  <c:v>2.4630000000000001</c:v>
                </c:pt>
                <c:pt idx="351">
                  <c:v>2.4630000000000001</c:v>
                </c:pt>
                <c:pt idx="352">
                  <c:v>2.4630000000000001</c:v>
                </c:pt>
                <c:pt idx="353">
                  <c:v>2.335</c:v>
                </c:pt>
                <c:pt idx="354">
                  <c:v>2.335</c:v>
                </c:pt>
                <c:pt idx="355">
                  <c:v>2.335</c:v>
                </c:pt>
                <c:pt idx="356">
                  <c:v>2.335</c:v>
                </c:pt>
                <c:pt idx="357">
                  <c:v>2.335</c:v>
                </c:pt>
                <c:pt idx="358">
                  <c:v>2.335</c:v>
                </c:pt>
                <c:pt idx="359">
                  <c:v>2.335</c:v>
                </c:pt>
                <c:pt idx="360">
                  <c:v>2.335</c:v>
                </c:pt>
                <c:pt idx="361">
                  <c:v>2.335</c:v>
                </c:pt>
                <c:pt idx="362">
                  <c:v>2.335</c:v>
                </c:pt>
                <c:pt idx="363">
                  <c:v>2.335</c:v>
                </c:pt>
                <c:pt idx="364">
                  <c:v>2.335</c:v>
                </c:pt>
                <c:pt idx="365">
                  <c:v>2.335</c:v>
                </c:pt>
                <c:pt idx="366">
                  <c:v>2.335</c:v>
                </c:pt>
                <c:pt idx="367">
                  <c:v>2.335</c:v>
                </c:pt>
                <c:pt idx="368">
                  <c:v>2.335</c:v>
                </c:pt>
                <c:pt idx="369">
                  <c:v>2.335</c:v>
                </c:pt>
                <c:pt idx="370">
                  <c:v>2.335</c:v>
                </c:pt>
                <c:pt idx="371">
                  <c:v>2.335</c:v>
                </c:pt>
                <c:pt idx="372">
                  <c:v>2.335</c:v>
                </c:pt>
                <c:pt idx="373">
                  <c:v>2.335</c:v>
                </c:pt>
                <c:pt idx="374">
                  <c:v>2.335</c:v>
                </c:pt>
                <c:pt idx="375">
                  <c:v>2.335</c:v>
                </c:pt>
                <c:pt idx="376">
                  <c:v>2.335</c:v>
                </c:pt>
                <c:pt idx="377">
                  <c:v>2.335</c:v>
                </c:pt>
                <c:pt idx="378">
                  <c:v>2.335</c:v>
                </c:pt>
                <c:pt idx="379">
                  <c:v>2.335</c:v>
                </c:pt>
                <c:pt idx="380">
                  <c:v>2.335</c:v>
                </c:pt>
                <c:pt idx="381">
                  <c:v>2.335</c:v>
                </c:pt>
                <c:pt idx="382">
                  <c:v>2.335</c:v>
                </c:pt>
                <c:pt idx="383">
                  <c:v>0.92900000000000005</c:v>
                </c:pt>
                <c:pt idx="384">
                  <c:v>0.92900000000000005</c:v>
                </c:pt>
                <c:pt idx="385">
                  <c:v>0.92900000000000005</c:v>
                </c:pt>
                <c:pt idx="386">
                  <c:v>0.92900000000000005</c:v>
                </c:pt>
                <c:pt idx="387">
                  <c:v>0.92900000000000005</c:v>
                </c:pt>
                <c:pt idx="388">
                  <c:v>0.92900000000000005</c:v>
                </c:pt>
                <c:pt idx="389">
                  <c:v>0.92900000000000005</c:v>
                </c:pt>
                <c:pt idx="390">
                  <c:v>0.92900000000000005</c:v>
                </c:pt>
                <c:pt idx="391">
                  <c:v>0.92900000000000005</c:v>
                </c:pt>
                <c:pt idx="392">
                  <c:v>0.92900000000000005</c:v>
                </c:pt>
                <c:pt idx="393">
                  <c:v>0.92900000000000005</c:v>
                </c:pt>
                <c:pt idx="394">
                  <c:v>0.92900000000000005</c:v>
                </c:pt>
                <c:pt idx="395">
                  <c:v>0.92900000000000005</c:v>
                </c:pt>
                <c:pt idx="396">
                  <c:v>0.92900000000000005</c:v>
                </c:pt>
                <c:pt idx="397">
                  <c:v>0.92900000000000005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8F-274C-842B-212DD71D7BCA}"/>
            </c:ext>
          </c:extLst>
        </c:ser>
        <c:ser>
          <c:idx val="2"/>
          <c:order val="4"/>
          <c:tx>
            <c:strRef>
              <c:f>'R'!$J$2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'R'!$A$3:$A$400</c:f>
              <c:numCache>
                <c:formatCode>m/d/yy</c:formatCode>
                <c:ptCount val="3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</c:numCache>
            </c:numRef>
          </c:cat>
          <c:val>
            <c:numRef>
              <c:f>'R'!$J$3:$J$400</c:f>
              <c:numCache>
                <c:formatCode>General</c:formatCode>
                <c:ptCount val="3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3.5920000000000001</c:v>
                </c:pt>
                <c:pt idx="9">
                  <c:v>3.5920000000000001</c:v>
                </c:pt>
                <c:pt idx="10">
                  <c:v>3.5920000000000001</c:v>
                </c:pt>
                <c:pt idx="11">
                  <c:v>3.5920000000000001</c:v>
                </c:pt>
                <c:pt idx="12">
                  <c:v>3.5920000000000001</c:v>
                </c:pt>
                <c:pt idx="13">
                  <c:v>3.5920000000000001</c:v>
                </c:pt>
                <c:pt idx="14">
                  <c:v>3.5920000000000001</c:v>
                </c:pt>
                <c:pt idx="15">
                  <c:v>3.5920000000000001</c:v>
                </c:pt>
                <c:pt idx="16">
                  <c:v>3.5920000000000001</c:v>
                </c:pt>
                <c:pt idx="17">
                  <c:v>3.5920000000000001</c:v>
                </c:pt>
                <c:pt idx="18">
                  <c:v>3.5920000000000001</c:v>
                </c:pt>
                <c:pt idx="19">
                  <c:v>3.5920000000000001</c:v>
                </c:pt>
                <c:pt idx="20">
                  <c:v>3.5920000000000001</c:v>
                </c:pt>
                <c:pt idx="21">
                  <c:v>1.9750000000000001</c:v>
                </c:pt>
                <c:pt idx="22">
                  <c:v>1.9750000000000001</c:v>
                </c:pt>
                <c:pt idx="23">
                  <c:v>1.7030000000000001</c:v>
                </c:pt>
                <c:pt idx="24">
                  <c:v>1.7030000000000001</c:v>
                </c:pt>
                <c:pt idx="25">
                  <c:v>1.7030000000000001</c:v>
                </c:pt>
                <c:pt idx="26">
                  <c:v>1.7030000000000001</c:v>
                </c:pt>
                <c:pt idx="27">
                  <c:v>1.7030000000000001</c:v>
                </c:pt>
                <c:pt idx="28">
                  <c:v>1.7030000000000001</c:v>
                </c:pt>
                <c:pt idx="29">
                  <c:v>1.7030000000000001</c:v>
                </c:pt>
                <c:pt idx="30">
                  <c:v>1.7030000000000001</c:v>
                </c:pt>
                <c:pt idx="31">
                  <c:v>1.7030000000000001</c:v>
                </c:pt>
                <c:pt idx="32">
                  <c:v>1.7030000000000001</c:v>
                </c:pt>
                <c:pt idx="33">
                  <c:v>1.7030000000000001</c:v>
                </c:pt>
                <c:pt idx="34">
                  <c:v>1.7030000000000001</c:v>
                </c:pt>
                <c:pt idx="35">
                  <c:v>1.7030000000000001</c:v>
                </c:pt>
                <c:pt idx="36">
                  <c:v>1.7030000000000001</c:v>
                </c:pt>
                <c:pt idx="37">
                  <c:v>1.7030000000000001</c:v>
                </c:pt>
                <c:pt idx="38">
                  <c:v>1.7030000000000001</c:v>
                </c:pt>
                <c:pt idx="39">
                  <c:v>1.7030000000000001</c:v>
                </c:pt>
                <c:pt idx="40">
                  <c:v>0.92900000000000005</c:v>
                </c:pt>
                <c:pt idx="41">
                  <c:v>0.92900000000000005</c:v>
                </c:pt>
                <c:pt idx="42">
                  <c:v>0.92900000000000005</c:v>
                </c:pt>
                <c:pt idx="43">
                  <c:v>0.92900000000000005</c:v>
                </c:pt>
                <c:pt idx="44">
                  <c:v>0.92900000000000005</c:v>
                </c:pt>
                <c:pt idx="45">
                  <c:v>0.92900000000000005</c:v>
                </c:pt>
                <c:pt idx="46">
                  <c:v>0.92900000000000005</c:v>
                </c:pt>
                <c:pt idx="47">
                  <c:v>0.92900000000000005</c:v>
                </c:pt>
                <c:pt idx="48">
                  <c:v>0.92900000000000005</c:v>
                </c:pt>
                <c:pt idx="49">
                  <c:v>0.92900000000000005</c:v>
                </c:pt>
                <c:pt idx="50">
                  <c:v>0.92900000000000005</c:v>
                </c:pt>
                <c:pt idx="51">
                  <c:v>0.92900000000000005</c:v>
                </c:pt>
                <c:pt idx="52">
                  <c:v>0.92900000000000005</c:v>
                </c:pt>
                <c:pt idx="53">
                  <c:v>0.81</c:v>
                </c:pt>
                <c:pt idx="54">
                  <c:v>0.81</c:v>
                </c:pt>
                <c:pt idx="55">
                  <c:v>0.81</c:v>
                </c:pt>
                <c:pt idx="56">
                  <c:v>0.81</c:v>
                </c:pt>
                <c:pt idx="57">
                  <c:v>0.81</c:v>
                </c:pt>
                <c:pt idx="58">
                  <c:v>0.81</c:v>
                </c:pt>
                <c:pt idx="59">
                  <c:v>0.81</c:v>
                </c:pt>
                <c:pt idx="60">
                  <c:v>0.81</c:v>
                </c:pt>
                <c:pt idx="61">
                  <c:v>0.81</c:v>
                </c:pt>
                <c:pt idx="62">
                  <c:v>0.81</c:v>
                </c:pt>
                <c:pt idx="63">
                  <c:v>0.81</c:v>
                </c:pt>
                <c:pt idx="64">
                  <c:v>0.81</c:v>
                </c:pt>
                <c:pt idx="65">
                  <c:v>0.81</c:v>
                </c:pt>
                <c:pt idx="66">
                  <c:v>0.81</c:v>
                </c:pt>
                <c:pt idx="67">
                  <c:v>0.81</c:v>
                </c:pt>
                <c:pt idx="68">
                  <c:v>0.81</c:v>
                </c:pt>
                <c:pt idx="69">
                  <c:v>0.81</c:v>
                </c:pt>
                <c:pt idx="70">
                  <c:v>0.81</c:v>
                </c:pt>
                <c:pt idx="71">
                  <c:v>0.81</c:v>
                </c:pt>
                <c:pt idx="72">
                  <c:v>0.81</c:v>
                </c:pt>
                <c:pt idx="73">
                  <c:v>0.81</c:v>
                </c:pt>
                <c:pt idx="74">
                  <c:v>0.81</c:v>
                </c:pt>
                <c:pt idx="75">
                  <c:v>0.81</c:v>
                </c:pt>
                <c:pt idx="76">
                  <c:v>0.81</c:v>
                </c:pt>
                <c:pt idx="77">
                  <c:v>0.81</c:v>
                </c:pt>
                <c:pt idx="78">
                  <c:v>0.81</c:v>
                </c:pt>
                <c:pt idx="79">
                  <c:v>0.81</c:v>
                </c:pt>
                <c:pt idx="80">
                  <c:v>0.81</c:v>
                </c:pt>
                <c:pt idx="81">
                  <c:v>0.81</c:v>
                </c:pt>
                <c:pt idx="82">
                  <c:v>0.81</c:v>
                </c:pt>
                <c:pt idx="83">
                  <c:v>0.69099999999999995</c:v>
                </c:pt>
                <c:pt idx="84">
                  <c:v>0.69099999999999995</c:v>
                </c:pt>
                <c:pt idx="85">
                  <c:v>0.69099999999999995</c:v>
                </c:pt>
                <c:pt idx="86">
                  <c:v>0.69099999999999995</c:v>
                </c:pt>
                <c:pt idx="87">
                  <c:v>0.69099999999999995</c:v>
                </c:pt>
                <c:pt idx="88">
                  <c:v>0.69099999999999995</c:v>
                </c:pt>
                <c:pt idx="89">
                  <c:v>0.69099999999999995</c:v>
                </c:pt>
                <c:pt idx="90">
                  <c:v>0.69099999999999995</c:v>
                </c:pt>
                <c:pt idx="91">
                  <c:v>0.69099999999999995</c:v>
                </c:pt>
                <c:pt idx="92">
                  <c:v>0.69099999999999995</c:v>
                </c:pt>
                <c:pt idx="93">
                  <c:v>0.69099999999999995</c:v>
                </c:pt>
                <c:pt idx="94">
                  <c:v>0.69099999999999995</c:v>
                </c:pt>
                <c:pt idx="95">
                  <c:v>0.80600000000000005</c:v>
                </c:pt>
                <c:pt idx="96">
                  <c:v>0.80600000000000005</c:v>
                </c:pt>
                <c:pt idx="97">
                  <c:v>0.80600000000000005</c:v>
                </c:pt>
                <c:pt idx="98">
                  <c:v>0.80600000000000005</c:v>
                </c:pt>
                <c:pt idx="99">
                  <c:v>0.80600000000000005</c:v>
                </c:pt>
                <c:pt idx="100">
                  <c:v>0.80600000000000005</c:v>
                </c:pt>
                <c:pt idx="101">
                  <c:v>0.80600000000000005</c:v>
                </c:pt>
                <c:pt idx="102">
                  <c:v>0.80600000000000005</c:v>
                </c:pt>
                <c:pt idx="103">
                  <c:v>0.80600000000000005</c:v>
                </c:pt>
                <c:pt idx="104">
                  <c:v>0.80600000000000005</c:v>
                </c:pt>
                <c:pt idx="105">
                  <c:v>0.80600000000000005</c:v>
                </c:pt>
                <c:pt idx="106">
                  <c:v>0.80600000000000005</c:v>
                </c:pt>
                <c:pt idx="107">
                  <c:v>0.80600000000000005</c:v>
                </c:pt>
                <c:pt idx="108">
                  <c:v>0.80600000000000005</c:v>
                </c:pt>
                <c:pt idx="109">
                  <c:v>0.80600000000000005</c:v>
                </c:pt>
                <c:pt idx="110">
                  <c:v>0.80600000000000005</c:v>
                </c:pt>
                <c:pt idx="111">
                  <c:v>0.80600000000000005</c:v>
                </c:pt>
                <c:pt idx="112">
                  <c:v>0.80600000000000005</c:v>
                </c:pt>
                <c:pt idx="113">
                  <c:v>0.66800000000000004</c:v>
                </c:pt>
                <c:pt idx="114">
                  <c:v>0.70599999999999996</c:v>
                </c:pt>
                <c:pt idx="115">
                  <c:v>0.70599999999999996</c:v>
                </c:pt>
                <c:pt idx="116">
                  <c:v>0.70599999999999996</c:v>
                </c:pt>
                <c:pt idx="117">
                  <c:v>0.70599999999999996</c:v>
                </c:pt>
                <c:pt idx="118">
                  <c:v>0.70599999999999996</c:v>
                </c:pt>
                <c:pt idx="119">
                  <c:v>0.70599999999999996</c:v>
                </c:pt>
                <c:pt idx="120">
                  <c:v>0.70599999999999996</c:v>
                </c:pt>
                <c:pt idx="121">
                  <c:v>0.70599999999999996</c:v>
                </c:pt>
                <c:pt idx="122">
                  <c:v>0.70599999999999996</c:v>
                </c:pt>
                <c:pt idx="123">
                  <c:v>0.70599999999999996</c:v>
                </c:pt>
                <c:pt idx="124">
                  <c:v>0.70599999999999996</c:v>
                </c:pt>
                <c:pt idx="125">
                  <c:v>0.70599999999999996</c:v>
                </c:pt>
                <c:pt idx="126">
                  <c:v>0.70599999999999996</c:v>
                </c:pt>
                <c:pt idx="127">
                  <c:v>0.70599999999999996</c:v>
                </c:pt>
                <c:pt idx="128">
                  <c:v>0.70599999999999996</c:v>
                </c:pt>
                <c:pt idx="129">
                  <c:v>0.70599999999999996</c:v>
                </c:pt>
                <c:pt idx="130">
                  <c:v>0.70599999999999996</c:v>
                </c:pt>
                <c:pt idx="131">
                  <c:v>0.70599999999999996</c:v>
                </c:pt>
                <c:pt idx="132">
                  <c:v>0.70599999999999996</c:v>
                </c:pt>
                <c:pt idx="133">
                  <c:v>0.70599999999999996</c:v>
                </c:pt>
                <c:pt idx="134">
                  <c:v>0.70599999999999996</c:v>
                </c:pt>
                <c:pt idx="135">
                  <c:v>0.70599999999999996</c:v>
                </c:pt>
                <c:pt idx="136">
                  <c:v>0.70599999999999996</c:v>
                </c:pt>
                <c:pt idx="137">
                  <c:v>0.95399999999999996</c:v>
                </c:pt>
                <c:pt idx="138">
                  <c:v>0.95399999999999996</c:v>
                </c:pt>
                <c:pt idx="139">
                  <c:v>0.95399999999999996</c:v>
                </c:pt>
                <c:pt idx="140">
                  <c:v>0.95399999999999996</c:v>
                </c:pt>
                <c:pt idx="141">
                  <c:v>0.95399999999999996</c:v>
                </c:pt>
                <c:pt idx="142">
                  <c:v>0.95399999999999996</c:v>
                </c:pt>
                <c:pt idx="143">
                  <c:v>0.85499999999999998</c:v>
                </c:pt>
                <c:pt idx="144">
                  <c:v>0.85499999999999998</c:v>
                </c:pt>
                <c:pt idx="145">
                  <c:v>0.85499999999999998</c:v>
                </c:pt>
                <c:pt idx="146">
                  <c:v>0.85499999999999998</c:v>
                </c:pt>
                <c:pt idx="147">
                  <c:v>0.85499999999999998</c:v>
                </c:pt>
                <c:pt idx="148">
                  <c:v>0.85499999999999998</c:v>
                </c:pt>
                <c:pt idx="149">
                  <c:v>0.85499999999999998</c:v>
                </c:pt>
                <c:pt idx="150">
                  <c:v>0.85499999999999998</c:v>
                </c:pt>
                <c:pt idx="151">
                  <c:v>0.85499999999999998</c:v>
                </c:pt>
                <c:pt idx="152">
                  <c:v>0.85499999999999998</c:v>
                </c:pt>
                <c:pt idx="153">
                  <c:v>0.85499999999999998</c:v>
                </c:pt>
                <c:pt idx="154">
                  <c:v>0.85499999999999998</c:v>
                </c:pt>
                <c:pt idx="155">
                  <c:v>0.85499999999999998</c:v>
                </c:pt>
                <c:pt idx="156">
                  <c:v>0.85499999999999998</c:v>
                </c:pt>
                <c:pt idx="157">
                  <c:v>0.85499999999999998</c:v>
                </c:pt>
                <c:pt idx="158">
                  <c:v>0.85499999999999998</c:v>
                </c:pt>
                <c:pt idx="159">
                  <c:v>0.85499999999999998</c:v>
                </c:pt>
                <c:pt idx="160">
                  <c:v>0.85499999999999998</c:v>
                </c:pt>
                <c:pt idx="161">
                  <c:v>0.85499999999999998</c:v>
                </c:pt>
                <c:pt idx="162">
                  <c:v>0.85499999999999998</c:v>
                </c:pt>
                <c:pt idx="163">
                  <c:v>0.85499999999999998</c:v>
                </c:pt>
                <c:pt idx="164">
                  <c:v>0.85499999999999998</c:v>
                </c:pt>
                <c:pt idx="165">
                  <c:v>0.85499999999999998</c:v>
                </c:pt>
                <c:pt idx="166">
                  <c:v>0.85499999999999998</c:v>
                </c:pt>
                <c:pt idx="167">
                  <c:v>0.85499999999999998</c:v>
                </c:pt>
                <c:pt idx="168">
                  <c:v>0.85499999999999998</c:v>
                </c:pt>
                <c:pt idx="169">
                  <c:v>0.85499999999999998</c:v>
                </c:pt>
                <c:pt idx="170">
                  <c:v>0.85499999999999998</c:v>
                </c:pt>
                <c:pt idx="171">
                  <c:v>0.85499999999999998</c:v>
                </c:pt>
                <c:pt idx="172">
                  <c:v>0.85499999999999998</c:v>
                </c:pt>
                <c:pt idx="173">
                  <c:v>0.90400000000000003</c:v>
                </c:pt>
                <c:pt idx="174">
                  <c:v>0.90400000000000003</c:v>
                </c:pt>
                <c:pt idx="175">
                  <c:v>0.90400000000000003</c:v>
                </c:pt>
                <c:pt idx="176">
                  <c:v>0.90400000000000003</c:v>
                </c:pt>
                <c:pt idx="177">
                  <c:v>0.90400000000000003</c:v>
                </c:pt>
                <c:pt idx="178">
                  <c:v>0.90400000000000003</c:v>
                </c:pt>
                <c:pt idx="179">
                  <c:v>0.90400000000000003</c:v>
                </c:pt>
                <c:pt idx="180">
                  <c:v>0.90400000000000003</c:v>
                </c:pt>
                <c:pt idx="181">
                  <c:v>0.90400000000000003</c:v>
                </c:pt>
                <c:pt idx="182">
                  <c:v>0.90400000000000003</c:v>
                </c:pt>
                <c:pt idx="183">
                  <c:v>0.90400000000000003</c:v>
                </c:pt>
                <c:pt idx="184">
                  <c:v>0.90400000000000003</c:v>
                </c:pt>
                <c:pt idx="185">
                  <c:v>0.90400000000000003</c:v>
                </c:pt>
                <c:pt idx="186">
                  <c:v>0.90400000000000003</c:v>
                </c:pt>
                <c:pt idx="187">
                  <c:v>0.90400000000000003</c:v>
                </c:pt>
                <c:pt idx="188">
                  <c:v>0.90400000000000003</c:v>
                </c:pt>
                <c:pt idx="189">
                  <c:v>0.90400000000000003</c:v>
                </c:pt>
                <c:pt idx="190">
                  <c:v>0.90400000000000003</c:v>
                </c:pt>
                <c:pt idx="191">
                  <c:v>0.90400000000000003</c:v>
                </c:pt>
                <c:pt idx="192">
                  <c:v>0.90400000000000003</c:v>
                </c:pt>
                <c:pt idx="193">
                  <c:v>0.90400000000000003</c:v>
                </c:pt>
                <c:pt idx="194">
                  <c:v>0.90400000000000003</c:v>
                </c:pt>
                <c:pt idx="195">
                  <c:v>0.90400000000000003</c:v>
                </c:pt>
                <c:pt idx="196">
                  <c:v>0.90400000000000003</c:v>
                </c:pt>
                <c:pt idx="197">
                  <c:v>0.90400000000000003</c:v>
                </c:pt>
                <c:pt idx="198">
                  <c:v>0.90400000000000003</c:v>
                </c:pt>
                <c:pt idx="199">
                  <c:v>0.90400000000000003</c:v>
                </c:pt>
                <c:pt idx="200">
                  <c:v>0.90400000000000003</c:v>
                </c:pt>
                <c:pt idx="201">
                  <c:v>0.90400000000000003</c:v>
                </c:pt>
                <c:pt idx="202">
                  <c:v>0.90400000000000003</c:v>
                </c:pt>
                <c:pt idx="203">
                  <c:v>1.1020000000000001</c:v>
                </c:pt>
                <c:pt idx="204">
                  <c:v>1.1020000000000001</c:v>
                </c:pt>
                <c:pt idx="205">
                  <c:v>1.1020000000000001</c:v>
                </c:pt>
                <c:pt idx="206">
                  <c:v>1.1020000000000001</c:v>
                </c:pt>
                <c:pt idx="207">
                  <c:v>1.1020000000000001</c:v>
                </c:pt>
                <c:pt idx="208">
                  <c:v>1.4330000000000001</c:v>
                </c:pt>
                <c:pt idx="209">
                  <c:v>1.4330000000000001</c:v>
                </c:pt>
                <c:pt idx="210">
                  <c:v>1.4330000000000001</c:v>
                </c:pt>
                <c:pt idx="211">
                  <c:v>1.4330000000000001</c:v>
                </c:pt>
                <c:pt idx="212">
                  <c:v>1.4330000000000001</c:v>
                </c:pt>
                <c:pt idx="213">
                  <c:v>1.4330000000000001</c:v>
                </c:pt>
                <c:pt idx="214">
                  <c:v>1.4330000000000001</c:v>
                </c:pt>
                <c:pt idx="215">
                  <c:v>1.4330000000000001</c:v>
                </c:pt>
                <c:pt idx="216">
                  <c:v>1.4330000000000001</c:v>
                </c:pt>
                <c:pt idx="217">
                  <c:v>1.4330000000000001</c:v>
                </c:pt>
                <c:pt idx="218">
                  <c:v>1.4330000000000001</c:v>
                </c:pt>
                <c:pt idx="219">
                  <c:v>1.4330000000000001</c:v>
                </c:pt>
                <c:pt idx="220">
                  <c:v>1.4330000000000001</c:v>
                </c:pt>
                <c:pt idx="221">
                  <c:v>1.4330000000000001</c:v>
                </c:pt>
                <c:pt idx="222">
                  <c:v>1.4330000000000001</c:v>
                </c:pt>
                <c:pt idx="223">
                  <c:v>1.4330000000000001</c:v>
                </c:pt>
                <c:pt idx="224">
                  <c:v>1.4330000000000001</c:v>
                </c:pt>
                <c:pt idx="225">
                  <c:v>1.4330000000000001</c:v>
                </c:pt>
                <c:pt idx="226">
                  <c:v>1.4330000000000001</c:v>
                </c:pt>
                <c:pt idx="227">
                  <c:v>1.4330000000000001</c:v>
                </c:pt>
                <c:pt idx="228">
                  <c:v>1.4330000000000001</c:v>
                </c:pt>
                <c:pt idx="229">
                  <c:v>1.4330000000000001</c:v>
                </c:pt>
                <c:pt idx="230">
                  <c:v>1.4330000000000001</c:v>
                </c:pt>
                <c:pt idx="231">
                  <c:v>1.4330000000000001</c:v>
                </c:pt>
                <c:pt idx="232">
                  <c:v>1.4330000000000001</c:v>
                </c:pt>
                <c:pt idx="233">
                  <c:v>1.7549999999999999</c:v>
                </c:pt>
                <c:pt idx="234">
                  <c:v>1.7549999999999999</c:v>
                </c:pt>
                <c:pt idx="235">
                  <c:v>1.7549999999999999</c:v>
                </c:pt>
                <c:pt idx="236">
                  <c:v>1.7549999999999999</c:v>
                </c:pt>
                <c:pt idx="237">
                  <c:v>1.7549999999999999</c:v>
                </c:pt>
                <c:pt idx="238">
                  <c:v>1.7549999999999999</c:v>
                </c:pt>
                <c:pt idx="239">
                  <c:v>1.7549999999999999</c:v>
                </c:pt>
                <c:pt idx="240">
                  <c:v>1.7549999999999999</c:v>
                </c:pt>
                <c:pt idx="241">
                  <c:v>1.7549999999999999</c:v>
                </c:pt>
                <c:pt idx="242">
                  <c:v>1.7549999999999999</c:v>
                </c:pt>
                <c:pt idx="243">
                  <c:v>1.7549999999999999</c:v>
                </c:pt>
                <c:pt idx="244">
                  <c:v>1.7549999999999999</c:v>
                </c:pt>
                <c:pt idx="245">
                  <c:v>1.7549999999999999</c:v>
                </c:pt>
                <c:pt idx="246">
                  <c:v>1.7549999999999999</c:v>
                </c:pt>
                <c:pt idx="247">
                  <c:v>1.08</c:v>
                </c:pt>
                <c:pt idx="248">
                  <c:v>1.08</c:v>
                </c:pt>
                <c:pt idx="249">
                  <c:v>1.08</c:v>
                </c:pt>
                <c:pt idx="250">
                  <c:v>1.08</c:v>
                </c:pt>
                <c:pt idx="251">
                  <c:v>1.08</c:v>
                </c:pt>
                <c:pt idx="252">
                  <c:v>1.08</c:v>
                </c:pt>
                <c:pt idx="253">
                  <c:v>1.08</c:v>
                </c:pt>
                <c:pt idx="254">
                  <c:v>1.08</c:v>
                </c:pt>
                <c:pt idx="255">
                  <c:v>1.08</c:v>
                </c:pt>
                <c:pt idx="256">
                  <c:v>1.08</c:v>
                </c:pt>
                <c:pt idx="257">
                  <c:v>1.08</c:v>
                </c:pt>
                <c:pt idx="258">
                  <c:v>1.08</c:v>
                </c:pt>
                <c:pt idx="259">
                  <c:v>1.08</c:v>
                </c:pt>
                <c:pt idx="260">
                  <c:v>1.08</c:v>
                </c:pt>
                <c:pt idx="261">
                  <c:v>1.08</c:v>
                </c:pt>
                <c:pt idx="262">
                  <c:v>1.08</c:v>
                </c:pt>
                <c:pt idx="263">
                  <c:v>1.3180000000000001</c:v>
                </c:pt>
                <c:pt idx="264">
                  <c:v>1.3180000000000001</c:v>
                </c:pt>
                <c:pt idx="265">
                  <c:v>1.3180000000000001</c:v>
                </c:pt>
                <c:pt idx="266">
                  <c:v>0.98799999999999999</c:v>
                </c:pt>
                <c:pt idx="267">
                  <c:v>0.98799999999999999</c:v>
                </c:pt>
                <c:pt idx="268">
                  <c:v>0.98799999999999999</c:v>
                </c:pt>
                <c:pt idx="269">
                  <c:v>0.98799999999999999</c:v>
                </c:pt>
                <c:pt idx="270">
                  <c:v>0.98799999999999999</c:v>
                </c:pt>
                <c:pt idx="271">
                  <c:v>0.98799999999999999</c:v>
                </c:pt>
                <c:pt idx="272">
                  <c:v>0.98799999999999999</c:v>
                </c:pt>
                <c:pt idx="273">
                  <c:v>0.98799999999999999</c:v>
                </c:pt>
                <c:pt idx="274">
                  <c:v>0.98799999999999999</c:v>
                </c:pt>
                <c:pt idx="275">
                  <c:v>0.98799999999999999</c:v>
                </c:pt>
                <c:pt idx="276">
                  <c:v>0.98799999999999999</c:v>
                </c:pt>
                <c:pt idx="277">
                  <c:v>0.98799999999999999</c:v>
                </c:pt>
                <c:pt idx="278">
                  <c:v>0.98799999999999999</c:v>
                </c:pt>
                <c:pt idx="279">
                  <c:v>0.98799999999999999</c:v>
                </c:pt>
                <c:pt idx="280">
                  <c:v>0.98799999999999999</c:v>
                </c:pt>
                <c:pt idx="281">
                  <c:v>0.98799999999999999</c:v>
                </c:pt>
                <c:pt idx="282">
                  <c:v>0.98799999999999999</c:v>
                </c:pt>
                <c:pt idx="283">
                  <c:v>0.98799999999999999</c:v>
                </c:pt>
                <c:pt idx="284">
                  <c:v>0.98799999999999999</c:v>
                </c:pt>
                <c:pt idx="285">
                  <c:v>0.98799999999999999</c:v>
                </c:pt>
                <c:pt idx="286">
                  <c:v>0.98799999999999999</c:v>
                </c:pt>
                <c:pt idx="287">
                  <c:v>0.98799999999999999</c:v>
                </c:pt>
                <c:pt idx="288">
                  <c:v>0.98799999999999999</c:v>
                </c:pt>
                <c:pt idx="289">
                  <c:v>0.98799999999999999</c:v>
                </c:pt>
                <c:pt idx="290">
                  <c:v>0.98799999999999999</c:v>
                </c:pt>
                <c:pt idx="291">
                  <c:v>0.98799999999999999</c:v>
                </c:pt>
                <c:pt idx="292">
                  <c:v>0.98799999999999999</c:v>
                </c:pt>
                <c:pt idx="293">
                  <c:v>1.107</c:v>
                </c:pt>
                <c:pt idx="294">
                  <c:v>1.107</c:v>
                </c:pt>
                <c:pt idx="295">
                  <c:v>1.107</c:v>
                </c:pt>
                <c:pt idx="296">
                  <c:v>1.107</c:v>
                </c:pt>
                <c:pt idx="297">
                  <c:v>1.107</c:v>
                </c:pt>
                <c:pt idx="298">
                  <c:v>1.107</c:v>
                </c:pt>
                <c:pt idx="299">
                  <c:v>1.107</c:v>
                </c:pt>
                <c:pt idx="300">
                  <c:v>1.107</c:v>
                </c:pt>
                <c:pt idx="301">
                  <c:v>1.107</c:v>
                </c:pt>
                <c:pt idx="302">
                  <c:v>1.107</c:v>
                </c:pt>
                <c:pt idx="303">
                  <c:v>1.107</c:v>
                </c:pt>
                <c:pt idx="304">
                  <c:v>1.107</c:v>
                </c:pt>
                <c:pt idx="305">
                  <c:v>1.107</c:v>
                </c:pt>
                <c:pt idx="306">
                  <c:v>1.107</c:v>
                </c:pt>
                <c:pt idx="307">
                  <c:v>1.107</c:v>
                </c:pt>
                <c:pt idx="308">
                  <c:v>1.107</c:v>
                </c:pt>
                <c:pt idx="309">
                  <c:v>1.107</c:v>
                </c:pt>
                <c:pt idx="310">
                  <c:v>1.107</c:v>
                </c:pt>
                <c:pt idx="311">
                  <c:v>1.107</c:v>
                </c:pt>
                <c:pt idx="312">
                  <c:v>1.107</c:v>
                </c:pt>
                <c:pt idx="313">
                  <c:v>1.107</c:v>
                </c:pt>
                <c:pt idx="314">
                  <c:v>1.107</c:v>
                </c:pt>
                <c:pt idx="315">
                  <c:v>1.107</c:v>
                </c:pt>
                <c:pt idx="316">
                  <c:v>1.107</c:v>
                </c:pt>
                <c:pt idx="317">
                  <c:v>1.107</c:v>
                </c:pt>
                <c:pt idx="318">
                  <c:v>1.107</c:v>
                </c:pt>
                <c:pt idx="319">
                  <c:v>0.997</c:v>
                </c:pt>
                <c:pt idx="320">
                  <c:v>0.997</c:v>
                </c:pt>
                <c:pt idx="321">
                  <c:v>0.997</c:v>
                </c:pt>
                <c:pt idx="322">
                  <c:v>0.997</c:v>
                </c:pt>
                <c:pt idx="323">
                  <c:v>1.0229999999999999</c:v>
                </c:pt>
                <c:pt idx="324">
                  <c:v>1.0229999999999999</c:v>
                </c:pt>
                <c:pt idx="325">
                  <c:v>1.0229999999999999</c:v>
                </c:pt>
                <c:pt idx="326">
                  <c:v>1.0229999999999999</c:v>
                </c:pt>
                <c:pt idx="327">
                  <c:v>1.0229999999999999</c:v>
                </c:pt>
                <c:pt idx="328">
                  <c:v>1.0229999999999999</c:v>
                </c:pt>
                <c:pt idx="329">
                  <c:v>1.0229999999999999</c:v>
                </c:pt>
                <c:pt idx="330">
                  <c:v>1.0229999999999999</c:v>
                </c:pt>
                <c:pt idx="331">
                  <c:v>1.0229999999999999</c:v>
                </c:pt>
                <c:pt idx="332">
                  <c:v>1.0229999999999999</c:v>
                </c:pt>
                <c:pt idx="333">
                  <c:v>1.0229999999999999</c:v>
                </c:pt>
                <c:pt idx="334">
                  <c:v>1.0229999999999999</c:v>
                </c:pt>
                <c:pt idx="335">
                  <c:v>1.0229999999999999</c:v>
                </c:pt>
                <c:pt idx="336">
                  <c:v>1.0229999999999999</c:v>
                </c:pt>
                <c:pt idx="337">
                  <c:v>1.0229999999999999</c:v>
                </c:pt>
                <c:pt idx="338">
                  <c:v>1.0229999999999999</c:v>
                </c:pt>
                <c:pt idx="339">
                  <c:v>1.0229999999999999</c:v>
                </c:pt>
                <c:pt idx="340">
                  <c:v>1.0229999999999999</c:v>
                </c:pt>
                <c:pt idx="341">
                  <c:v>1.0229999999999999</c:v>
                </c:pt>
                <c:pt idx="342">
                  <c:v>1.0229999999999999</c:v>
                </c:pt>
                <c:pt idx="343">
                  <c:v>1.0229999999999999</c:v>
                </c:pt>
                <c:pt idx="344">
                  <c:v>1.0229999999999999</c:v>
                </c:pt>
                <c:pt idx="345">
                  <c:v>1.0229999999999999</c:v>
                </c:pt>
                <c:pt idx="346">
                  <c:v>1.0229999999999999</c:v>
                </c:pt>
                <c:pt idx="347">
                  <c:v>1.0229999999999999</c:v>
                </c:pt>
                <c:pt idx="348">
                  <c:v>1.0229999999999999</c:v>
                </c:pt>
                <c:pt idx="349">
                  <c:v>1.0229999999999999</c:v>
                </c:pt>
                <c:pt idx="350">
                  <c:v>1.137</c:v>
                </c:pt>
                <c:pt idx="351">
                  <c:v>1.137</c:v>
                </c:pt>
                <c:pt idx="352">
                  <c:v>1.137</c:v>
                </c:pt>
                <c:pt idx="353">
                  <c:v>1.0780000000000001</c:v>
                </c:pt>
                <c:pt idx="354">
                  <c:v>1.0780000000000001</c:v>
                </c:pt>
                <c:pt idx="355">
                  <c:v>1.0780000000000001</c:v>
                </c:pt>
                <c:pt idx="356">
                  <c:v>1.0780000000000001</c:v>
                </c:pt>
                <c:pt idx="357">
                  <c:v>1.0780000000000001</c:v>
                </c:pt>
                <c:pt idx="358">
                  <c:v>1.0780000000000001</c:v>
                </c:pt>
                <c:pt idx="359">
                  <c:v>1.0780000000000001</c:v>
                </c:pt>
                <c:pt idx="360">
                  <c:v>1.0780000000000001</c:v>
                </c:pt>
                <c:pt idx="361">
                  <c:v>1.0780000000000001</c:v>
                </c:pt>
                <c:pt idx="362">
                  <c:v>1.0780000000000001</c:v>
                </c:pt>
                <c:pt idx="363">
                  <c:v>1.0780000000000001</c:v>
                </c:pt>
                <c:pt idx="364">
                  <c:v>1.0780000000000001</c:v>
                </c:pt>
                <c:pt idx="365">
                  <c:v>1.0780000000000001</c:v>
                </c:pt>
                <c:pt idx="366">
                  <c:v>1.0780000000000001</c:v>
                </c:pt>
                <c:pt idx="367">
                  <c:v>1.0780000000000001</c:v>
                </c:pt>
                <c:pt idx="368">
                  <c:v>1.0780000000000001</c:v>
                </c:pt>
                <c:pt idx="369">
                  <c:v>1.0780000000000001</c:v>
                </c:pt>
                <c:pt idx="370">
                  <c:v>1.0780000000000001</c:v>
                </c:pt>
                <c:pt idx="371">
                  <c:v>1.0780000000000001</c:v>
                </c:pt>
                <c:pt idx="372">
                  <c:v>1.0780000000000001</c:v>
                </c:pt>
                <c:pt idx="373">
                  <c:v>1.0780000000000001</c:v>
                </c:pt>
                <c:pt idx="374">
                  <c:v>1.0780000000000001</c:v>
                </c:pt>
                <c:pt idx="375">
                  <c:v>1.0780000000000001</c:v>
                </c:pt>
                <c:pt idx="376">
                  <c:v>1.0780000000000001</c:v>
                </c:pt>
                <c:pt idx="377">
                  <c:v>1.0780000000000001</c:v>
                </c:pt>
                <c:pt idx="378">
                  <c:v>1.0780000000000001</c:v>
                </c:pt>
                <c:pt idx="379">
                  <c:v>1.0780000000000001</c:v>
                </c:pt>
                <c:pt idx="380">
                  <c:v>1.0780000000000001</c:v>
                </c:pt>
                <c:pt idx="381">
                  <c:v>1.0780000000000001</c:v>
                </c:pt>
                <c:pt idx="382">
                  <c:v>1.0780000000000001</c:v>
                </c:pt>
                <c:pt idx="383">
                  <c:v>0.83599999999999997</c:v>
                </c:pt>
                <c:pt idx="384">
                  <c:v>0.83599999999999997</c:v>
                </c:pt>
                <c:pt idx="385">
                  <c:v>0.83599999999999997</c:v>
                </c:pt>
                <c:pt idx="386">
                  <c:v>0.83599999999999997</c:v>
                </c:pt>
                <c:pt idx="387">
                  <c:v>0.83599999999999997</c:v>
                </c:pt>
                <c:pt idx="388">
                  <c:v>0.83599999999999997</c:v>
                </c:pt>
                <c:pt idx="389">
                  <c:v>0.83599999999999997</c:v>
                </c:pt>
                <c:pt idx="390">
                  <c:v>0.83599999999999997</c:v>
                </c:pt>
                <c:pt idx="391">
                  <c:v>0.83599999999999997</c:v>
                </c:pt>
                <c:pt idx="392">
                  <c:v>0.83599999999999997</c:v>
                </c:pt>
                <c:pt idx="393">
                  <c:v>0.83599999999999997</c:v>
                </c:pt>
                <c:pt idx="394">
                  <c:v>0.83599999999999997</c:v>
                </c:pt>
                <c:pt idx="395">
                  <c:v>0.83599999999999997</c:v>
                </c:pt>
                <c:pt idx="396">
                  <c:v>0.83599999999999997</c:v>
                </c:pt>
                <c:pt idx="397">
                  <c:v>0.83599999999999997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30-C545-B3D4-3C5AEEC5EE74}"/>
            </c:ext>
          </c:extLst>
        </c:ser>
        <c:ser>
          <c:idx val="6"/>
          <c:order val="5"/>
          <c:tx>
            <c:strRef>
              <c:f>'R'!$F$2</c:f>
              <c:strCache>
                <c:ptCount val="1"/>
                <c:pt idx="0">
                  <c:v>IBZ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'R'!$A$3:$A$400</c:f>
              <c:numCache>
                <c:formatCode>m/d/yy</c:formatCode>
                <c:ptCount val="398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</c:numCache>
            </c:numRef>
          </c:cat>
          <c:val>
            <c:numRef>
              <c:f>'R'!$F$3:$F$400</c:f>
              <c:numCache>
                <c:formatCode>General</c:formatCode>
                <c:ptCount val="398"/>
                <c:pt idx="0">
                  <c:v>1.4183670650761699</c:v>
                </c:pt>
                <c:pt idx="1">
                  <c:v>1.4166293549243101</c:v>
                </c:pt>
                <c:pt idx="2">
                  <c:v>1.41722117647339</c:v>
                </c:pt>
                <c:pt idx="3">
                  <c:v>1.39966906488208</c:v>
                </c:pt>
                <c:pt idx="4">
                  <c:v>1.4394408345825001</c:v>
                </c:pt>
                <c:pt idx="5">
                  <c:v>1.50085254417304</c:v>
                </c:pt>
                <c:pt idx="6">
                  <c:v>1.5392828746855201</c:v>
                </c:pt>
                <c:pt idx="7">
                  <c:v>1.5919867705611199</c:v>
                </c:pt>
                <c:pt idx="8">
                  <c:v>1.6597334693935699</c:v>
                </c:pt>
                <c:pt idx="9">
                  <c:v>1.7183145618464</c:v>
                </c:pt>
                <c:pt idx="10">
                  <c:v>1.7329415199028899</c:v>
                </c:pt>
                <c:pt idx="11">
                  <c:v>1.76004676722439</c:v>
                </c:pt>
                <c:pt idx="12">
                  <c:v>1.76992195400524</c:v>
                </c:pt>
                <c:pt idx="13">
                  <c:v>1.7589230967426299</c:v>
                </c:pt>
                <c:pt idx="14">
                  <c:v>1.73372405163429</c:v>
                </c:pt>
                <c:pt idx="15">
                  <c:v>1.71692365148292</c:v>
                </c:pt>
                <c:pt idx="16">
                  <c:v>1.7221109829351</c:v>
                </c:pt>
                <c:pt idx="17">
                  <c:v>1.75396925462589</c:v>
                </c:pt>
                <c:pt idx="18">
                  <c:v>1.8039870201972299</c:v>
                </c:pt>
                <c:pt idx="19">
                  <c:v>1.86373064022337</c:v>
                </c:pt>
                <c:pt idx="20">
                  <c:v>1.9059018983434</c:v>
                </c:pt>
                <c:pt idx="21">
                  <c:v>1.9454040881332699</c:v>
                </c:pt>
                <c:pt idx="22">
                  <c:v>1.98751274975726</c:v>
                </c:pt>
                <c:pt idx="23">
                  <c:v>2.0136870029413401</c:v>
                </c:pt>
                <c:pt idx="24">
                  <c:v>2.03581909992565</c:v>
                </c:pt>
                <c:pt idx="25">
                  <c:v>2.0276289365342</c:v>
                </c:pt>
                <c:pt idx="26">
                  <c:v>1.98620482645699</c:v>
                </c:pt>
                <c:pt idx="27">
                  <c:v>1.9200407739916201</c:v>
                </c:pt>
                <c:pt idx="28">
                  <c:v>1.8357958449264</c:v>
                </c:pt>
                <c:pt idx="29">
                  <c:v>1.7451308570655699</c:v>
                </c:pt>
                <c:pt idx="30">
                  <c:v>1.6556838076329301</c:v>
                </c:pt>
                <c:pt idx="31">
                  <c:v>1.5733875126532</c:v>
                </c:pt>
                <c:pt idx="32">
                  <c:v>1.5017330864779099</c:v>
                </c:pt>
                <c:pt idx="33">
                  <c:v>1.4395925155260401</c:v>
                </c:pt>
                <c:pt idx="34">
                  <c:v>1.37142499167652</c:v>
                </c:pt>
                <c:pt idx="35">
                  <c:v>1.3026740725181301</c:v>
                </c:pt>
                <c:pt idx="36">
                  <c:v>1.2360470625436999</c:v>
                </c:pt>
                <c:pt idx="37">
                  <c:v>1.1655648360892099</c:v>
                </c:pt>
                <c:pt idx="38">
                  <c:v>1.09700000403293</c:v>
                </c:pt>
                <c:pt idx="39">
                  <c:v>1.0273419810837601</c:v>
                </c:pt>
                <c:pt idx="40">
                  <c:v>0.96128877527207601</c:v>
                </c:pt>
                <c:pt idx="41">
                  <c:v>0.89687596583914797</c:v>
                </c:pt>
                <c:pt idx="42">
                  <c:v>0.83385373640551896</c:v>
                </c:pt>
                <c:pt idx="43">
                  <c:v>0.77563547068428895</c:v>
                </c:pt>
                <c:pt idx="44">
                  <c:v>0.71974174828619497</c:v>
                </c:pt>
                <c:pt idx="45">
                  <c:v>0.67088306778757201</c:v>
                </c:pt>
                <c:pt idx="46">
                  <c:v>0.63483419979186295</c:v>
                </c:pt>
                <c:pt idx="47">
                  <c:v>0.60825663919921202</c:v>
                </c:pt>
                <c:pt idx="48">
                  <c:v>0.587937595628231</c:v>
                </c:pt>
                <c:pt idx="49">
                  <c:v>0.57529499280568497</c:v>
                </c:pt>
                <c:pt idx="50">
                  <c:v>0.573281368149273</c:v>
                </c:pt>
                <c:pt idx="51">
                  <c:v>0.57824018087797002</c:v>
                </c:pt>
                <c:pt idx="52">
                  <c:v>0.59440105033360302</c:v>
                </c:pt>
                <c:pt idx="53">
                  <c:v>0.61849850612772705</c:v>
                </c:pt>
                <c:pt idx="54">
                  <c:v>0.64898166213617803</c:v>
                </c:pt>
                <c:pt idx="55">
                  <c:v>0.68071190198167297</c:v>
                </c:pt>
                <c:pt idx="56">
                  <c:v>0.70866144918513996</c:v>
                </c:pt>
                <c:pt idx="57">
                  <c:v>0.73173678274179499</c:v>
                </c:pt>
                <c:pt idx="58">
                  <c:v>0.74218375262872704</c:v>
                </c:pt>
                <c:pt idx="59">
                  <c:v>0.74424656495180097</c:v>
                </c:pt>
                <c:pt idx="60">
                  <c:v>0.73940483555927405</c:v>
                </c:pt>
                <c:pt idx="61">
                  <c:v>0.728140127199985</c:v>
                </c:pt>
                <c:pt idx="62">
                  <c:v>0.71360632475049202</c:v>
                </c:pt>
                <c:pt idx="63">
                  <c:v>0.69940162406507</c:v>
                </c:pt>
                <c:pt idx="64">
                  <c:v>0.67531159989917</c:v>
                </c:pt>
                <c:pt idx="65">
                  <c:v>0.65306730939832203</c:v>
                </c:pt>
                <c:pt idx="66">
                  <c:v>0.63283972711613401</c:v>
                </c:pt>
                <c:pt idx="67">
                  <c:v>0.62016413921980296</c:v>
                </c:pt>
                <c:pt idx="68">
                  <c:v>0.608306492035389</c:v>
                </c:pt>
                <c:pt idx="69">
                  <c:v>0.60923390800350397</c:v>
                </c:pt>
                <c:pt idx="70">
                  <c:v>0.60907803827255402</c:v>
                </c:pt>
                <c:pt idx="71">
                  <c:v>0.61183522773166099</c:v>
                </c:pt>
                <c:pt idx="72">
                  <c:v>0.61732215598399398</c:v>
                </c:pt>
                <c:pt idx="73">
                  <c:v>0.62354326697244</c:v>
                </c:pt>
                <c:pt idx="74">
                  <c:v>0.63010687056051096</c:v>
                </c:pt>
                <c:pt idx="75">
                  <c:v>0.63511560184229798</c:v>
                </c:pt>
                <c:pt idx="76">
                  <c:v>0.63878005661668302</c:v>
                </c:pt>
                <c:pt idx="77">
                  <c:v>0.64496696410482901</c:v>
                </c:pt>
                <c:pt idx="78">
                  <c:v>0.64653690250562801</c:v>
                </c:pt>
                <c:pt idx="79">
                  <c:v>0.64786250586246596</c:v>
                </c:pt>
                <c:pt idx="80">
                  <c:v>0.65169615177526297</c:v>
                </c:pt>
                <c:pt idx="81">
                  <c:v>0.66623586966112203</c:v>
                </c:pt>
                <c:pt idx="82">
                  <c:v>0.68562173545649296</c:v>
                </c:pt>
                <c:pt idx="83">
                  <c:v>0.70554021126488298</c:v>
                </c:pt>
                <c:pt idx="84">
                  <c:v>0.74127447376890698</c:v>
                </c:pt>
                <c:pt idx="85">
                  <c:v>0.76671309398975196</c:v>
                </c:pt>
                <c:pt idx="86">
                  <c:v>0.80360734428205105</c:v>
                </c:pt>
                <c:pt idx="87">
                  <c:v>0.82872099394816501</c:v>
                </c:pt>
                <c:pt idx="88">
                  <c:v>0.86762777550243997</c:v>
                </c:pt>
                <c:pt idx="89">
                  <c:v>0.87775337228837502</c:v>
                </c:pt>
                <c:pt idx="90">
                  <c:v>0.877129194282533</c:v>
                </c:pt>
                <c:pt idx="91">
                  <c:v>0.87139156229186998</c:v>
                </c:pt>
                <c:pt idx="92">
                  <c:v>0.84879781965913004</c:v>
                </c:pt>
                <c:pt idx="93">
                  <c:v>0.836712852629524</c:v>
                </c:pt>
                <c:pt idx="94">
                  <c:v>0.82390357166905304</c:v>
                </c:pt>
                <c:pt idx="95">
                  <c:v>0.81466649169167005</c:v>
                </c:pt>
                <c:pt idx="96">
                  <c:v>0.81548227317358002</c:v>
                </c:pt>
                <c:pt idx="97">
                  <c:v>0.83140962944917096</c:v>
                </c:pt>
                <c:pt idx="98">
                  <c:v>0.83109924409900604</c:v>
                </c:pt>
                <c:pt idx="99">
                  <c:v>0.85923859999335706</c:v>
                </c:pt>
                <c:pt idx="100">
                  <c:v>0.86990180337051703</c:v>
                </c:pt>
                <c:pt idx="101">
                  <c:v>0.88126863905404595</c:v>
                </c:pt>
                <c:pt idx="102">
                  <c:v>0.88505156780736705</c:v>
                </c:pt>
                <c:pt idx="103">
                  <c:v>0.88382721461246905</c:v>
                </c:pt>
                <c:pt idx="104">
                  <c:v>0.87335455290258701</c:v>
                </c:pt>
                <c:pt idx="105">
                  <c:v>0.84598789201387503</c:v>
                </c:pt>
                <c:pt idx="106">
                  <c:v>0.80434103397857304</c:v>
                </c:pt>
                <c:pt idx="107">
                  <c:v>0.74420540786195899</c:v>
                </c:pt>
                <c:pt idx="108">
                  <c:v>0.68103502194871601</c:v>
                </c:pt>
                <c:pt idx="109">
                  <c:v>0.640179491739016</c:v>
                </c:pt>
                <c:pt idx="110">
                  <c:v>0.60949635529535495</c:v>
                </c:pt>
                <c:pt idx="111">
                  <c:v>0.61928826187768304</c:v>
                </c:pt>
                <c:pt idx="112">
                  <c:v>0.63819073785209501</c:v>
                </c:pt>
                <c:pt idx="113">
                  <c:v>0.68092600201251996</c:v>
                </c:pt>
                <c:pt idx="114">
                  <c:v>0.74480789095908395</c:v>
                </c:pt>
                <c:pt idx="115">
                  <c:v>0.840885369292381</c:v>
                </c:pt>
                <c:pt idx="116">
                  <c:v>0.96732475161215503</c:v>
                </c:pt>
                <c:pt idx="117">
                  <c:v>1.1414521780075599</c:v>
                </c:pt>
                <c:pt idx="118">
                  <c:v>1.37955548336575</c:v>
                </c:pt>
                <c:pt idx="119">
                  <c:v>1.5596458309892101</c:v>
                </c:pt>
                <c:pt idx="120">
                  <c:v>1.6616909614327</c:v>
                </c:pt>
                <c:pt idx="121">
                  <c:v>1.77113498811311</c:v>
                </c:pt>
                <c:pt idx="122">
                  <c:v>1.7552637366713599</c:v>
                </c:pt>
                <c:pt idx="123">
                  <c:v>1.68881104675767</c:v>
                </c:pt>
                <c:pt idx="124">
                  <c:v>1.55833430445697</c:v>
                </c:pt>
                <c:pt idx="125">
                  <c:v>1.43490902778337</c:v>
                </c:pt>
                <c:pt idx="126">
                  <c:v>1.36109738522575</c:v>
                </c:pt>
                <c:pt idx="127">
                  <c:v>1.29099338900897</c:v>
                </c:pt>
                <c:pt idx="128">
                  <c:v>1.25673954817545</c:v>
                </c:pt>
                <c:pt idx="129">
                  <c:v>1.23538795574423</c:v>
                </c:pt>
                <c:pt idx="130">
                  <c:v>1.21597864671606</c:v>
                </c:pt>
                <c:pt idx="131">
                  <c:v>1.2039031767441299</c:v>
                </c:pt>
                <c:pt idx="132">
                  <c:v>1.19244287253195</c:v>
                </c:pt>
                <c:pt idx="133">
                  <c:v>1.20066297745303</c:v>
                </c:pt>
                <c:pt idx="134">
                  <c:v>1.2149984315065101</c:v>
                </c:pt>
                <c:pt idx="135">
                  <c:v>1.22802400294553</c:v>
                </c:pt>
                <c:pt idx="136">
                  <c:v>1.2472651991480099</c:v>
                </c:pt>
                <c:pt idx="137">
                  <c:v>1.29920843841172</c:v>
                </c:pt>
                <c:pt idx="138">
                  <c:v>1.3217299228100901</c:v>
                </c:pt>
                <c:pt idx="139">
                  <c:v>1.33687060082689</c:v>
                </c:pt>
                <c:pt idx="140">
                  <c:v>1.3704489546280401</c:v>
                </c:pt>
                <c:pt idx="141">
                  <c:v>1.38602760360511</c:v>
                </c:pt>
                <c:pt idx="142">
                  <c:v>1.3677823664400399</c:v>
                </c:pt>
                <c:pt idx="143">
                  <c:v>1.3202423352886301</c:v>
                </c:pt>
                <c:pt idx="144">
                  <c:v>1.2804562181479799</c:v>
                </c:pt>
                <c:pt idx="145">
                  <c:v>1.2213348034301199</c:v>
                </c:pt>
                <c:pt idx="146">
                  <c:v>1.1826043613639601</c:v>
                </c:pt>
                <c:pt idx="147">
                  <c:v>1.13598184831013</c:v>
                </c:pt>
                <c:pt idx="148">
                  <c:v>1.0825586860834699</c:v>
                </c:pt>
                <c:pt idx="149">
                  <c:v>1.0388892907576399</c:v>
                </c:pt>
                <c:pt idx="150">
                  <c:v>0.97911064727145802</c:v>
                </c:pt>
                <c:pt idx="151">
                  <c:v>0.95122861266694203</c:v>
                </c:pt>
                <c:pt idx="152">
                  <c:v>0.93388825813387599</c:v>
                </c:pt>
                <c:pt idx="153">
                  <c:v>0.93804729618517202</c:v>
                </c:pt>
                <c:pt idx="154">
                  <c:v>0.94380640450992004</c:v>
                </c:pt>
                <c:pt idx="155">
                  <c:v>0.98837498891666598</c:v>
                </c:pt>
                <c:pt idx="156">
                  <c:v>1.0438406274063701</c:v>
                </c:pt>
                <c:pt idx="157">
                  <c:v>1.0881673844256201</c:v>
                </c:pt>
                <c:pt idx="158">
                  <c:v>1.1375923782356701</c:v>
                </c:pt>
                <c:pt idx="159">
                  <c:v>1.19136583083041</c:v>
                </c:pt>
                <c:pt idx="160">
                  <c:v>1.20558811588853</c:v>
                </c:pt>
                <c:pt idx="161">
                  <c:v>1.2023081026537801</c:v>
                </c:pt>
                <c:pt idx="162">
                  <c:v>1.1841165889898899</c:v>
                </c:pt>
                <c:pt idx="163">
                  <c:v>1.1258977605376601</c:v>
                </c:pt>
                <c:pt idx="164">
                  <c:v>1.05850745672293</c:v>
                </c:pt>
                <c:pt idx="165">
                  <c:v>1.0028597665299801</c:v>
                </c:pt>
                <c:pt idx="166">
                  <c:v>0.95246311585976995</c:v>
                </c:pt>
                <c:pt idx="167">
                  <c:v>0.91814828175933605</c:v>
                </c:pt>
                <c:pt idx="168">
                  <c:v>0.88699431265602202</c:v>
                </c:pt>
                <c:pt idx="169">
                  <c:v>0.87350584313824498</c:v>
                </c:pt>
                <c:pt idx="170">
                  <c:v>0.86747050526191605</c:v>
                </c:pt>
                <c:pt idx="171">
                  <c:v>0.87446868442337</c:v>
                </c:pt>
                <c:pt idx="172">
                  <c:v>0.89841994163923</c:v>
                </c:pt>
                <c:pt idx="173">
                  <c:v>0.93741670552553502</c:v>
                </c:pt>
                <c:pt idx="174">
                  <c:v>0.97450128826358895</c:v>
                </c:pt>
                <c:pt idx="175">
                  <c:v>1.0251588032752299</c:v>
                </c:pt>
                <c:pt idx="176">
                  <c:v>1.0716424346665701</c:v>
                </c:pt>
                <c:pt idx="177">
                  <c:v>1.1043026008880501</c:v>
                </c:pt>
                <c:pt idx="178">
                  <c:v>1.1224201425139499</c:v>
                </c:pt>
                <c:pt idx="179">
                  <c:v>1.1223316404912</c:v>
                </c:pt>
                <c:pt idx="180">
                  <c:v>1.10545893207049</c:v>
                </c:pt>
                <c:pt idx="181">
                  <c:v>1.0781760810318499</c:v>
                </c:pt>
                <c:pt idx="182">
                  <c:v>1.0473309776717701</c:v>
                </c:pt>
                <c:pt idx="183">
                  <c:v>1.0103599312004701</c:v>
                </c:pt>
                <c:pt idx="184">
                  <c:v>0.97589765883711499</c:v>
                </c:pt>
                <c:pt idx="185">
                  <c:v>0.95359214518734203</c:v>
                </c:pt>
                <c:pt idx="186">
                  <c:v>0.93208408237569995</c:v>
                </c:pt>
                <c:pt idx="187">
                  <c:v>0.91071538028571697</c:v>
                </c:pt>
                <c:pt idx="188">
                  <c:v>0.90039642400285802</c:v>
                </c:pt>
                <c:pt idx="189">
                  <c:v>0.88724847321919298</c:v>
                </c:pt>
                <c:pt idx="190">
                  <c:v>0.90105648591012599</c:v>
                </c:pt>
                <c:pt idx="191">
                  <c:v>0.92496872561939303</c:v>
                </c:pt>
                <c:pt idx="192">
                  <c:v>0.95376100363887295</c:v>
                </c:pt>
                <c:pt idx="193">
                  <c:v>0.98864276998270595</c:v>
                </c:pt>
                <c:pt idx="194">
                  <c:v>1.04081629731989</c:v>
                </c:pt>
                <c:pt idx="195">
                  <c:v>1.0969614161136201</c:v>
                </c:pt>
                <c:pt idx="196">
                  <c:v>1.17192581359991</c:v>
                </c:pt>
                <c:pt idx="197">
                  <c:v>1.2127713559542299</c:v>
                </c:pt>
                <c:pt idx="198">
                  <c:v>1.2548594697627</c:v>
                </c:pt>
                <c:pt idx="199">
                  <c:v>1.2768490314240699</c:v>
                </c:pt>
                <c:pt idx="200">
                  <c:v>1.2892397784445699</c:v>
                </c:pt>
                <c:pt idx="201">
                  <c:v>1.3017944704217199</c:v>
                </c:pt>
                <c:pt idx="202">
                  <c:v>1.29557463763328</c:v>
                </c:pt>
                <c:pt idx="203">
                  <c:v>1.29660915249346</c:v>
                </c:pt>
                <c:pt idx="204">
                  <c:v>1.2855668380866501</c:v>
                </c:pt>
                <c:pt idx="205">
                  <c:v>1.25046935200264</c:v>
                </c:pt>
                <c:pt idx="206">
                  <c:v>1.2208151962370799</c:v>
                </c:pt>
                <c:pt idx="207">
                  <c:v>1.1942751385972801</c:v>
                </c:pt>
                <c:pt idx="208">
                  <c:v>1.1772821970966301</c:v>
                </c:pt>
                <c:pt idx="209">
                  <c:v>1.1574728627036699</c:v>
                </c:pt>
                <c:pt idx="210">
                  <c:v>1.15559087194262</c:v>
                </c:pt>
                <c:pt idx="211">
                  <c:v>1.13530008738928</c:v>
                </c:pt>
                <c:pt idx="212">
                  <c:v>1.11303798462145</c:v>
                </c:pt>
                <c:pt idx="213">
                  <c:v>1.0949997959087601</c:v>
                </c:pt>
                <c:pt idx="214">
                  <c:v>1.0683017461311</c:v>
                </c:pt>
                <c:pt idx="215">
                  <c:v>1.0526791176919299</c:v>
                </c:pt>
                <c:pt idx="216">
                  <c:v>1.0282898574357799</c:v>
                </c:pt>
                <c:pt idx="217">
                  <c:v>1.0110272724103</c:v>
                </c:pt>
                <c:pt idx="218">
                  <c:v>1.01515886297103</c:v>
                </c:pt>
                <c:pt idx="219">
                  <c:v>1.02568192060786</c:v>
                </c:pt>
                <c:pt idx="220">
                  <c:v>1.0446018299944599</c:v>
                </c:pt>
                <c:pt idx="221">
                  <c:v>1.0639541144911899</c:v>
                </c:pt>
                <c:pt idx="222">
                  <c:v>1.09841732605069</c:v>
                </c:pt>
                <c:pt idx="223">
                  <c:v>1.12201014027085</c:v>
                </c:pt>
                <c:pt idx="224">
                  <c:v>1.14023585096019</c:v>
                </c:pt>
                <c:pt idx="225">
                  <c:v>1.1651767818759799</c:v>
                </c:pt>
                <c:pt idx="226">
                  <c:v>1.20308983665616</c:v>
                </c:pt>
                <c:pt idx="227">
                  <c:v>1.2356467136649001</c:v>
                </c:pt>
                <c:pt idx="228">
                  <c:v>1.2856069291810099</c:v>
                </c:pt>
                <c:pt idx="229">
                  <c:v>1.3267811924505499</c:v>
                </c:pt>
                <c:pt idx="230">
                  <c:v>1.38311999214578</c:v>
                </c:pt>
                <c:pt idx="231">
                  <c:v>1.4375507616113701</c:v>
                </c:pt>
                <c:pt idx="232">
                  <c:v>1.4801497118310101</c:v>
                </c:pt>
                <c:pt idx="233">
                  <c:v>1.53653955470397</c:v>
                </c:pt>
                <c:pt idx="234">
                  <c:v>1.5850725728992101</c:v>
                </c:pt>
                <c:pt idx="235">
                  <c:v>1.63565830648701</c:v>
                </c:pt>
                <c:pt idx="236">
                  <c:v>1.6794342323398199</c:v>
                </c:pt>
                <c:pt idx="237">
                  <c:v>1.7029160652305799</c:v>
                </c:pt>
                <c:pt idx="238">
                  <c:v>1.70563268948691</c:v>
                </c:pt>
                <c:pt idx="239">
                  <c:v>1.6971112862056199</c:v>
                </c:pt>
                <c:pt idx="240">
                  <c:v>1.67146164184325</c:v>
                </c:pt>
                <c:pt idx="241">
                  <c:v>1.64465995162865</c:v>
                </c:pt>
                <c:pt idx="242">
                  <c:v>1.6126751782747299</c:v>
                </c:pt>
                <c:pt idx="243">
                  <c:v>1.5811480234417099</c:v>
                </c:pt>
                <c:pt idx="244">
                  <c:v>1.54903151335686</c:v>
                </c:pt>
                <c:pt idx="245">
                  <c:v>1.51297129980749</c:v>
                </c:pt>
                <c:pt idx="246">
                  <c:v>1.47965845061235</c:v>
                </c:pt>
                <c:pt idx="247">
                  <c:v>1.44431409645039</c:v>
                </c:pt>
                <c:pt idx="248">
                  <c:v>1.41156550890573</c:v>
                </c:pt>
                <c:pt idx="249">
                  <c:v>1.3808744916848199</c:v>
                </c:pt>
                <c:pt idx="250">
                  <c:v>1.3497728300299401</c:v>
                </c:pt>
                <c:pt idx="251">
                  <c:v>1.3174445264472101</c:v>
                </c:pt>
                <c:pt idx="252">
                  <c:v>1.28316759955471</c:v>
                </c:pt>
                <c:pt idx="253">
                  <c:v>1.24501286251757</c:v>
                </c:pt>
                <c:pt idx="254">
                  <c:v>1.2071196755923399</c:v>
                </c:pt>
                <c:pt idx="255">
                  <c:v>1.1680403508832899</c:v>
                </c:pt>
                <c:pt idx="256">
                  <c:v>1.13518875483545</c:v>
                </c:pt>
                <c:pt idx="257">
                  <c:v>1.1031958161656099</c:v>
                </c:pt>
                <c:pt idx="258">
                  <c:v>1.0759188547682199</c:v>
                </c:pt>
                <c:pt idx="259">
                  <c:v>1.0513021390096</c:v>
                </c:pt>
                <c:pt idx="260">
                  <c:v>1.0292027074215</c:v>
                </c:pt>
                <c:pt idx="261">
                  <c:v>1.0109261418045801</c:v>
                </c:pt>
                <c:pt idx="262">
                  <c:v>0.99611470589240703</c:v>
                </c:pt>
                <c:pt idx="263">
                  <c:v>0.98910356709925495</c:v>
                </c:pt>
                <c:pt idx="264">
                  <c:v>0.98114519291267399</c:v>
                </c:pt>
                <c:pt idx="265">
                  <c:v>0.97618065260006104</c:v>
                </c:pt>
                <c:pt idx="266">
                  <c:v>0.97244301703239899</c:v>
                </c:pt>
                <c:pt idx="267">
                  <c:v>0.96599459443116698</c:v>
                </c:pt>
                <c:pt idx="268">
                  <c:v>0.95717567405031201</c:v>
                </c:pt>
                <c:pt idx="269">
                  <c:v>0.94959487397728204</c:v>
                </c:pt>
                <c:pt idx="270">
                  <c:v>0.942934083114771</c:v>
                </c:pt>
                <c:pt idx="271">
                  <c:v>0.93188211233225504</c:v>
                </c:pt>
                <c:pt idx="272">
                  <c:v>0.92261918573750101</c:v>
                </c:pt>
                <c:pt idx="273">
                  <c:v>0.91044963741807805</c:v>
                </c:pt>
                <c:pt idx="274">
                  <c:v>0.899674600616163</c:v>
                </c:pt>
                <c:pt idx="275">
                  <c:v>0.89206388034095696</c:v>
                </c:pt>
                <c:pt idx="276">
                  <c:v>0.88951060617142796</c:v>
                </c:pt>
                <c:pt idx="277">
                  <c:v>0.89186464831575296</c:v>
                </c:pt>
                <c:pt idx="278">
                  <c:v>0.89768328687009802</c:v>
                </c:pt>
                <c:pt idx="279">
                  <c:v>0.90472990073303305</c:v>
                </c:pt>
                <c:pt idx="280">
                  <c:v>0.914602277397908</c:v>
                </c:pt>
                <c:pt idx="281">
                  <c:v>0.92352701610760402</c:v>
                </c:pt>
                <c:pt idx="282">
                  <c:v>0.93303912473005002</c:v>
                </c:pt>
                <c:pt idx="283">
                  <c:v>0.942159424748094</c:v>
                </c:pt>
                <c:pt idx="284">
                  <c:v>0.95354729863118803</c:v>
                </c:pt>
                <c:pt idx="285">
                  <c:v>0.96380363760420196</c:v>
                </c:pt>
                <c:pt idx="286">
                  <c:v>0.97478533286053304</c:v>
                </c:pt>
                <c:pt idx="287">
                  <c:v>0.98327840822135304</c:v>
                </c:pt>
                <c:pt idx="288">
                  <c:v>0.98829697833575703</c:v>
                </c:pt>
                <c:pt idx="289">
                  <c:v>0.99488554804099805</c:v>
                </c:pt>
                <c:pt idx="290">
                  <c:v>1.0011455061572201</c:v>
                </c:pt>
                <c:pt idx="291">
                  <c:v>1.01212812362802</c:v>
                </c:pt>
                <c:pt idx="292">
                  <c:v>1.02663013264978</c:v>
                </c:pt>
                <c:pt idx="293">
                  <c:v>1.0352305511904201</c:v>
                </c:pt>
                <c:pt idx="294">
                  <c:v>1.04243454939332</c:v>
                </c:pt>
                <c:pt idx="295">
                  <c:v>1.0425475223854701</c:v>
                </c:pt>
                <c:pt idx="296">
                  <c:v>1.0388462655756601</c:v>
                </c:pt>
                <c:pt idx="297">
                  <c:v>1.0291517568033599</c:v>
                </c:pt>
                <c:pt idx="298">
                  <c:v>1.0196033756854701</c:v>
                </c:pt>
                <c:pt idx="299">
                  <c:v>1.00631730655277</c:v>
                </c:pt>
                <c:pt idx="300">
                  <c:v>0.99231823712733902</c:v>
                </c:pt>
                <c:pt idx="301">
                  <c:v>0.97423806459756501</c:v>
                </c:pt>
                <c:pt idx="302">
                  <c:v>0.95433766763830197</c:v>
                </c:pt>
                <c:pt idx="303">
                  <c:v>0.938228892868334</c:v>
                </c:pt>
                <c:pt idx="304">
                  <c:v>0.92738825814650705</c:v>
                </c:pt>
                <c:pt idx="305">
                  <c:v>0.92080838397567799</c:v>
                </c:pt>
                <c:pt idx="306">
                  <c:v>0.92067401784898695</c:v>
                </c:pt>
                <c:pt idx="307">
                  <c:v>0.926631203730377</c:v>
                </c:pt>
                <c:pt idx="308">
                  <c:v>0.93359778666108495</c:v>
                </c:pt>
                <c:pt idx="309">
                  <c:v>0.94004956828131303</c:v>
                </c:pt>
                <c:pt idx="310">
                  <c:v>0.94940587109578201</c:v>
                </c:pt>
                <c:pt idx="311">
                  <c:v>0.95647446000589598</c:v>
                </c:pt>
                <c:pt idx="312">
                  <c:v>0.96505211822620995</c:v>
                </c:pt>
                <c:pt idx="313">
                  <c:v>0.97313830136562796</c:v>
                </c:pt>
                <c:pt idx="314">
                  <c:v>0.97872065160712496</c:v>
                </c:pt>
                <c:pt idx="315">
                  <c:v>0.98509451122313096</c:v>
                </c:pt>
                <c:pt idx="316">
                  <c:v>0.98866482760364405</c:v>
                </c:pt>
                <c:pt idx="317">
                  <c:v>0.99030770696223003</c:v>
                </c:pt>
                <c:pt idx="318">
                  <c:v>0.98033811846536201</c:v>
                </c:pt>
                <c:pt idx="319">
                  <c:v>0.96754333543771898</c:v>
                </c:pt>
                <c:pt idx="320">
                  <c:v>0.94965839827269005</c:v>
                </c:pt>
                <c:pt idx="321">
                  <c:v>0.92767177385371002</c:v>
                </c:pt>
                <c:pt idx="322">
                  <c:v>0.90103001177661202</c:v>
                </c:pt>
                <c:pt idx="323">
                  <c:v>0.87599559171844399</c:v>
                </c:pt>
                <c:pt idx="324">
                  <c:v>0.852897229630178</c:v>
                </c:pt>
                <c:pt idx="325">
                  <c:v>0.83165516722214206</c:v>
                </c:pt>
                <c:pt idx="326">
                  <c:v>0.81159255427049204</c:v>
                </c:pt>
                <c:pt idx="327">
                  <c:v>0.79387461125415504</c:v>
                </c:pt>
                <c:pt idx="328">
                  <c:v>0.77794507936045998</c:v>
                </c:pt>
                <c:pt idx="329">
                  <c:v>0.76050093622984904</c:v>
                </c:pt>
                <c:pt idx="330">
                  <c:v>1.7139800899798601</c:v>
                </c:pt>
                <c:pt idx="331">
                  <c:v>1.73121850274084</c:v>
                </c:pt>
                <c:pt idx="332">
                  <c:v>1.7339206179392599</c:v>
                </c:pt>
                <c:pt idx="333">
                  <c:v>1.7373610143242</c:v>
                </c:pt>
                <c:pt idx="334">
                  <c:v>1.73787927470231</c:v>
                </c:pt>
                <c:pt idx="335">
                  <c:v>1.73787927470231</c:v>
                </c:pt>
                <c:pt idx="336">
                  <c:v>1.73787927470231</c:v>
                </c:pt>
                <c:pt idx="337">
                  <c:v>1.73787927470231</c:v>
                </c:pt>
                <c:pt idx="338">
                  <c:v>1.73787927470231</c:v>
                </c:pt>
                <c:pt idx="339">
                  <c:v>1.73787927470231</c:v>
                </c:pt>
                <c:pt idx="340">
                  <c:v>1.73787927470231</c:v>
                </c:pt>
                <c:pt idx="341">
                  <c:v>1.73787927470231</c:v>
                </c:pt>
                <c:pt idx="342">
                  <c:v>1.73787927470231</c:v>
                </c:pt>
                <c:pt idx="343">
                  <c:v>1.73787927470231</c:v>
                </c:pt>
                <c:pt idx="344">
                  <c:v>1.73787927470231</c:v>
                </c:pt>
                <c:pt idx="345">
                  <c:v>1.73787927470231</c:v>
                </c:pt>
                <c:pt idx="346">
                  <c:v>1.73787927470231</c:v>
                </c:pt>
                <c:pt idx="347">
                  <c:v>1.73787927470231</c:v>
                </c:pt>
                <c:pt idx="348">
                  <c:v>1.73787927470231</c:v>
                </c:pt>
                <c:pt idx="349">
                  <c:v>1.73787927470231</c:v>
                </c:pt>
                <c:pt idx="350">
                  <c:v>1.73787927470231</c:v>
                </c:pt>
                <c:pt idx="351">
                  <c:v>1.73787927470231</c:v>
                </c:pt>
                <c:pt idx="352">
                  <c:v>1.73787927470231</c:v>
                </c:pt>
                <c:pt idx="353">
                  <c:v>1.9410097752773801</c:v>
                </c:pt>
                <c:pt idx="354">
                  <c:v>2.0029624807637898</c:v>
                </c:pt>
                <c:pt idx="355">
                  <c:v>2.0029624807637898</c:v>
                </c:pt>
                <c:pt idx="356">
                  <c:v>1.6012188342604801</c:v>
                </c:pt>
                <c:pt idx="357">
                  <c:v>1.6012188342604801</c:v>
                </c:pt>
                <c:pt idx="358">
                  <c:v>1.6012188342604801</c:v>
                </c:pt>
                <c:pt idx="359">
                  <c:v>1.6012188342604801</c:v>
                </c:pt>
                <c:pt idx="360">
                  <c:v>1.6012188342604801</c:v>
                </c:pt>
                <c:pt idx="361">
                  <c:v>1.6012188342604801</c:v>
                </c:pt>
                <c:pt idx="362">
                  <c:v>1.6012188342604801</c:v>
                </c:pt>
                <c:pt idx="363">
                  <c:v>1.6012188342604801</c:v>
                </c:pt>
                <c:pt idx="364">
                  <c:v>1.6012188342604801</c:v>
                </c:pt>
                <c:pt idx="365">
                  <c:v>1.6012188342604801</c:v>
                </c:pt>
                <c:pt idx="366">
                  <c:v>1.6012188342604801</c:v>
                </c:pt>
                <c:pt idx="367">
                  <c:v>1.6012188342604801</c:v>
                </c:pt>
                <c:pt idx="368">
                  <c:v>1.1655648360892099</c:v>
                </c:pt>
                <c:pt idx="369">
                  <c:v>1.1655648360892099</c:v>
                </c:pt>
                <c:pt idx="370">
                  <c:v>1.1655648360892099</c:v>
                </c:pt>
                <c:pt idx="371">
                  <c:v>1.02713109274046</c:v>
                </c:pt>
                <c:pt idx="372">
                  <c:v>0.92945726372021997</c:v>
                </c:pt>
                <c:pt idx="373">
                  <c:v>0.92945726372021997</c:v>
                </c:pt>
                <c:pt idx="374">
                  <c:v>0.66232141402743505</c:v>
                </c:pt>
                <c:pt idx="375">
                  <c:v>0.66232141402743505</c:v>
                </c:pt>
                <c:pt idx="376">
                  <c:v>0.66232141402743505</c:v>
                </c:pt>
                <c:pt idx="377">
                  <c:v>0.66232141402743505</c:v>
                </c:pt>
                <c:pt idx="378">
                  <c:v>0.66232141402743505</c:v>
                </c:pt>
                <c:pt idx="379">
                  <c:v>0.66232141402743505</c:v>
                </c:pt>
                <c:pt idx="380">
                  <c:v>0.66232141402743505</c:v>
                </c:pt>
                <c:pt idx="381">
                  <c:v>0.66232141402743505</c:v>
                </c:pt>
                <c:pt idx="382">
                  <c:v>0.66232141402743505</c:v>
                </c:pt>
                <c:pt idx="383">
                  <c:v>0.66232141402743505</c:v>
                </c:pt>
                <c:pt idx="384">
                  <c:v>0.66232141402743505</c:v>
                </c:pt>
                <c:pt idx="385">
                  <c:v>0.66232141402743505</c:v>
                </c:pt>
                <c:pt idx="386">
                  <c:v>0.66232141402743505</c:v>
                </c:pt>
                <c:pt idx="387">
                  <c:v>0.66232141402743505</c:v>
                </c:pt>
                <c:pt idx="388">
                  <c:v>0.68481399126366005</c:v>
                </c:pt>
                <c:pt idx="389">
                  <c:v>0.68481399126366005</c:v>
                </c:pt>
                <c:pt idx="390">
                  <c:v>0.68481399126366005</c:v>
                </c:pt>
                <c:pt idx="391">
                  <c:v>0.68481399126366005</c:v>
                </c:pt>
                <c:pt idx="392">
                  <c:v>0.68481399126366005</c:v>
                </c:pt>
                <c:pt idx="393">
                  <c:v>0.68481399126366005</c:v>
                </c:pt>
                <c:pt idx="394">
                  <c:v>0.68481399126366005</c:v>
                </c:pt>
                <c:pt idx="395">
                  <c:v>0.68481399126366005</c:v>
                </c:pt>
                <c:pt idx="396">
                  <c:v>0.68481399126366005</c:v>
                </c:pt>
                <c:pt idx="397">
                  <c:v>0.68481399126366005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8F-274C-842B-212DD71D7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1975055"/>
        <c:axId val="346600640"/>
      </c:lineChart>
      <c:dateAx>
        <c:axId val="1201975055"/>
        <c:scaling>
          <c:orientation val="minMax"/>
          <c:max val="43984"/>
          <c:min val="4386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Date</a:t>
                </a:r>
              </a:p>
            </c:rich>
          </c:tx>
          <c:layout>
            <c:manualLayout>
              <c:xMode val="edge"/>
              <c:yMode val="edge"/>
              <c:x val="0.45700487115256894"/>
              <c:y val="0.922228662581255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mmm\-yy;@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600640"/>
        <c:crosses val="autoZero"/>
        <c:auto val="1"/>
        <c:lblOffset val="100"/>
        <c:baseTimeUnit val="days"/>
        <c:majorUnit val="2"/>
        <c:majorTimeUnit val="months"/>
      </c:dateAx>
      <c:valAx>
        <c:axId val="346600640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out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975055"/>
        <c:crossesAt val="43868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9320946238732729"/>
          <c:y val="3.7375504812069957E-2"/>
          <c:w val="0.50284808309899454"/>
          <c:h val="0.2604752283868747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89194462937032"/>
          <c:y val="2.7691345728692592E-2"/>
          <c:w val="0.86052053442299303"/>
          <c:h val="0.84672422186591401"/>
        </c:manualLayout>
      </c:layout>
      <c:lineChart>
        <c:grouping val="standard"/>
        <c:varyColors val="0"/>
        <c:ser>
          <c:idx val="5"/>
          <c:order val="0"/>
          <c:tx>
            <c:strRef>
              <c:f>'R'!$E$2</c:f>
              <c:strCache>
                <c:ptCount val="1"/>
                <c:pt idx="0">
                  <c:v>Observed R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'R'!$A$3:$A$362</c:f>
              <c:numCache>
                <c:formatCode>m/d/yy</c:formatCode>
                <c:ptCount val="360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</c:numCache>
            </c:numRef>
          </c:cat>
          <c:val>
            <c:numRef>
              <c:f>'R'!$E$3:$E$362</c:f>
              <c:numCache>
                <c:formatCode>General</c:formatCode>
                <c:ptCount val="360"/>
                <c:pt idx="0">
                  <c:v>0.92</c:v>
                </c:pt>
                <c:pt idx="1">
                  <c:v>1.18</c:v>
                </c:pt>
                <c:pt idx="2">
                  <c:v>1.42</c:v>
                </c:pt>
                <c:pt idx="3">
                  <c:v>1.64</c:v>
                </c:pt>
                <c:pt idx="4">
                  <c:v>1.76</c:v>
                </c:pt>
                <c:pt idx="5">
                  <c:v>1.92</c:v>
                </c:pt>
                <c:pt idx="6">
                  <c:v>2.04</c:v>
                </c:pt>
                <c:pt idx="7">
                  <c:v>2.09</c:v>
                </c:pt>
                <c:pt idx="8">
                  <c:v>2.13</c:v>
                </c:pt>
                <c:pt idx="9">
                  <c:v>2.1800000000000002</c:v>
                </c:pt>
                <c:pt idx="10">
                  <c:v>2.21</c:v>
                </c:pt>
                <c:pt idx="11">
                  <c:v>2.25</c:v>
                </c:pt>
                <c:pt idx="12">
                  <c:v>2.2999999999999998</c:v>
                </c:pt>
                <c:pt idx="13">
                  <c:v>2.34</c:v>
                </c:pt>
                <c:pt idx="14">
                  <c:v>3.13</c:v>
                </c:pt>
                <c:pt idx="15">
                  <c:v>3.84</c:v>
                </c:pt>
                <c:pt idx="16">
                  <c:v>4.3099999999999996</c:v>
                </c:pt>
                <c:pt idx="17">
                  <c:v>4.04</c:v>
                </c:pt>
                <c:pt idx="18">
                  <c:v>3.66</c:v>
                </c:pt>
                <c:pt idx="19">
                  <c:v>3.38</c:v>
                </c:pt>
                <c:pt idx="20">
                  <c:v>3.16</c:v>
                </c:pt>
                <c:pt idx="21">
                  <c:v>2.98</c:v>
                </c:pt>
                <c:pt idx="22">
                  <c:v>2.8</c:v>
                </c:pt>
                <c:pt idx="23">
                  <c:v>2.65</c:v>
                </c:pt>
                <c:pt idx="24">
                  <c:v>2.54</c:v>
                </c:pt>
                <c:pt idx="25">
                  <c:v>2.44</c:v>
                </c:pt>
                <c:pt idx="26">
                  <c:v>2.36</c:v>
                </c:pt>
                <c:pt idx="27">
                  <c:v>2.2799999999999998</c:v>
                </c:pt>
                <c:pt idx="28">
                  <c:v>2.17</c:v>
                </c:pt>
                <c:pt idx="29">
                  <c:v>2.04</c:v>
                </c:pt>
                <c:pt idx="30">
                  <c:v>1.89</c:v>
                </c:pt>
                <c:pt idx="31">
                  <c:v>1.74</c:v>
                </c:pt>
                <c:pt idx="32">
                  <c:v>1.61</c:v>
                </c:pt>
                <c:pt idx="33">
                  <c:v>1.5</c:v>
                </c:pt>
                <c:pt idx="34">
                  <c:v>1.42</c:v>
                </c:pt>
                <c:pt idx="35">
                  <c:v>1.36</c:v>
                </c:pt>
                <c:pt idx="36">
                  <c:v>1.31</c:v>
                </c:pt>
                <c:pt idx="37">
                  <c:v>1.27</c:v>
                </c:pt>
                <c:pt idx="38">
                  <c:v>1.23</c:v>
                </c:pt>
                <c:pt idx="39">
                  <c:v>1.18</c:v>
                </c:pt>
                <c:pt idx="40">
                  <c:v>1.1299999999999999</c:v>
                </c:pt>
                <c:pt idx="41">
                  <c:v>1.0900000000000001</c:v>
                </c:pt>
                <c:pt idx="42">
                  <c:v>1.06</c:v>
                </c:pt>
                <c:pt idx="43">
                  <c:v>1.02</c:v>
                </c:pt>
                <c:pt idx="44">
                  <c:v>0.97</c:v>
                </c:pt>
                <c:pt idx="45">
                  <c:v>0.91</c:v>
                </c:pt>
                <c:pt idx="46">
                  <c:v>0.85</c:v>
                </c:pt>
                <c:pt idx="47">
                  <c:v>0.79</c:v>
                </c:pt>
                <c:pt idx="48">
                  <c:v>0.75</c:v>
                </c:pt>
                <c:pt idx="49">
                  <c:v>0.72</c:v>
                </c:pt>
                <c:pt idx="50">
                  <c:v>0.7</c:v>
                </c:pt>
                <c:pt idx="51">
                  <c:v>0.69</c:v>
                </c:pt>
                <c:pt idx="52">
                  <c:v>0.69</c:v>
                </c:pt>
                <c:pt idx="53">
                  <c:v>0.68</c:v>
                </c:pt>
                <c:pt idx="54">
                  <c:v>0.67</c:v>
                </c:pt>
                <c:pt idx="55">
                  <c:v>0.66</c:v>
                </c:pt>
                <c:pt idx="56">
                  <c:v>0.64</c:v>
                </c:pt>
                <c:pt idx="57">
                  <c:v>0.64</c:v>
                </c:pt>
                <c:pt idx="58">
                  <c:v>0.63</c:v>
                </c:pt>
                <c:pt idx="59">
                  <c:v>0.63</c:v>
                </c:pt>
                <c:pt idx="60">
                  <c:v>0.63</c:v>
                </c:pt>
                <c:pt idx="61">
                  <c:v>0.62</c:v>
                </c:pt>
                <c:pt idx="62">
                  <c:v>0.62</c:v>
                </c:pt>
                <c:pt idx="63">
                  <c:v>0.63</c:v>
                </c:pt>
                <c:pt idx="64">
                  <c:v>0.66</c:v>
                </c:pt>
                <c:pt idx="65">
                  <c:v>0.69</c:v>
                </c:pt>
                <c:pt idx="66">
                  <c:v>0.72</c:v>
                </c:pt>
                <c:pt idx="67">
                  <c:v>0.75</c:v>
                </c:pt>
                <c:pt idx="68">
                  <c:v>0.76</c:v>
                </c:pt>
                <c:pt idx="69">
                  <c:v>0.75</c:v>
                </c:pt>
                <c:pt idx="70">
                  <c:v>0.74</c:v>
                </c:pt>
                <c:pt idx="71">
                  <c:v>0.73</c:v>
                </c:pt>
                <c:pt idx="72">
                  <c:v>0.72</c:v>
                </c:pt>
                <c:pt idx="73">
                  <c:v>0.72</c:v>
                </c:pt>
                <c:pt idx="74">
                  <c:v>0.71</c:v>
                </c:pt>
                <c:pt idx="75">
                  <c:v>0.7</c:v>
                </c:pt>
                <c:pt idx="76">
                  <c:v>0.69</c:v>
                </c:pt>
                <c:pt idx="77">
                  <c:v>0.68</c:v>
                </c:pt>
                <c:pt idx="78">
                  <c:v>0.68</c:v>
                </c:pt>
                <c:pt idx="79">
                  <c:v>0.68</c:v>
                </c:pt>
                <c:pt idx="80">
                  <c:v>0.68</c:v>
                </c:pt>
                <c:pt idx="81">
                  <c:v>0.66</c:v>
                </c:pt>
                <c:pt idx="82">
                  <c:v>0.65</c:v>
                </c:pt>
                <c:pt idx="83">
                  <c:v>0.63</c:v>
                </c:pt>
                <c:pt idx="84">
                  <c:v>0.62</c:v>
                </c:pt>
                <c:pt idx="85">
                  <c:v>0.63</c:v>
                </c:pt>
                <c:pt idx="86">
                  <c:v>0.64</c:v>
                </c:pt>
                <c:pt idx="87">
                  <c:v>0.65</c:v>
                </c:pt>
                <c:pt idx="88">
                  <c:v>0.66</c:v>
                </c:pt>
                <c:pt idx="89">
                  <c:v>0.66</c:v>
                </c:pt>
                <c:pt idx="90">
                  <c:v>0.66</c:v>
                </c:pt>
                <c:pt idx="91">
                  <c:v>0.66</c:v>
                </c:pt>
                <c:pt idx="92">
                  <c:v>0.67</c:v>
                </c:pt>
                <c:pt idx="93">
                  <c:v>0.68</c:v>
                </c:pt>
                <c:pt idx="94">
                  <c:v>0.7</c:v>
                </c:pt>
                <c:pt idx="95">
                  <c:v>0.73</c:v>
                </c:pt>
                <c:pt idx="96">
                  <c:v>0.76</c:v>
                </c:pt>
                <c:pt idx="97">
                  <c:v>0.8</c:v>
                </c:pt>
                <c:pt idx="98">
                  <c:v>0.83</c:v>
                </c:pt>
                <c:pt idx="99">
                  <c:v>0.86</c:v>
                </c:pt>
                <c:pt idx="100">
                  <c:v>0.88</c:v>
                </c:pt>
                <c:pt idx="101">
                  <c:v>0.9</c:v>
                </c:pt>
                <c:pt idx="102">
                  <c:v>0.9</c:v>
                </c:pt>
                <c:pt idx="103">
                  <c:v>0.89</c:v>
                </c:pt>
                <c:pt idx="104">
                  <c:v>0.89</c:v>
                </c:pt>
                <c:pt idx="105">
                  <c:v>0.91</c:v>
                </c:pt>
                <c:pt idx="106">
                  <c:v>0.93</c:v>
                </c:pt>
                <c:pt idx="107">
                  <c:v>0.96</c:v>
                </c:pt>
                <c:pt idx="108">
                  <c:v>0.98</c:v>
                </c:pt>
                <c:pt idx="109">
                  <c:v>0.99</c:v>
                </c:pt>
                <c:pt idx="110">
                  <c:v>1</c:v>
                </c:pt>
                <c:pt idx="111">
                  <c:v>1</c:v>
                </c:pt>
                <c:pt idx="112">
                  <c:v>1.01</c:v>
                </c:pt>
                <c:pt idx="113">
                  <c:v>1.05</c:v>
                </c:pt>
                <c:pt idx="114">
                  <c:v>1.0900000000000001</c:v>
                </c:pt>
                <c:pt idx="115">
                  <c:v>1.1399999999999999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1.17</c:v>
                </c:pt>
                <c:pt idx="119">
                  <c:v>1.1599999999999999</c:v>
                </c:pt>
                <c:pt idx="120">
                  <c:v>1.1399999999999999</c:v>
                </c:pt>
                <c:pt idx="121">
                  <c:v>1.1399999999999999</c:v>
                </c:pt>
                <c:pt idx="122">
                  <c:v>1.1499999999999999</c:v>
                </c:pt>
                <c:pt idx="123">
                  <c:v>1.1599999999999999</c:v>
                </c:pt>
                <c:pt idx="124">
                  <c:v>1.19</c:v>
                </c:pt>
                <c:pt idx="125">
                  <c:v>1.24</c:v>
                </c:pt>
                <c:pt idx="126">
                  <c:v>1.31</c:v>
                </c:pt>
                <c:pt idx="127">
                  <c:v>1.39</c:v>
                </c:pt>
                <c:pt idx="128">
                  <c:v>1.48</c:v>
                </c:pt>
                <c:pt idx="129">
                  <c:v>1.57</c:v>
                </c:pt>
                <c:pt idx="130">
                  <c:v>1.66</c:v>
                </c:pt>
                <c:pt idx="131">
                  <c:v>1.72</c:v>
                </c:pt>
                <c:pt idx="132">
                  <c:v>1.75</c:v>
                </c:pt>
                <c:pt idx="133">
                  <c:v>1.75</c:v>
                </c:pt>
                <c:pt idx="134">
                  <c:v>1.7</c:v>
                </c:pt>
                <c:pt idx="135">
                  <c:v>1.6</c:v>
                </c:pt>
                <c:pt idx="136">
                  <c:v>1.47</c:v>
                </c:pt>
                <c:pt idx="137">
                  <c:v>1.34</c:v>
                </c:pt>
                <c:pt idx="138">
                  <c:v>1.23</c:v>
                </c:pt>
                <c:pt idx="139">
                  <c:v>1.1399999999999999</c:v>
                </c:pt>
                <c:pt idx="140">
                  <c:v>1.08</c:v>
                </c:pt>
                <c:pt idx="141">
                  <c:v>1.05</c:v>
                </c:pt>
                <c:pt idx="142">
                  <c:v>1.03</c:v>
                </c:pt>
                <c:pt idx="143">
                  <c:v>1.03</c:v>
                </c:pt>
                <c:pt idx="144">
                  <c:v>1.03</c:v>
                </c:pt>
                <c:pt idx="145">
                  <c:v>1.03</c:v>
                </c:pt>
                <c:pt idx="146">
                  <c:v>1.04</c:v>
                </c:pt>
                <c:pt idx="147">
                  <c:v>1.06</c:v>
                </c:pt>
                <c:pt idx="148">
                  <c:v>1.08</c:v>
                </c:pt>
                <c:pt idx="149">
                  <c:v>1.1000000000000001</c:v>
                </c:pt>
                <c:pt idx="150">
                  <c:v>1.1200000000000001</c:v>
                </c:pt>
                <c:pt idx="151">
                  <c:v>1.1100000000000001</c:v>
                </c:pt>
                <c:pt idx="152">
                  <c:v>1.1000000000000001</c:v>
                </c:pt>
                <c:pt idx="153">
                  <c:v>1.08</c:v>
                </c:pt>
                <c:pt idx="154">
                  <c:v>1.07</c:v>
                </c:pt>
                <c:pt idx="155">
                  <c:v>1.06</c:v>
                </c:pt>
                <c:pt idx="156">
                  <c:v>1.07</c:v>
                </c:pt>
                <c:pt idx="157">
                  <c:v>1.08</c:v>
                </c:pt>
                <c:pt idx="158">
                  <c:v>1.1000000000000001</c:v>
                </c:pt>
                <c:pt idx="159">
                  <c:v>1.1100000000000001</c:v>
                </c:pt>
                <c:pt idx="160">
                  <c:v>1.1299999999999999</c:v>
                </c:pt>
                <c:pt idx="161">
                  <c:v>1.1599999999999999</c:v>
                </c:pt>
                <c:pt idx="162">
                  <c:v>1.18</c:v>
                </c:pt>
                <c:pt idx="163">
                  <c:v>1.2</c:v>
                </c:pt>
                <c:pt idx="164">
                  <c:v>1.2</c:v>
                </c:pt>
                <c:pt idx="165">
                  <c:v>1.18</c:v>
                </c:pt>
                <c:pt idx="166">
                  <c:v>1.1599999999999999</c:v>
                </c:pt>
                <c:pt idx="167">
                  <c:v>1.1299999999999999</c:v>
                </c:pt>
                <c:pt idx="168">
                  <c:v>1.1100000000000001</c:v>
                </c:pt>
                <c:pt idx="169">
                  <c:v>1.0900000000000001</c:v>
                </c:pt>
                <c:pt idx="170">
                  <c:v>1.08</c:v>
                </c:pt>
                <c:pt idx="171">
                  <c:v>1.07</c:v>
                </c:pt>
                <c:pt idx="172">
                  <c:v>1.08</c:v>
                </c:pt>
                <c:pt idx="173">
                  <c:v>1.0900000000000001</c:v>
                </c:pt>
                <c:pt idx="174">
                  <c:v>1.1000000000000001</c:v>
                </c:pt>
                <c:pt idx="175">
                  <c:v>1.1299999999999999</c:v>
                </c:pt>
                <c:pt idx="176">
                  <c:v>1.1499999999999999</c:v>
                </c:pt>
                <c:pt idx="177">
                  <c:v>1.1599999999999999</c:v>
                </c:pt>
                <c:pt idx="178">
                  <c:v>1.17</c:v>
                </c:pt>
                <c:pt idx="179">
                  <c:v>1.1599999999999999</c:v>
                </c:pt>
                <c:pt idx="180">
                  <c:v>1.1399999999999999</c:v>
                </c:pt>
                <c:pt idx="181">
                  <c:v>1.1299999999999999</c:v>
                </c:pt>
                <c:pt idx="182">
                  <c:v>1.1200000000000001</c:v>
                </c:pt>
                <c:pt idx="183">
                  <c:v>1.1200000000000001</c:v>
                </c:pt>
                <c:pt idx="184">
                  <c:v>1.1299999999999999</c:v>
                </c:pt>
                <c:pt idx="185">
                  <c:v>1.1299999999999999</c:v>
                </c:pt>
                <c:pt idx="186">
                  <c:v>1.1200000000000001</c:v>
                </c:pt>
                <c:pt idx="187">
                  <c:v>1.1100000000000001</c:v>
                </c:pt>
                <c:pt idx="188">
                  <c:v>1.1000000000000001</c:v>
                </c:pt>
                <c:pt idx="189">
                  <c:v>1.1000000000000001</c:v>
                </c:pt>
                <c:pt idx="190">
                  <c:v>1.1100000000000001</c:v>
                </c:pt>
                <c:pt idx="191">
                  <c:v>1.1200000000000001</c:v>
                </c:pt>
                <c:pt idx="192">
                  <c:v>1.1200000000000001</c:v>
                </c:pt>
                <c:pt idx="193">
                  <c:v>1.1200000000000001</c:v>
                </c:pt>
                <c:pt idx="194">
                  <c:v>1.1000000000000001</c:v>
                </c:pt>
                <c:pt idx="195">
                  <c:v>1.0900000000000001</c:v>
                </c:pt>
                <c:pt idx="196">
                  <c:v>1.08</c:v>
                </c:pt>
                <c:pt idx="197">
                  <c:v>1.0900000000000001</c:v>
                </c:pt>
                <c:pt idx="198">
                  <c:v>1.1000000000000001</c:v>
                </c:pt>
                <c:pt idx="199">
                  <c:v>1.1200000000000001</c:v>
                </c:pt>
                <c:pt idx="200">
                  <c:v>1.1299999999999999</c:v>
                </c:pt>
                <c:pt idx="201">
                  <c:v>1.1299999999999999</c:v>
                </c:pt>
                <c:pt idx="202">
                  <c:v>1.1399999999999999</c:v>
                </c:pt>
                <c:pt idx="203">
                  <c:v>1.1599999999999999</c:v>
                </c:pt>
                <c:pt idx="204">
                  <c:v>1.17</c:v>
                </c:pt>
                <c:pt idx="205">
                  <c:v>1.19</c:v>
                </c:pt>
                <c:pt idx="206">
                  <c:v>1.18</c:v>
                </c:pt>
                <c:pt idx="207">
                  <c:v>1.17</c:v>
                </c:pt>
                <c:pt idx="208">
                  <c:v>1.1399999999999999</c:v>
                </c:pt>
                <c:pt idx="209">
                  <c:v>1.1000000000000001</c:v>
                </c:pt>
                <c:pt idx="210">
                  <c:v>1.07</c:v>
                </c:pt>
                <c:pt idx="211">
                  <c:v>1.05</c:v>
                </c:pt>
                <c:pt idx="212">
                  <c:v>1.03</c:v>
                </c:pt>
                <c:pt idx="213">
                  <c:v>1.01</c:v>
                </c:pt>
                <c:pt idx="214">
                  <c:v>0.99</c:v>
                </c:pt>
                <c:pt idx="215">
                  <c:v>0.96</c:v>
                </c:pt>
                <c:pt idx="216">
                  <c:v>0.93</c:v>
                </c:pt>
                <c:pt idx="217">
                  <c:v>0.91</c:v>
                </c:pt>
                <c:pt idx="218">
                  <c:v>0.89</c:v>
                </c:pt>
                <c:pt idx="219">
                  <c:v>0.88</c:v>
                </c:pt>
                <c:pt idx="220">
                  <c:v>0.87</c:v>
                </c:pt>
                <c:pt idx="221">
                  <c:v>0.87</c:v>
                </c:pt>
                <c:pt idx="222">
                  <c:v>0.87</c:v>
                </c:pt>
                <c:pt idx="223">
                  <c:v>0.89</c:v>
                </c:pt>
                <c:pt idx="224">
                  <c:v>0.93</c:v>
                </c:pt>
                <c:pt idx="225">
                  <c:v>0.99</c:v>
                </c:pt>
                <c:pt idx="226">
                  <c:v>1.08</c:v>
                </c:pt>
                <c:pt idx="227">
                  <c:v>1.17</c:v>
                </c:pt>
                <c:pt idx="228">
                  <c:v>1.27</c:v>
                </c:pt>
                <c:pt idx="229">
                  <c:v>1.37</c:v>
                </c:pt>
                <c:pt idx="230">
                  <c:v>1.47</c:v>
                </c:pt>
                <c:pt idx="231">
                  <c:v>1.57</c:v>
                </c:pt>
                <c:pt idx="232">
                  <c:v>1.66</c:v>
                </c:pt>
                <c:pt idx="233">
                  <c:v>1.73</c:v>
                </c:pt>
                <c:pt idx="234">
                  <c:v>1.77</c:v>
                </c:pt>
                <c:pt idx="235">
                  <c:v>1.77</c:v>
                </c:pt>
                <c:pt idx="236">
                  <c:v>1.77</c:v>
                </c:pt>
                <c:pt idx="237">
                  <c:v>1.76</c:v>
                </c:pt>
                <c:pt idx="238">
                  <c:v>1.75</c:v>
                </c:pt>
                <c:pt idx="239">
                  <c:v>1.74</c:v>
                </c:pt>
                <c:pt idx="240">
                  <c:v>1.72</c:v>
                </c:pt>
                <c:pt idx="241">
                  <c:v>1.7</c:v>
                </c:pt>
                <c:pt idx="242">
                  <c:v>1.67</c:v>
                </c:pt>
                <c:pt idx="243">
                  <c:v>1.65</c:v>
                </c:pt>
                <c:pt idx="244">
                  <c:v>1.64</c:v>
                </c:pt>
                <c:pt idx="245">
                  <c:v>1.65</c:v>
                </c:pt>
                <c:pt idx="246">
                  <c:v>1.66</c:v>
                </c:pt>
                <c:pt idx="247">
                  <c:v>1.66</c:v>
                </c:pt>
                <c:pt idx="248">
                  <c:v>1.63</c:v>
                </c:pt>
                <c:pt idx="249">
                  <c:v>1.58</c:v>
                </c:pt>
                <c:pt idx="250">
                  <c:v>1.52</c:v>
                </c:pt>
                <c:pt idx="251">
                  <c:v>1.47</c:v>
                </c:pt>
                <c:pt idx="252">
                  <c:v>1.43</c:v>
                </c:pt>
                <c:pt idx="253">
                  <c:v>1.4</c:v>
                </c:pt>
                <c:pt idx="254">
                  <c:v>1.36</c:v>
                </c:pt>
                <c:pt idx="255">
                  <c:v>1.32</c:v>
                </c:pt>
                <c:pt idx="256">
                  <c:v>1.26</c:v>
                </c:pt>
                <c:pt idx="257">
                  <c:v>1.21</c:v>
                </c:pt>
                <c:pt idx="258">
                  <c:v>1.1599999999999999</c:v>
                </c:pt>
                <c:pt idx="259">
                  <c:v>1.1299999999999999</c:v>
                </c:pt>
                <c:pt idx="260">
                  <c:v>1.1000000000000001</c:v>
                </c:pt>
                <c:pt idx="261">
                  <c:v>1.07</c:v>
                </c:pt>
                <c:pt idx="262">
                  <c:v>1.03</c:v>
                </c:pt>
                <c:pt idx="263">
                  <c:v>0.99</c:v>
                </c:pt>
                <c:pt idx="264">
                  <c:v>0.97</c:v>
                </c:pt>
                <c:pt idx="265">
                  <c:v>0.96</c:v>
                </c:pt>
                <c:pt idx="266">
                  <c:v>0.97</c:v>
                </c:pt>
                <c:pt idx="267">
                  <c:v>1</c:v>
                </c:pt>
                <c:pt idx="268">
                  <c:v>1.01</c:v>
                </c:pt>
                <c:pt idx="269">
                  <c:v>0.99</c:v>
                </c:pt>
                <c:pt idx="270">
                  <c:v>0.95</c:v>
                </c:pt>
                <c:pt idx="271">
                  <c:v>0.88</c:v>
                </c:pt>
                <c:pt idx="272">
                  <c:v>0.82</c:v>
                </c:pt>
                <c:pt idx="273">
                  <c:v>0.77</c:v>
                </c:pt>
                <c:pt idx="274">
                  <c:v>0.75</c:v>
                </c:pt>
                <c:pt idx="275">
                  <c:v>0.74</c:v>
                </c:pt>
                <c:pt idx="276">
                  <c:v>0.74</c:v>
                </c:pt>
                <c:pt idx="277">
                  <c:v>0.75</c:v>
                </c:pt>
                <c:pt idx="278">
                  <c:v>0.76</c:v>
                </c:pt>
                <c:pt idx="279">
                  <c:v>0.78</c:v>
                </c:pt>
                <c:pt idx="280">
                  <c:v>0.8</c:v>
                </c:pt>
                <c:pt idx="281">
                  <c:v>0.83</c:v>
                </c:pt>
                <c:pt idx="282">
                  <c:v>0.86</c:v>
                </c:pt>
                <c:pt idx="283">
                  <c:v>0.89</c:v>
                </c:pt>
                <c:pt idx="284">
                  <c:v>0.91</c:v>
                </c:pt>
                <c:pt idx="285">
                  <c:v>0.92</c:v>
                </c:pt>
                <c:pt idx="286">
                  <c:v>0.92</c:v>
                </c:pt>
                <c:pt idx="287">
                  <c:v>0.92</c:v>
                </c:pt>
                <c:pt idx="288">
                  <c:v>0.94</c:v>
                </c:pt>
                <c:pt idx="289">
                  <c:v>0.96</c:v>
                </c:pt>
                <c:pt idx="290">
                  <c:v>0.99</c:v>
                </c:pt>
                <c:pt idx="291">
                  <c:v>1.01</c:v>
                </c:pt>
                <c:pt idx="292">
                  <c:v>1.03</c:v>
                </c:pt>
                <c:pt idx="293">
                  <c:v>1.06</c:v>
                </c:pt>
                <c:pt idx="294">
                  <c:v>1.1000000000000001</c:v>
                </c:pt>
                <c:pt idx="295">
                  <c:v>1.1399999999999999</c:v>
                </c:pt>
                <c:pt idx="296">
                  <c:v>1.1599999999999999</c:v>
                </c:pt>
                <c:pt idx="297">
                  <c:v>1.1599999999999999</c:v>
                </c:pt>
                <c:pt idx="298">
                  <c:v>1.1299999999999999</c:v>
                </c:pt>
                <c:pt idx="299">
                  <c:v>1.0900000000000001</c:v>
                </c:pt>
                <c:pt idx="300">
                  <c:v>1.04</c:v>
                </c:pt>
                <c:pt idx="301">
                  <c:v>1</c:v>
                </c:pt>
                <c:pt idx="302">
                  <c:v>0.98</c:v>
                </c:pt>
                <c:pt idx="303">
                  <c:v>0.97</c:v>
                </c:pt>
                <c:pt idx="304">
                  <c:v>0.97</c:v>
                </c:pt>
                <c:pt idx="305">
                  <c:v>0.97</c:v>
                </c:pt>
                <c:pt idx="306">
                  <c:v>0.97</c:v>
                </c:pt>
                <c:pt idx="307">
                  <c:v>0.97</c:v>
                </c:pt>
                <c:pt idx="308">
                  <c:v>0.97</c:v>
                </c:pt>
                <c:pt idx="309">
                  <c:v>0.96</c:v>
                </c:pt>
                <c:pt idx="310">
                  <c:v>0.96</c:v>
                </c:pt>
                <c:pt idx="311">
                  <c:v>0.94</c:v>
                </c:pt>
                <c:pt idx="312">
                  <c:v>0.92</c:v>
                </c:pt>
                <c:pt idx="313">
                  <c:v>0.9</c:v>
                </c:pt>
                <c:pt idx="314">
                  <c:v>0.9</c:v>
                </c:pt>
                <c:pt idx="315">
                  <c:v>0.9</c:v>
                </c:pt>
                <c:pt idx="316">
                  <c:v>0.92</c:v>
                </c:pt>
                <c:pt idx="317">
                  <c:v>0.94</c:v>
                </c:pt>
                <c:pt idx="318">
                  <c:v>0.95</c:v>
                </c:pt>
                <c:pt idx="319">
                  <c:v>0.95</c:v>
                </c:pt>
                <c:pt idx="320">
                  <c:v>0.95</c:v>
                </c:pt>
                <c:pt idx="321">
                  <c:v>0.95</c:v>
                </c:pt>
                <c:pt idx="322">
                  <c:v>0.95</c:v>
                </c:pt>
                <c:pt idx="323">
                  <c:v>0.97</c:v>
                </c:pt>
                <c:pt idx="324">
                  <c:v>0.98</c:v>
                </c:pt>
                <c:pt idx="325">
                  <c:v>0.99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C9-0A4A-827A-65C6DEC2B70E}"/>
            </c:ext>
          </c:extLst>
        </c:ser>
        <c:ser>
          <c:idx val="1"/>
          <c:order val="1"/>
          <c:tx>
            <c:strRef>
              <c:f>'R'!$B$2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'R'!$A$3:$A$362</c:f>
              <c:numCache>
                <c:formatCode>m/d/yy</c:formatCode>
                <c:ptCount val="360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</c:numCache>
            </c:numRef>
          </c:cat>
          <c:val>
            <c:numRef>
              <c:f>'R'!$B$3:$B$362</c:f>
              <c:numCache>
                <c:formatCode>General</c:formatCode>
                <c:ptCount val="360"/>
                <c:pt idx="0">
                  <c:v>4.75</c:v>
                </c:pt>
                <c:pt idx="1">
                  <c:v>4.75</c:v>
                </c:pt>
                <c:pt idx="2">
                  <c:v>4.75</c:v>
                </c:pt>
                <c:pt idx="3">
                  <c:v>4.75</c:v>
                </c:pt>
                <c:pt idx="4">
                  <c:v>4.75</c:v>
                </c:pt>
                <c:pt idx="5">
                  <c:v>4.75</c:v>
                </c:pt>
                <c:pt idx="6">
                  <c:v>4.75</c:v>
                </c:pt>
                <c:pt idx="7">
                  <c:v>4.75</c:v>
                </c:pt>
                <c:pt idx="8">
                  <c:v>4.79</c:v>
                </c:pt>
                <c:pt idx="9">
                  <c:v>5.62</c:v>
                </c:pt>
                <c:pt idx="10">
                  <c:v>4.41</c:v>
                </c:pt>
                <c:pt idx="11">
                  <c:v>4.8899999999999997</c:v>
                </c:pt>
                <c:pt idx="12">
                  <c:v>4.25</c:v>
                </c:pt>
                <c:pt idx="13">
                  <c:v>4.76</c:v>
                </c:pt>
                <c:pt idx="14">
                  <c:v>4.5</c:v>
                </c:pt>
                <c:pt idx="15">
                  <c:v>5.18</c:v>
                </c:pt>
                <c:pt idx="16">
                  <c:v>6.14</c:v>
                </c:pt>
                <c:pt idx="17">
                  <c:v>5.15</c:v>
                </c:pt>
                <c:pt idx="18">
                  <c:v>5.0199999999999996</c:v>
                </c:pt>
                <c:pt idx="19">
                  <c:v>4.28</c:v>
                </c:pt>
                <c:pt idx="20">
                  <c:v>4.28</c:v>
                </c:pt>
                <c:pt idx="21">
                  <c:v>4.79</c:v>
                </c:pt>
                <c:pt idx="22">
                  <c:v>4.37</c:v>
                </c:pt>
                <c:pt idx="23">
                  <c:v>5.1100000000000003</c:v>
                </c:pt>
                <c:pt idx="24">
                  <c:v>4.21</c:v>
                </c:pt>
                <c:pt idx="25">
                  <c:v>4.72</c:v>
                </c:pt>
                <c:pt idx="26">
                  <c:v>4.5599999999999996</c:v>
                </c:pt>
                <c:pt idx="27">
                  <c:v>3.83</c:v>
                </c:pt>
                <c:pt idx="28">
                  <c:v>4.2300000000000004</c:v>
                </c:pt>
                <c:pt idx="29">
                  <c:v>4.29</c:v>
                </c:pt>
                <c:pt idx="30">
                  <c:v>5.12</c:v>
                </c:pt>
                <c:pt idx="31">
                  <c:v>4.1500000000000004</c:v>
                </c:pt>
                <c:pt idx="32">
                  <c:v>3.99</c:v>
                </c:pt>
                <c:pt idx="33">
                  <c:v>4.26</c:v>
                </c:pt>
                <c:pt idx="34">
                  <c:v>4.09</c:v>
                </c:pt>
                <c:pt idx="35">
                  <c:v>4.32</c:v>
                </c:pt>
                <c:pt idx="36">
                  <c:v>3.2</c:v>
                </c:pt>
                <c:pt idx="37">
                  <c:v>2.96</c:v>
                </c:pt>
                <c:pt idx="38">
                  <c:v>3.24</c:v>
                </c:pt>
                <c:pt idx="39">
                  <c:v>1.29</c:v>
                </c:pt>
                <c:pt idx="40">
                  <c:v>1.03</c:v>
                </c:pt>
                <c:pt idx="41">
                  <c:v>0.78</c:v>
                </c:pt>
                <c:pt idx="42">
                  <c:v>0.77</c:v>
                </c:pt>
                <c:pt idx="43">
                  <c:v>0.48</c:v>
                </c:pt>
                <c:pt idx="44">
                  <c:v>0.31</c:v>
                </c:pt>
                <c:pt idx="45">
                  <c:v>0.59</c:v>
                </c:pt>
                <c:pt idx="46">
                  <c:v>0.56999999999999995</c:v>
                </c:pt>
                <c:pt idx="47">
                  <c:v>0.56000000000000005</c:v>
                </c:pt>
                <c:pt idx="48">
                  <c:v>0.54</c:v>
                </c:pt>
                <c:pt idx="49">
                  <c:v>0.61</c:v>
                </c:pt>
                <c:pt idx="50">
                  <c:v>0.62</c:v>
                </c:pt>
                <c:pt idx="51">
                  <c:v>0.28999999999999998</c:v>
                </c:pt>
                <c:pt idx="52">
                  <c:v>0.51</c:v>
                </c:pt>
                <c:pt idx="53">
                  <c:v>0.62</c:v>
                </c:pt>
                <c:pt idx="54">
                  <c:v>0.61</c:v>
                </c:pt>
                <c:pt idx="55">
                  <c:v>0.6</c:v>
                </c:pt>
                <c:pt idx="56">
                  <c:v>0.69</c:v>
                </c:pt>
                <c:pt idx="57">
                  <c:v>0.68</c:v>
                </c:pt>
                <c:pt idx="58">
                  <c:v>0.59</c:v>
                </c:pt>
                <c:pt idx="59">
                  <c:v>0.68</c:v>
                </c:pt>
                <c:pt idx="60">
                  <c:v>0.71</c:v>
                </c:pt>
                <c:pt idx="61">
                  <c:v>0.73</c:v>
                </c:pt>
                <c:pt idx="62">
                  <c:v>0.79</c:v>
                </c:pt>
                <c:pt idx="63">
                  <c:v>0.39</c:v>
                </c:pt>
                <c:pt idx="64">
                  <c:v>0.76</c:v>
                </c:pt>
                <c:pt idx="65">
                  <c:v>0.63</c:v>
                </c:pt>
                <c:pt idx="66">
                  <c:v>0.38</c:v>
                </c:pt>
                <c:pt idx="67">
                  <c:v>0.53</c:v>
                </c:pt>
                <c:pt idx="68">
                  <c:v>0.52</c:v>
                </c:pt>
                <c:pt idx="69">
                  <c:v>0.51</c:v>
                </c:pt>
                <c:pt idx="70">
                  <c:v>0.53</c:v>
                </c:pt>
                <c:pt idx="71">
                  <c:v>0.54</c:v>
                </c:pt>
                <c:pt idx="72">
                  <c:v>0.53</c:v>
                </c:pt>
                <c:pt idx="73">
                  <c:v>0.51</c:v>
                </c:pt>
                <c:pt idx="74">
                  <c:v>0.52</c:v>
                </c:pt>
                <c:pt idx="75">
                  <c:v>0.54</c:v>
                </c:pt>
                <c:pt idx="76">
                  <c:v>0.54</c:v>
                </c:pt>
                <c:pt idx="77">
                  <c:v>0.56000000000000005</c:v>
                </c:pt>
                <c:pt idx="78">
                  <c:v>0.56000000000000005</c:v>
                </c:pt>
                <c:pt idx="79">
                  <c:v>0.53</c:v>
                </c:pt>
                <c:pt idx="80">
                  <c:v>0.61</c:v>
                </c:pt>
                <c:pt idx="81">
                  <c:v>0.55000000000000004</c:v>
                </c:pt>
                <c:pt idx="82">
                  <c:v>0.56999999999999995</c:v>
                </c:pt>
                <c:pt idx="83">
                  <c:v>0.56000000000000005</c:v>
                </c:pt>
                <c:pt idx="84">
                  <c:v>0.43</c:v>
                </c:pt>
                <c:pt idx="85">
                  <c:v>0.57999999999999996</c:v>
                </c:pt>
                <c:pt idx="86">
                  <c:v>0.56000000000000005</c:v>
                </c:pt>
                <c:pt idx="87">
                  <c:v>0.6</c:v>
                </c:pt>
                <c:pt idx="88">
                  <c:v>0.56999999999999995</c:v>
                </c:pt>
                <c:pt idx="89">
                  <c:v>0.6</c:v>
                </c:pt>
                <c:pt idx="90">
                  <c:v>0.62</c:v>
                </c:pt>
                <c:pt idx="91">
                  <c:v>0.64</c:v>
                </c:pt>
                <c:pt idx="92">
                  <c:v>0.69</c:v>
                </c:pt>
                <c:pt idx="93">
                  <c:v>0.64</c:v>
                </c:pt>
                <c:pt idx="94">
                  <c:v>0.69</c:v>
                </c:pt>
                <c:pt idx="95">
                  <c:v>0.75</c:v>
                </c:pt>
                <c:pt idx="96">
                  <c:v>0.7</c:v>
                </c:pt>
                <c:pt idx="97">
                  <c:v>0.73</c:v>
                </c:pt>
                <c:pt idx="98">
                  <c:v>0.74</c:v>
                </c:pt>
                <c:pt idx="99">
                  <c:v>0.83</c:v>
                </c:pt>
                <c:pt idx="100">
                  <c:v>0.82</c:v>
                </c:pt>
                <c:pt idx="101">
                  <c:v>0.8</c:v>
                </c:pt>
                <c:pt idx="102">
                  <c:v>0.84</c:v>
                </c:pt>
                <c:pt idx="103">
                  <c:v>0.94</c:v>
                </c:pt>
                <c:pt idx="104">
                  <c:v>0.39</c:v>
                </c:pt>
                <c:pt idx="105">
                  <c:v>0.79</c:v>
                </c:pt>
                <c:pt idx="106">
                  <c:v>0.74</c:v>
                </c:pt>
                <c:pt idx="107">
                  <c:v>0.85</c:v>
                </c:pt>
                <c:pt idx="108">
                  <c:v>0.85</c:v>
                </c:pt>
                <c:pt idx="109">
                  <c:v>0.88</c:v>
                </c:pt>
                <c:pt idx="110">
                  <c:v>0.87</c:v>
                </c:pt>
                <c:pt idx="111">
                  <c:v>0.87</c:v>
                </c:pt>
                <c:pt idx="112">
                  <c:v>0.9</c:v>
                </c:pt>
                <c:pt idx="113">
                  <c:v>1</c:v>
                </c:pt>
                <c:pt idx="114">
                  <c:v>1.07</c:v>
                </c:pt>
                <c:pt idx="115">
                  <c:v>0.44</c:v>
                </c:pt>
                <c:pt idx="116">
                  <c:v>0.96</c:v>
                </c:pt>
                <c:pt idx="117">
                  <c:v>0.87</c:v>
                </c:pt>
                <c:pt idx="118">
                  <c:v>0.81</c:v>
                </c:pt>
                <c:pt idx="119">
                  <c:v>0.86</c:v>
                </c:pt>
                <c:pt idx="120">
                  <c:v>0.94</c:v>
                </c:pt>
                <c:pt idx="121">
                  <c:v>0.69</c:v>
                </c:pt>
                <c:pt idx="122">
                  <c:v>0.87</c:v>
                </c:pt>
                <c:pt idx="123">
                  <c:v>0.86</c:v>
                </c:pt>
                <c:pt idx="124">
                  <c:v>0.88</c:v>
                </c:pt>
                <c:pt idx="125">
                  <c:v>0.74</c:v>
                </c:pt>
                <c:pt idx="126">
                  <c:v>0.9</c:v>
                </c:pt>
                <c:pt idx="127">
                  <c:v>0.92</c:v>
                </c:pt>
                <c:pt idx="128">
                  <c:v>0.79</c:v>
                </c:pt>
                <c:pt idx="129">
                  <c:v>0.88</c:v>
                </c:pt>
                <c:pt idx="130">
                  <c:v>0.91</c:v>
                </c:pt>
                <c:pt idx="131">
                  <c:v>0.85</c:v>
                </c:pt>
                <c:pt idx="132">
                  <c:v>0.88</c:v>
                </c:pt>
                <c:pt idx="133">
                  <c:v>0.88</c:v>
                </c:pt>
                <c:pt idx="134">
                  <c:v>0.97</c:v>
                </c:pt>
                <c:pt idx="135">
                  <c:v>1.03</c:v>
                </c:pt>
                <c:pt idx="136">
                  <c:v>0.89</c:v>
                </c:pt>
                <c:pt idx="137">
                  <c:v>0.91</c:v>
                </c:pt>
                <c:pt idx="138">
                  <c:v>0.91</c:v>
                </c:pt>
                <c:pt idx="139">
                  <c:v>0.95</c:v>
                </c:pt>
                <c:pt idx="140">
                  <c:v>0.93</c:v>
                </c:pt>
                <c:pt idx="141">
                  <c:v>0.99</c:v>
                </c:pt>
                <c:pt idx="142">
                  <c:v>0.95</c:v>
                </c:pt>
                <c:pt idx="143">
                  <c:v>0.91</c:v>
                </c:pt>
                <c:pt idx="144">
                  <c:v>0.99</c:v>
                </c:pt>
                <c:pt idx="145">
                  <c:v>0.93</c:v>
                </c:pt>
                <c:pt idx="146">
                  <c:v>0.93</c:v>
                </c:pt>
                <c:pt idx="147">
                  <c:v>0.93</c:v>
                </c:pt>
                <c:pt idx="148">
                  <c:v>0.99</c:v>
                </c:pt>
                <c:pt idx="149">
                  <c:v>1.0900000000000001</c:v>
                </c:pt>
                <c:pt idx="150">
                  <c:v>0.91</c:v>
                </c:pt>
                <c:pt idx="151">
                  <c:v>1.1399999999999999</c:v>
                </c:pt>
                <c:pt idx="152">
                  <c:v>1.08</c:v>
                </c:pt>
                <c:pt idx="153">
                  <c:v>1.07</c:v>
                </c:pt>
                <c:pt idx="154">
                  <c:v>1.02</c:v>
                </c:pt>
                <c:pt idx="155">
                  <c:v>1.1000000000000001</c:v>
                </c:pt>
                <c:pt idx="156">
                  <c:v>1.31</c:v>
                </c:pt>
                <c:pt idx="157">
                  <c:v>1.06</c:v>
                </c:pt>
                <c:pt idx="158">
                  <c:v>1.07</c:v>
                </c:pt>
                <c:pt idx="159">
                  <c:v>1.01</c:v>
                </c:pt>
                <c:pt idx="160">
                  <c:v>1.01</c:v>
                </c:pt>
                <c:pt idx="161">
                  <c:v>1</c:v>
                </c:pt>
                <c:pt idx="162">
                  <c:v>1.1000000000000001</c:v>
                </c:pt>
                <c:pt idx="163">
                  <c:v>1.3</c:v>
                </c:pt>
                <c:pt idx="164">
                  <c:v>1.02</c:v>
                </c:pt>
                <c:pt idx="165">
                  <c:v>1.07</c:v>
                </c:pt>
                <c:pt idx="166">
                  <c:v>1.04</c:v>
                </c:pt>
                <c:pt idx="167">
                  <c:v>1.05</c:v>
                </c:pt>
                <c:pt idx="168">
                  <c:v>1.03</c:v>
                </c:pt>
                <c:pt idx="169">
                  <c:v>1.1399999999999999</c:v>
                </c:pt>
                <c:pt idx="170">
                  <c:v>1.29</c:v>
                </c:pt>
                <c:pt idx="171">
                  <c:v>1.07</c:v>
                </c:pt>
                <c:pt idx="172">
                  <c:v>1.05</c:v>
                </c:pt>
                <c:pt idx="173">
                  <c:v>1.06</c:v>
                </c:pt>
                <c:pt idx="174">
                  <c:v>1.05</c:v>
                </c:pt>
                <c:pt idx="175">
                  <c:v>1.07</c:v>
                </c:pt>
                <c:pt idx="176">
                  <c:v>0.65</c:v>
                </c:pt>
                <c:pt idx="177">
                  <c:v>1.1299999999999999</c:v>
                </c:pt>
                <c:pt idx="178">
                  <c:v>1.06</c:v>
                </c:pt>
                <c:pt idx="179">
                  <c:v>1.1200000000000001</c:v>
                </c:pt>
                <c:pt idx="180">
                  <c:v>1.1200000000000001</c:v>
                </c:pt>
                <c:pt idx="181">
                  <c:v>1.1100000000000001</c:v>
                </c:pt>
                <c:pt idx="182">
                  <c:v>1.07</c:v>
                </c:pt>
                <c:pt idx="183">
                  <c:v>1.17</c:v>
                </c:pt>
                <c:pt idx="184">
                  <c:v>1.37</c:v>
                </c:pt>
                <c:pt idx="185">
                  <c:v>1.1399999999999999</c:v>
                </c:pt>
                <c:pt idx="186">
                  <c:v>1.17</c:v>
                </c:pt>
                <c:pt idx="187">
                  <c:v>1.1299999999999999</c:v>
                </c:pt>
                <c:pt idx="188">
                  <c:v>1.1299999999999999</c:v>
                </c:pt>
                <c:pt idx="189">
                  <c:v>1.1399999999999999</c:v>
                </c:pt>
                <c:pt idx="190">
                  <c:v>1.1000000000000001</c:v>
                </c:pt>
                <c:pt idx="191">
                  <c:v>1.38</c:v>
                </c:pt>
                <c:pt idx="192">
                  <c:v>1.18</c:v>
                </c:pt>
                <c:pt idx="193">
                  <c:v>1.2</c:v>
                </c:pt>
                <c:pt idx="194">
                  <c:v>1.19</c:v>
                </c:pt>
                <c:pt idx="195">
                  <c:v>1.17</c:v>
                </c:pt>
                <c:pt idx="196">
                  <c:v>1.1499999999999999</c:v>
                </c:pt>
                <c:pt idx="197">
                  <c:v>1.19</c:v>
                </c:pt>
                <c:pt idx="198">
                  <c:v>1.33</c:v>
                </c:pt>
                <c:pt idx="199">
                  <c:v>1.2</c:v>
                </c:pt>
                <c:pt idx="200">
                  <c:v>1.26</c:v>
                </c:pt>
                <c:pt idx="201">
                  <c:v>1.23</c:v>
                </c:pt>
                <c:pt idx="202">
                  <c:v>1.21</c:v>
                </c:pt>
                <c:pt idx="203">
                  <c:v>1.1399999999999999</c:v>
                </c:pt>
                <c:pt idx="204">
                  <c:v>1.1399999999999999</c:v>
                </c:pt>
                <c:pt idx="205">
                  <c:v>1</c:v>
                </c:pt>
                <c:pt idx="206">
                  <c:v>1.19</c:v>
                </c:pt>
                <c:pt idx="207">
                  <c:v>1.1599999999999999</c:v>
                </c:pt>
                <c:pt idx="208">
                  <c:v>1.1399999999999999</c:v>
                </c:pt>
                <c:pt idx="209">
                  <c:v>1.1399999999999999</c:v>
                </c:pt>
                <c:pt idx="210">
                  <c:v>1.1499999999999999</c:v>
                </c:pt>
                <c:pt idx="211">
                  <c:v>1.17</c:v>
                </c:pt>
                <c:pt idx="212">
                  <c:v>1.1399999999999999</c:v>
                </c:pt>
                <c:pt idx="213">
                  <c:v>1.1399999999999999</c:v>
                </c:pt>
                <c:pt idx="214">
                  <c:v>1.17</c:v>
                </c:pt>
                <c:pt idx="215">
                  <c:v>1.1399999999999999</c:v>
                </c:pt>
                <c:pt idx="216">
                  <c:v>1.0900000000000001</c:v>
                </c:pt>
                <c:pt idx="217">
                  <c:v>1.1299999999999999</c:v>
                </c:pt>
                <c:pt idx="218">
                  <c:v>1.19</c:v>
                </c:pt>
                <c:pt idx="219">
                  <c:v>1.34</c:v>
                </c:pt>
                <c:pt idx="220">
                  <c:v>1.1599999999999999</c:v>
                </c:pt>
                <c:pt idx="221">
                  <c:v>1.46</c:v>
                </c:pt>
                <c:pt idx="222">
                  <c:v>1.4</c:v>
                </c:pt>
                <c:pt idx="223">
                  <c:v>1.39</c:v>
                </c:pt>
                <c:pt idx="224">
                  <c:v>1.4</c:v>
                </c:pt>
                <c:pt idx="225">
                  <c:v>1.41</c:v>
                </c:pt>
                <c:pt idx="226">
                  <c:v>1.52</c:v>
                </c:pt>
                <c:pt idx="227">
                  <c:v>1.27</c:v>
                </c:pt>
                <c:pt idx="228">
                  <c:v>1.42</c:v>
                </c:pt>
                <c:pt idx="229">
                  <c:v>1.38</c:v>
                </c:pt>
                <c:pt idx="230">
                  <c:v>1.34</c:v>
                </c:pt>
                <c:pt idx="231">
                  <c:v>1.36</c:v>
                </c:pt>
                <c:pt idx="232">
                  <c:v>1.37</c:v>
                </c:pt>
                <c:pt idx="233">
                  <c:v>1.3</c:v>
                </c:pt>
                <c:pt idx="234">
                  <c:v>1.38</c:v>
                </c:pt>
                <c:pt idx="235">
                  <c:v>1.81</c:v>
                </c:pt>
                <c:pt idx="236">
                  <c:v>1.82</c:v>
                </c:pt>
                <c:pt idx="237">
                  <c:v>1.77</c:v>
                </c:pt>
                <c:pt idx="238">
                  <c:v>1.75</c:v>
                </c:pt>
                <c:pt idx="239">
                  <c:v>1.79</c:v>
                </c:pt>
                <c:pt idx="240">
                  <c:v>1.81</c:v>
                </c:pt>
                <c:pt idx="241">
                  <c:v>1.73</c:v>
                </c:pt>
                <c:pt idx="242">
                  <c:v>1.75</c:v>
                </c:pt>
                <c:pt idx="243">
                  <c:v>1.7</c:v>
                </c:pt>
                <c:pt idx="244">
                  <c:v>1.73</c:v>
                </c:pt>
                <c:pt idx="245">
                  <c:v>1.7</c:v>
                </c:pt>
                <c:pt idx="246">
                  <c:v>1.69</c:v>
                </c:pt>
                <c:pt idx="247">
                  <c:v>1.65</c:v>
                </c:pt>
                <c:pt idx="248">
                  <c:v>1.69</c:v>
                </c:pt>
                <c:pt idx="249">
                  <c:v>1.91</c:v>
                </c:pt>
                <c:pt idx="250">
                  <c:v>1.87</c:v>
                </c:pt>
                <c:pt idx="251">
                  <c:v>1.82</c:v>
                </c:pt>
                <c:pt idx="252">
                  <c:v>1.82</c:v>
                </c:pt>
                <c:pt idx="253">
                  <c:v>1.85</c:v>
                </c:pt>
                <c:pt idx="254">
                  <c:v>1.81</c:v>
                </c:pt>
                <c:pt idx="255">
                  <c:v>1.84</c:v>
                </c:pt>
                <c:pt idx="256">
                  <c:v>1.84</c:v>
                </c:pt>
                <c:pt idx="257">
                  <c:v>1.78</c:v>
                </c:pt>
                <c:pt idx="258">
                  <c:v>1.75</c:v>
                </c:pt>
                <c:pt idx="259">
                  <c:v>1.68</c:v>
                </c:pt>
                <c:pt idx="260">
                  <c:v>1.84</c:v>
                </c:pt>
                <c:pt idx="261">
                  <c:v>1.87</c:v>
                </c:pt>
                <c:pt idx="262">
                  <c:v>1.66</c:v>
                </c:pt>
                <c:pt idx="263">
                  <c:v>1.3</c:v>
                </c:pt>
                <c:pt idx="264">
                  <c:v>1.24</c:v>
                </c:pt>
                <c:pt idx="265">
                  <c:v>1.21</c:v>
                </c:pt>
                <c:pt idx="266">
                  <c:v>1.24</c:v>
                </c:pt>
                <c:pt idx="267">
                  <c:v>1.26</c:v>
                </c:pt>
                <c:pt idx="268">
                  <c:v>1.05</c:v>
                </c:pt>
                <c:pt idx="269">
                  <c:v>1.21</c:v>
                </c:pt>
                <c:pt idx="270">
                  <c:v>1.1499999999999999</c:v>
                </c:pt>
                <c:pt idx="271">
                  <c:v>1.1200000000000001</c:v>
                </c:pt>
                <c:pt idx="272">
                  <c:v>1.1200000000000001</c:v>
                </c:pt>
                <c:pt idx="273">
                  <c:v>1.1399999999999999</c:v>
                </c:pt>
                <c:pt idx="274">
                  <c:v>1.1399999999999999</c:v>
                </c:pt>
                <c:pt idx="275">
                  <c:v>1</c:v>
                </c:pt>
                <c:pt idx="276">
                  <c:v>1.1100000000000001</c:v>
                </c:pt>
                <c:pt idx="277">
                  <c:v>0.93</c:v>
                </c:pt>
                <c:pt idx="278">
                  <c:v>0.9</c:v>
                </c:pt>
                <c:pt idx="279">
                  <c:v>0.9</c:v>
                </c:pt>
                <c:pt idx="280">
                  <c:v>0.92</c:v>
                </c:pt>
                <c:pt idx="281">
                  <c:v>0.96</c:v>
                </c:pt>
                <c:pt idx="282">
                  <c:v>0.84</c:v>
                </c:pt>
                <c:pt idx="283">
                  <c:v>0.88</c:v>
                </c:pt>
                <c:pt idx="284">
                  <c:v>0.9</c:v>
                </c:pt>
                <c:pt idx="285">
                  <c:v>0.89</c:v>
                </c:pt>
                <c:pt idx="286">
                  <c:v>0.85</c:v>
                </c:pt>
                <c:pt idx="287">
                  <c:v>0.88</c:v>
                </c:pt>
                <c:pt idx="288">
                  <c:v>0.91</c:v>
                </c:pt>
                <c:pt idx="289">
                  <c:v>0.76</c:v>
                </c:pt>
                <c:pt idx="290">
                  <c:v>0.86</c:v>
                </c:pt>
                <c:pt idx="291">
                  <c:v>0.9</c:v>
                </c:pt>
                <c:pt idx="292">
                  <c:v>0.92</c:v>
                </c:pt>
                <c:pt idx="293">
                  <c:v>0.93</c:v>
                </c:pt>
                <c:pt idx="294">
                  <c:v>0.97</c:v>
                </c:pt>
                <c:pt idx="295">
                  <c:v>0.96</c:v>
                </c:pt>
                <c:pt idx="296">
                  <c:v>0.75</c:v>
                </c:pt>
                <c:pt idx="297">
                  <c:v>0.91</c:v>
                </c:pt>
                <c:pt idx="298">
                  <c:v>0.9</c:v>
                </c:pt>
                <c:pt idx="299">
                  <c:v>0.89</c:v>
                </c:pt>
                <c:pt idx="300">
                  <c:v>0.91</c:v>
                </c:pt>
                <c:pt idx="301">
                  <c:v>0.87</c:v>
                </c:pt>
                <c:pt idx="302">
                  <c:v>0.9</c:v>
                </c:pt>
                <c:pt idx="303">
                  <c:v>0.72</c:v>
                </c:pt>
                <c:pt idx="304">
                  <c:v>0.88</c:v>
                </c:pt>
                <c:pt idx="305">
                  <c:v>0.81</c:v>
                </c:pt>
                <c:pt idx="306">
                  <c:v>0.87</c:v>
                </c:pt>
                <c:pt idx="307">
                  <c:v>0.91</c:v>
                </c:pt>
                <c:pt idx="308">
                  <c:v>0.89</c:v>
                </c:pt>
                <c:pt idx="309">
                  <c:v>0.89</c:v>
                </c:pt>
                <c:pt idx="310">
                  <c:v>0.65</c:v>
                </c:pt>
                <c:pt idx="311">
                  <c:v>0.9</c:v>
                </c:pt>
                <c:pt idx="312">
                  <c:v>0.9</c:v>
                </c:pt>
                <c:pt idx="313">
                  <c:v>0.91</c:v>
                </c:pt>
                <c:pt idx="314">
                  <c:v>0.92</c:v>
                </c:pt>
                <c:pt idx="315">
                  <c:v>0.92</c:v>
                </c:pt>
                <c:pt idx="316">
                  <c:v>0.91</c:v>
                </c:pt>
                <c:pt idx="317">
                  <c:v>0.67</c:v>
                </c:pt>
                <c:pt idx="318">
                  <c:v>0.91</c:v>
                </c:pt>
                <c:pt idx="319">
                  <c:v>1.39</c:v>
                </c:pt>
                <c:pt idx="320">
                  <c:v>1.43</c:v>
                </c:pt>
                <c:pt idx="321">
                  <c:v>1.05</c:v>
                </c:pt>
                <c:pt idx="322">
                  <c:v>0.46</c:v>
                </c:pt>
                <c:pt idx="323">
                  <c:v>0.68</c:v>
                </c:pt>
                <c:pt idx="324">
                  <c:v>0.84</c:v>
                </c:pt>
                <c:pt idx="325">
                  <c:v>1.07</c:v>
                </c:pt>
                <c:pt idx="326">
                  <c:v>1.07</c:v>
                </c:pt>
                <c:pt idx="327">
                  <c:v>1.1299999999999999</c:v>
                </c:pt>
                <c:pt idx="328">
                  <c:v>1.02</c:v>
                </c:pt>
                <c:pt idx="329">
                  <c:v>0.46</c:v>
                </c:pt>
                <c:pt idx="330">
                  <c:v>0.84</c:v>
                </c:pt>
                <c:pt idx="331">
                  <c:v>0.82</c:v>
                </c:pt>
                <c:pt idx="332">
                  <c:v>1.1499999999999999</c:v>
                </c:pt>
                <c:pt idx="333">
                  <c:v>1.1200000000000001</c:v>
                </c:pt>
                <c:pt idx="334">
                  <c:v>1.03</c:v>
                </c:pt>
                <c:pt idx="335">
                  <c:v>1.0900000000000001</c:v>
                </c:pt>
                <c:pt idx="336">
                  <c:v>1.0900000000000001</c:v>
                </c:pt>
                <c:pt idx="337">
                  <c:v>0.92</c:v>
                </c:pt>
                <c:pt idx="338">
                  <c:v>0.92</c:v>
                </c:pt>
                <c:pt idx="339">
                  <c:v>0.91</c:v>
                </c:pt>
                <c:pt idx="340">
                  <c:v>0.91</c:v>
                </c:pt>
                <c:pt idx="341">
                  <c:v>0.91</c:v>
                </c:pt>
                <c:pt idx="342">
                  <c:v>0.91</c:v>
                </c:pt>
                <c:pt idx="343">
                  <c:v>0.9</c:v>
                </c:pt>
                <c:pt idx="344">
                  <c:v>0.9</c:v>
                </c:pt>
                <c:pt idx="345">
                  <c:v>0.9</c:v>
                </c:pt>
                <c:pt idx="346">
                  <c:v>0.9</c:v>
                </c:pt>
                <c:pt idx="347">
                  <c:v>0.89</c:v>
                </c:pt>
                <c:pt idx="348">
                  <c:v>0.89</c:v>
                </c:pt>
                <c:pt idx="349">
                  <c:v>0.89</c:v>
                </c:pt>
                <c:pt idx="350">
                  <c:v>0.89</c:v>
                </c:pt>
                <c:pt idx="351">
                  <c:v>0.88</c:v>
                </c:pt>
                <c:pt idx="352">
                  <c:v>0.88</c:v>
                </c:pt>
                <c:pt idx="353">
                  <c:v>0.88</c:v>
                </c:pt>
                <c:pt idx="354">
                  <c:v>0.88</c:v>
                </c:pt>
                <c:pt idx="355">
                  <c:v>0.88</c:v>
                </c:pt>
                <c:pt idx="356">
                  <c:v>0.87</c:v>
                </c:pt>
                <c:pt idx="357">
                  <c:v>0.87</c:v>
                </c:pt>
                <c:pt idx="358">
                  <c:v>0.87</c:v>
                </c:pt>
                <c:pt idx="359">
                  <c:v>0.87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C9-0A4A-827A-65C6DEC2B70E}"/>
            </c:ext>
          </c:extLst>
        </c:ser>
        <c:ser>
          <c:idx val="3"/>
          <c:order val="2"/>
          <c:tx>
            <c:strRef>
              <c:f>'R'!$C$2</c:f>
              <c:strCache>
                <c:ptCount val="1"/>
                <c:pt idx="0">
                  <c:v>PAC-MAN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'R'!$A$3:$A$362</c:f>
              <c:numCache>
                <c:formatCode>m/d/yy</c:formatCode>
                <c:ptCount val="360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</c:numCache>
            </c:numRef>
          </c:cat>
          <c:val>
            <c:numRef>
              <c:f>'R'!$C$3:$C$362</c:f>
              <c:numCache>
                <c:formatCode>General</c:formatCode>
                <c:ptCount val="3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3.5920000000000001</c:v>
                </c:pt>
                <c:pt idx="9">
                  <c:v>3.5920000000000001</c:v>
                </c:pt>
                <c:pt idx="10">
                  <c:v>3.5920000000000001</c:v>
                </c:pt>
                <c:pt idx="11">
                  <c:v>3.5920000000000001</c:v>
                </c:pt>
                <c:pt idx="12">
                  <c:v>3.5920000000000001</c:v>
                </c:pt>
                <c:pt idx="13">
                  <c:v>3.5920000000000001</c:v>
                </c:pt>
                <c:pt idx="14">
                  <c:v>3.5920000000000001</c:v>
                </c:pt>
                <c:pt idx="15">
                  <c:v>3.5920000000000001</c:v>
                </c:pt>
                <c:pt idx="16">
                  <c:v>3.5920000000000001</c:v>
                </c:pt>
                <c:pt idx="17">
                  <c:v>3.5920000000000001</c:v>
                </c:pt>
                <c:pt idx="18">
                  <c:v>3.5920000000000001</c:v>
                </c:pt>
                <c:pt idx="19">
                  <c:v>3.5920000000000001</c:v>
                </c:pt>
                <c:pt idx="20">
                  <c:v>3.5920000000000001</c:v>
                </c:pt>
                <c:pt idx="21">
                  <c:v>1.9750000000000001</c:v>
                </c:pt>
                <c:pt idx="22">
                  <c:v>1.9750000000000001</c:v>
                </c:pt>
                <c:pt idx="23">
                  <c:v>1.7030000000000001</c:v>
                </c:pt>
                <c:pt idx="24">
                  <c:v>1.7030000000000001</c:v>
                </c:pt>
                <c:pt idx="25">
                  <c:v>1.7030000000000001</c:v>
                </c:pt>
                <c:pt idx="26">
                  <c:v>1.7030000000000001</c:v>
                </c:pt>
                <c:pt idx="27">
                  <c:v>1.7030000000000001</c:v>
                </c:pt>
                <c:pt idx="28">
                  <c:v>1.7030000000000001</c:v>
                </c:pt>
                <c:pt idx="29">
                  <c:v>1.7030000000000001</c:v>
                </c:pt>
                <c:pt idx="30">
                  <c:v>1.7030000000000001</c:v>
                </c:pt>
                <c:pt idx="31">
                  <c:v>1.7030000000000001</c:v>
                </c:pt>
                <c:pt idx="32">
                  <c:v>1.7030000000000001</c:v>
                </c:pt>
                <c:pt idx="33">
                  <c:v>1.7030000000000001</c:v>
                </c:pt>
                <c:pt idx="34">
                  <c:v>1.7030000000000001</c:v>
                </c:pt>
                <c:pt idx="35">
                  <c:v>1.7030000000000001</c:v>
                </c:pt>
                <c:pt idx="36">
                  <c:v>1.7030000000000001</c:v>
                </c:pt>
                <c:pt idx="37">
                  <c:v>1.7030000000000001</c:v>
                </c:pt>
                <c:pt idx="38">
                  <c:v>1.7030000000000001</c:v>
                </c:pt>
                <c:pt idx="39">
                  <c:v>1.7030000000000001</c:v>
                </c:pt>
                <c:pt idx="40">
                  <c:v>0.92900000000000005</c:v>
                </c:pt>
                <c:pt idx="41">
                  <c:v>0.92900000000000005</c:v>
                </c:pt>
                <c:pt idx="42">
                  <c:v>0.92900000000000005</c:v>
                </c:pt>
                <c:pt idx="43">
                  <c:v>0.92900000000000005</c:v>
                </c:pt>
                <c:pt idx="44">
                  <c:v>0.92900000000000005</c:v>
                </c:pt>
                <c:pt idx="45">
                  <c:v>0.92900000000000005</c:v>
                </c:pt>
                <c:pt idx="46">
                  <c:v>0.92900000000000005</c:v>
                </c:pt>
                <c:pt idx="47">
                  <c:v>0.92900000000000005</c:v>
                </c:pt>
                <c:pt idx="48">
                  <c:v>0.92900000000000005</c:v>
                </c:pt>
                <c:pt idx="49">
                  <c:v>0.92900000000000005</c:v>
                </c:pt>
                <c:pt idx="50">
                  <c:v>0.92900000000000005</c:v>
                </c:pt>
                <c:pt idx="51">
                  <c:v>0.92900000000000005</c:v>
                </c:pt>
                <c:pt idx="52">
                  <c:v>0.92900000000000005</c:v>
                </c:pt>
                <c:pt idx="53">
                  <c:v>0.81</c:v>
                </c:pt>
                <c:pt idx="54">
                  <c:v>0.81</c:v>
                </c:pt>
                <c:pt idx="55">
                  <c:v>0.81</c:v>
                </c:pt>
                <c:pt idx="56">
                  <c:v>0.81</c:v>
                </c:pt>
                <c:pt idx="57">
                  <c:v>0.81</c:v>
                </c:pt>
                <c:pt idx="58">
                  <c:v>0.81</c:v>
                </c:pt>
                <c:pt idx="59">
                  <c:v>0.81</c:v>
                </c:pt>
                <c:pt idx="60">
                  <c:v>0.81</c:v>
                </c:pt>
                <c:pt idx="61">
                  <c:v>0.81</c:v>
                </c:pt>
                <c:pt idx="62">
                  <c:v>0.81</c:v>
                </c:pt>
                <c:pt idx="63">
                  <c:v>0.81</c:v>
                </c:pt>
                <c:pt idx="64">
                  <c:v>0.81</c:v>
                </c:pt>
                <c:pt idx="65">
                  <c:v>0.81</c:v>
                </c:pt>
                <c:pt idx="66">
                  <c:v>0.81</c:v>
                </c:pt>
                <c:pt idx="67">
                  <c:v>0.81</c:v>
                </c:pt>
                <c:pt idx="68">
                  <c:v>0.81</c:v>
                </c:pt>
                <c:pt idx="69">
                  <c:v>0.81</c:v>
                </c:pt>
                <c:pt idx="70">
                  <c:v>0.81</c:v>
                </c:pt>
                <c:pt idx="71">
                  <c:v>0.81</c:v>
                </c:pt>
                <c:pt idx="72">
                  <c:v>0.81</c:v>
                </c:pt>
                <c:pt idx="73">
                  <c:v>0.81</c:v>
                </c:pt>
                <c:pt idx="74">
                  <c:v>0.81</c:v>
                </c:pt>
                <c:pt idx="75">
                  <c:v>0.81</c:v>
                </c:pt>
                <c:pt idx="76">
                  <c:v>0.81</c:v>
                </c:pt>
                <c:pt idx="77">
                  <c:v>0.81</c:v>
                </c:pt>
                <c:pt idx="78">
                  <c:v>0.81</c:v>
                </c:pt>
                <c:pt idx="79">
                  <c:v>0.81</c:v>
                </c:pt>
                <c:pt idx="80">
                  <c:v>0.81</c:v>
                </c:pt>
                <c:pt idx="81">
                  <c:v>0.81</c:v>
                </c:pt>
                <c:pt idx="82">
                  <c:v>0.81</c:v>
                </c:pt>
                <c:pt idx="83">
                  <c:v>0.69099999999999995</c:v>
                </c:pt>
                <c:pt idx="84">
                  <c:v>0.69099999999999995</c:v>
                </c:pt>
                <c:pt idx="85">
                  <c:v>0.69099999999999995</c:v>
                </c:pt>
                <c:pt idx="86">
                  <c:v>0.69099999999999995</c:v>
                </c:pt>
                <c:pt idx="87">
                  <c:v>0.69099999999999995</c:v>
                </c:pt>
                <c:pt idx="88">
                  <c:v>0.69099999999999995</c:v>
                </c:pt>
                <c:pt idx="89">
                  <c:v>0.69099999999999995</c:v>
                </c:pt>
                <c:pt idx="90">
                  <c:v>0.69099999999999995</c:v>
                </c:pt>
                <c:pt idx="91">
                  <c:v>0.69099999999999995</c:v>
                </c:pt>
                <c:pt idx="92">
                  <c:v>0.69099999999999995</c:v>
                </c:pt>
                <c:pt idx="93">
                  <c:v>0.69099999999999995</c:v>
                </c:pt>
                <c:pt idx="94">
                  <c:v>0.69099999999999995</c:v>
                </c:pt>
                <c:pt idx="95">
                  <c:v>0.80600000000000005</c:v>
                </c:pt>
                <c:pt idx="96">
                  <c:v>0.80600000000000005</c:v>
                </c:pt>
                <c:pt idx="97">
                  <c:v>0.80600000000000005</c:v>
                </c:pt>
                <c:pt idx="98">
                  <c:v>0.80600000000000005</c:v>
                </c:pt>
                <c:pt idx="99">
                  <c:v>0.80600000000000005</c:v>
                </c:pt>
                <c:pt idx="100">
                  <c:v>0.80600000000000005</c:v>
                </c:pt>
                <c:pt idx="101">
                  <c:v>0.80600000000000005</c:v>
                </c:pt>
                <c:pt idx="102">
                  <c:v>0.80600000000000005</c:v>
                </c:pt>
                <c:pt idx="103">
                  <c:v>0.80600000000000005</c:v>
                </c:pt>
                <c:pt idx="104">
                  <c:v>0.80600000000000005</c:v>
                </c:pt>
                <c:pt idx="105">
                  <c:v>0.80600000000000005</c:v>
                </c:pt>
                <c:pt idx="106">
                  <c:v>0.80600000000000005</c:v>
                </c:pt>
                <c:pt idx="107">
                  <c:v>0.80600000000000005</c:v>
                </c:pt>
                <c:pt idx="108">
                  <c:v>0.80600000000000005</c:v>
                </c:pt>
                <c:pt idx="109">
                  <c:v>0.80600000000000005</c:v>
                </c:pt>
                <c:pt idx="110">
                  <c:v>0.80600000000000005</c:v>
                </c:pt>
                <c:pt idx="111">
                  <c:v>0.80600000000000005</c:v>
                </c:pt>
                <c:pt idx="112">
                  <c:v>0.80600000000000005</c:v>
                </c:pt>
                <c:pt idx="113">
                  <c:v>0.66800000000000004</c:v>
                </c:pt>
                <c:pt idx="114">
                  <c:v>0.70599999999999996</c:v>
                </c:pt>
                <c:pt idx="115">
                  <c:v>0.70599999999999996</c:v>
                </c:pt>
                <c:pt idx="116">
                  <c:v>0.70599999999999996</c:v>
                </c:pt>
                <c:pt idx="117">
                  <c:v>0.70599999999999996</c:v>
                </c:pt>
                <c:pt idx="118">
                  <c:v>0.70599999999999996</c:v>
                </c:pt>
                <c:pt idx="119">
                  <c:v>0.70599999999999996</c:v>
                </c:pt>
                <c:pt idx="120">
                  <c:v>0.70599999999999996</c:v>
                </c:pt>
                <c:pt idx="121">
                  <c:v>0.70599999999999996</c:v>
                </c:pt>
                <c:pt idx="122">
                  <c:v>0.70599999999999996</c:v>
                </c:pt>
                <c:pt idx="123">
                  <c:v>0.70599999999999996</c:v>
                </c:pt>
                <c:pt idx="124">
                  <c:v>0.70599999999999996</c:v>
                </c:pt>
                <c:pt idx="125">
                  <c:v>0.70599999999999996</c:v>
                </c:pt>
                <c:pt idx="126">
                  <c:v>0.70599999999999996</c:v>
                </c:pt>
                <c:pt idx="127">
                  <c:v>0.70599999999999996</c:v>
                </c:pt>
                <c:pt idx="128">
                  <c:v>0.70599999999999996</c:v>
                </c:pt>
                <c:pt idx="129">
                  <c:v>0.70599999999999996</c:v>
                </c:pt>
                <c:pt idx="130">
                  <c:v>0.70599999999999996</c:v>
                </c:pt>
                <c:pt idx="131">
                  <c:v>0.70599999999999996</c:v>
                </c:pt>
                <c:pt idx="132">
                  <c:v>0.70599999999999996</c:v>
                </c:pt>
                <c:pt idx="133">
                  <c:v>0.70599999999999996</c:v>
                </c:pt>
                <c:pt idx="134">
                  <c:v>0.70599999999999996</c:v>
                </c:pt>
                <c:pt idx="135">
                  <c:v>0.70599999999999996</c:v>
                </c:pt>
                <c:pt idx="136">
                  <c:v>0.70599999999999996</c:v>
                </c:pt>
                <c:pt idx="137">
                  <c:v>0.95399999999999996</c:v>
                </c:pt>
                <c:pt idx="138">
                  <c:v>0.95399999999999996</c:v>
                </c:pt>
                <c:pt idx="139">
                  <c:v>0.95399999999999996</c:v>
                </c:pt>
                <c:pt idx="140">
                  <c:v>0.95399999999999996</c:v>
                </c:pt>
                <c:pt idx="141">
                  <c:v>0.95399999999999996</c:v>
                </c:pt>
                <c:pt idx="142">
                  <c:v>0.95399999999999996</c:v>
                </c:pt>
                <c:pt idx="143">
                  <c:v>0.85499999999999998</c:v>
                </c:pt>
                <c:pt idx="144">
                  <c:v>0.85499999999999998</c:v>
                </c:pt>
                <c:pt idx="145">
                  <c:v>0.85499999999999998</c:v>
                </c:pt>
                <c:pt idx="146">
                  <c:v>0.85499999999999998</c:v>
                </c:pt>
                <c:pt idx="147">
                  <c:v>0.85499999999999998</c:v>
                </c:pt>
                <c:pt idx="148">
                  <c:v>0.85499999999999998</c:v>
                </c:pt>
                <c:pt idx="149">
                  <c:v>0.85499999999999998</c:v>
                </c:pt>
                <c:pt idx="150">
                  <c:v>0.85499999999999998</c:v>
                </c:pt>
                <c:pt idx="151">
                  <c:v>0.85499999999999998</c:v>
                </c:pt>
                <c:pt idx="152">
                  <c:v>0.85499999999999998</c:v>
                </c:pt>
                <c:pt idx="153">
                  <c:v>0.85499999999999998</c:v>
                </c:pt>
                <c:pt idx="154">
                  <c:v>0.85499999999999998</c:v>
                </c:pt>
                <c:pt idx="155">
                  <c:v>0.85499999999999998</c:v>
                </c:pt>
                <c:pt idx="156">
                  <c:v>0.85499999999999998</c:v>
                </c:pt>
                <c:pt idx="157">
                  <c:v>0.85499999999999998</c:v>
                </c:pt>
                <c:pt idx="158">
                  <c:v>0.85499999999999998</c:v>
                </c:pt>
                <c:pt idx="159">
                  <c:v>0.85499999999999998</c:v>
                </c:pt>
                <c:pt idx="160">
                  <c:v>0.85499999999999998</c:v>
                </c:pt>
                <c:pt idx="161">
                  <c:v>0.85499999999999998</c:v>
                </c:pt>
                <c:pt idx="162">
                  <c:v>0.85499999999999998</c:v>
                </c:pt>
                <c:pt idx="163">
                  <c:v>0.85499999999999998</c:v>
                </c:pt>
                <c:pt idx="164">
                  <c:v>0.85499999999999998</c:v>
                </c:pt>
                <c:pt idx="165">
                  <c:v>0.85499999999999998</c:v>
                </c:pt>
                <c:pt idx="166">
                  <c:v>0.85499999999999998</c:v>
                </c:pt>
                <c:pt idx="167">
                  <c:v>0.85499999999999998</c:v>
                </c:pt>
                <c:pt idx="168">
                  <c:v>0.85499999999999998</c:v>
                </c:pt>
                <c:pt idx="169">
                  <c:v>0.85499999999999998</c:v>
                </c:pt>
                <c:pt idx="170">
                  <c:v>0.85499999999999998</c:v>
                </c:pt>
                <c:pt idx="171">
                  <c:v>0.85499999999999998</c:v>
                </c:pt>
                <c:pt idx="172">
                  <c:v>0.85499999999999998</c:v>
                </c:pt>
                <c:pt idx="173">
                  <c:v>0.90400000000000003</c:v>
                </c:pt>
                <c:pt idx="174">
                  <c:v>0.90400000000000003</c:v>
                </c:pt>
                <c:pt idx="175">
                  <c:v>0.90400000000000003</c:v>
                </c:pt>
                <c:pt idx="176">
                  <c:v>0.90400000000000003</c:v>
                </c:pt>
                <c:pt idx="177">
                  <c:v>0.90400000000000003</c:v>
                </c:pt>
                <c:pt idx="178">
                  <c:v>0.90400000000000003</c:v>
                </c:pt>
                <c:pt idx="179">
                  <c:v>0.90400000000000003</c:v>
                </c:pt>
                <c:pt idx="180">
                  <c:v>0.90400000000000003</c:v>
                </c:pt>
                <c:pt idx="181">
                  <c:v>0.90400000000000003</c:v>
                </c:pt>
                <c:pt idx="182">
                  <c:v>0.90400000000000003</c:v>
                </c:pt>
                <c:pt idx="183">
                  <c:v>0.90400000000000003</c:v>
                </c:pt>
                <c:pt idx="184">
                  <c:v>0.90400000000000003</c:v>
                </c:pt>
                <c:pt idx="185">
                  <c:v>0.90400000000000003</c:v>
                </c:pt>
                <c:pt idx="186">
                  <c:v>0.90400000000000003</c:v>
                </c:pt>
                <c:pt idx="187">
                  <c:v>0.90400000000000003</c:v>
                </c:pt>
                <c:pt idx="188">
                  <c:v>0.90400000000000003</c:v>
                </c:pt>
                <c:pt idx="189">
                  <c:v>0.90400000000000003</c:v>
                </c:pt>
                <c:pt idx="190">
                  <c:v>0.90400000000000003</c:v>
                </c:pt>
                <c:pt idx="191">
                  <c:v>0.90400000000000003</c:v>
                </c:pt>
                <c:pt idx="192">
                  <c:v>0.90400000000000003</c:v>
                </c:pt>
                <c:pt idx="193">
                  <c:v>0.90400000000000003</c:v>
                </c:pt>
                <c:pt idx="194">
                  <c:v>0.90400000000000003</c:v>
                </c:pt>
                <c:pt idx="195">
                  <c:v>0.90400000000000003</c:v>
                </c:pt>
                <c:pt idx="196">
                  <c:v>0.90400000000000003</c:v>
                </c:pt>
                <c:pt idx="197">
                  <c:v>0.90400000000000003</c:v>
                </c:pt>
                <c:pt idx="198">
                  <c:v>0.90400000000000003</c:v>
                </c:pt>
                <c:pt idx="199">
                  <c:v>0.90400000000000003</c:v>
                </c:pt>
                <c:pt idx="200">
                  <c:v>0.90400000000000003</c:v>
                </c:pt>
                <c:pt idx="201">
                  <c:v>0.90400000000000003</c:v>
                </c:pt>
                <c:pt idx="202">
                  <c:v>0.90400000000000003</c:v>
                </c:pt>
                <c:pt idx="203">
                  <c:v>1.1020000000000001</c:v>
                </c:pt>
                <c:pt idx="204">
                  <c:v>1.1020000000000001</c:v>
                </c:pt>
                <c:pt idx="205">
                  <c:v>1.1020000000000001</c:v>
                </c:pt>
                <c:pt idx="206">
                  <c:v>1.1020000000000001</c:v>
                </c:pt>
                <c:pt idx="207">
                  <c:v>1.1020000000000001</c:v>
                </c:pt>
                <c:pt idx="208">
                  <c:v>1.4330000000000001</c:v>
                </c:pt>
                <c:pt idx="209">
                  <c:v>1.4330000000000001</c:v>
                </c:pt>
                <c:pt idx="210">
                  <c:v>1.4330000000000001</c:v>
                </c:pt>
                <c:pt idx="211">
                  <c:v>1.4330000000000001</c:v>
                </c:pt>
                <c:pt idx="212">
                  <c:v>1.4330000000000001</c:v>
                </c:pt>
                <c:pt idx="213">
                  <c:v>1.4330000000000001</c:v>
                </c:pt>
                <c:pt idx="214">
                  <c:v>1.4330000000000001</c:v>
                </c:pt>
                <c:pt idx="215">
                  <c:v>1.4330000000000001</c:v>
                </c:pt>
                <c:pt idx="216">
                  <c:v>1.4330000000000001</c:v>
                </c:pt>
                <c:pt idx="217">
                  <c:v>1.4330000000000001</c:v>
                </c:pt>
                <c:pt idx="218">
                  <c:v>1.4330000000000001</c:v>
                </c:pt>
                <c:pt idx="219">
                  <c:v>1.4330000000000001</c:v>
                </c:pt>
                <c:pt idx="220">
                  <c:v>1.4330000000000001</c:v>
                </c:pt>
                <c:pt idx="221">
                  <c:v>1.4330000000000001</c:v>
                </c:pt>
                <c:pt idx="222">
                  <c:v>1.4330000000000001</c:v>
                </c:pt>
                <c:pt idx="223">
                  <c:v>1.4330000000000001</c:v>
                </c:pt>
                <c:pt idx="224">
                  <c:v>1.4330000000000001</c:v>
                </c:pt>
                <c:pt idx="225">
                  <c:v>1.4330000000000001</c:v>
                </c:pt>
                <c:pt idx="226">
                  <c:v>1.4330000000000001</c:v>
                </c:pt>
                <c:pt idx="227">
                  <c:v>1.4330000000000001</c:v>
                </c:pt>
                <c:pt idx="228">
                  <c:v>1.4330000000000001</c:v>
                </c:pt>
                <c:pt idx="229">
                  <c:v>1.4330000000000001</c:v>
                </c:pt>
                <c:pt idx="230">
                  <c:v>1.4330000000000001</c:v>
                </c:pt>
                <c:pt idx="231">
                  <c:v>1.4330000000000001</c:v>
                </c:pt>
                <c:pt idx="232">
                  <c:v>1.4330000000000001</c:v>
                </c:pt>
                <c:pt idx="233">
                  <c:v>1.7549999999999999</c:v>
                </c:pt>
                <c:pt idx="234">
                  <c:v>1.7549999999999999</c:v>
                </c:pt>
                <c:pt idx="235">
                  <c:v>1.7549999999999999</c:v>
                </c:pt>
                <c:pt idx="236">
                  <c:v>1.7549999999999999</c:v>
                </c:pt>
                <c:pt idx="237">
                  <c:v>1.7549999999999999</c:v>
                </c:pt>
                <c:pt idx="238">
                  <c:v>1.7549999999999999</c:v>
                </c:pt>
                <c:pt idx="239">
                  <c:v>1.7549999999999999</c:v>
                </c:pt>
                <c:pt idx="240">
                  <c:v>1.7549999999999999</c:v>
                </c:pt>
                <c:pt idx="241">
                  <c:v>1.7549999999999999</c:v>
                </c:pt>
                <c:pt idx="242">
                  <c:v>1.7549999999999999</c:v>
                </c:pt>
                <c:pt idx="243">
                  <c:v>1.7549999999999999</c:v>
                </c:pt>
                <c:pt idx="244">
                  <c:v>1.7549999999999999</c:v>
                </c:pt>
                <c:pt idx="245">
                  <c:v>1.7549999999999999</c:v>
                </c:pt>
                <c:pt idx="246">
                  <c:v>1.7549999999999999</c:v>
                </c:pt>
                <c:pt idx="247">
                  <c:v>1.08</c:v>
                </c:pt>
                <c:pt idx="248">
                  <c:v>1.08</c:v>
                </c:pt>
                <c:pt idx="249">
                  <c:v>1.08</c:v>
                </c:pt>
                <c:pt idx="250">
                  <c:v>1.08</c:v>
                </c:pt>
                <c:pt idx="251">
                  <c:v>1.08</c:v>
                </c:pt>
                <c:pt idx="252">
                  <c:v>1.08</c:v>
                </c:pt>
                <c:pt idx="253">
                  <c:v>1.08</c:v>
                </c:pt>
                <c:pt idx="254">
                  <c:v>1.08</c:v>
                </c:pt>
                <c:pt idx="255">
                  <c:v>1.08</c:v>
                </c:pt>
                <c:pt idx="256">
                  <c:v>1.08</c:v>
                </c:pt>
                <c:pt idx="257">
                  <c:v>1.08</c:v>
                </c:pt>
                <c:pt idx="258">
                  <c:v>1.08</c:v>
                </c:pt>
                <c:pt idx="259">
                  <c:v>1.08</c:v>
                </c:pt>
                <c:pt idx="260">
                  <c:v>1.08</c:v>
                </c:pt>
                <c:pt idx="261">
                  <c:v>1.08</c:v>
                </c:pt>
                <c:pt idx="262">
                  <c:v>1.08</c:v>
                </c:pt>
                <c:pt idx="263">
                  <c:v>1.3180000000000001</c:v>
                </c:pt>
                <c:pt idx="264">
                  <c:v>1.3180000000000001</c:v>
                </c:pt>
                <c:pt idx="265">
                  <c:v>1.3180000000000001</c:v>
                </c:pt>
                <c:pt idx="266">
                  <c:v>0.98799999999999999</c:v>
                </c:pt>
                <c:pt idx="267">
                  <c:v>0.98799999999999999</c:v>
                </c:pt>
                <c:pt idx="268">
                  <c:v>0.98799999999999999</c:v>
                </c:pt>
                <c:pt idx="269">
                  <c:v>0.98799999999999999</c:v>
                </c:pt>
                <c:pt idx="270">
                  <c:v>0.98799999999999999</c:v>
                </c:pt>
                <c:pt idx="271">
                  <c:v>0.98799999999999999</c:v>
                </c:pt>
                <c:pt idx="272">
                  <c:v>0.98799999999999999</c:v>
                </c:pt>
                <c:pt idx="273">
                  <c:v>0.98799999999999999</c:v>
                </c:pt>
                <c:pt idx="274">
                  <c:v>0.98799999999999999</c:v>
                </c:pt>
                <c:pt idx="275">
                  <c:v>0.98799999999999999</c:v>
                </c:pt>
                <c:pt idx="276">
                  <c:v>0.98799999999999999</c:v>
                </c:pt>
                <c:pt idx="277">
                  <c:v>0.98799999999999999</c:v>
                </c:pt>
                <c:pt idx="278">
                  <c:v>0.98799999999999999</c:v>
                </c:pt>
                <c:pt idx="279">
                  <c:v>0.98799999999999999</c:v>
                </c:pt>
                <c:pt idx="280">
                  <c:v>0.98799999999999999</c:v>
                </c:pt>
                <c:pt idx="281">
                  <c:v>0.98799999999999999</c:v>
                </c:pt>
                <c:pt idx="282">
                  <c:v>0.98799999999999999</c:v>
                </c:pt>
                <c:pt idx="283">
                  <c:v>0.98799999999999999</c:v>
                </c:pt>
                <c:pt idx="284">
                  <c:v>0.98799999999999999</c:v>
                </c:pt>
                <c:pt idx="285">
                  <c:v>0.98799999999999999</c:v>
                </c:pt>
                <c:pt idx="286">
                  <c:v>0.98799999999999999</c:v>
                </c:pt>
                <c:pt idx="287">
                  <c:v>0.98799999999999999</c:v>
                </c:pt>
                <c:pt idx="288">
                  <c:v>0.98799999999999999</c:v>
                </c:pt>
                <c:pt idx="289">
                  <c:v>0.98799999999999999</c:v>
                </c:pt>
                <c:pt idx="290">
                  <c:v>0.98799999999999999</c:v>
                </c:pt>
                <c:pt idx="291">
                  <c:v>0.98799999999999999</c:v>
                </c:pt>
                <c:pt idx="292">
                  <c:v>0.98799999999999999</c:v>
                </c:pt>
                <c:pt idx="293">
                  <c:v>1.107</c:v>
                </c:pt>
                <c:pt idx="294">
                  <c:v>1.107</c:v>
                </c:pt>
                <c:pt idx="295">
                  <c:v>1.107</c:v>
                </c:pt>
                <c:pt idx="296">
                  <c:v>1.107</c:v>
                </c:pt>
                <c:pt idx="297">
                  <c:v>1.107</c:v>
                </c:pt>
                <c:pt idx="298">
                  <c:v>1.107</c:v>
                </c:pt>
                <c:pt idx="299">
                  <c:v>1.107</c:v>
                </c:pt>
                <c:pt idx="300">
                  <c:v>1.107</c:v>
                </c:pt>
                <c:pt idx="301">
                  <c:v>1.107</c:v>
                </c:pt>
                <c:pt idx="302">
                  <c:v>1.107</c:v>
                </c:pt>
                <c:pt idx="303">
                  <c:v>1.107</c:v>
                </c:pt>
                <c:pt idx="304">
                  <c:v>1.107</c:v>
                </c:pt>
                <c:pt idx="305">
                  <c:v>1.107</c:v>
                </c:pt>
                <c:pt idx="306">
                  <c:v>1.107</c:v>
                </c:pt>
                <c:pt idx="307">
                  <c:v>1.107</c:v>
                </c:pt>
                <c:pt idx="308">
                  <c:v>1.107</c:v>
                </c:pt>
                <c:pt idx="309">
                  <c:v>1.107</c:v>
                </c:pt>
                <c:pt idx="310">
                  <c:v>1.107</c:v>
                </c:pt>
                <c:pt idx="311">
                  <c:v>1.107</c:v>
                </c:pt>
                <c:pt idx="312">
                  <c:v>1.107</c:v>
                </c:pt>
                <c:pt idx="313">
                  <c:v>1.107</c:v>
                </c:pt>
                <c:pt idx="314">
                  <c:v>1.107</c:v>
                </c:pt>
                <c:pt idx="315">
                  <c:v>1.107</c:v>
                </c:pt>
                <c:pt idx="316">
                  <c:v>1.107</c:v>
                </c:pt>
                <c:pt idx="317">
                  <c:v>1.107</c:v>
                </c:pt>
                <c:pt idx="318">
                  <c:v>1.107</c:v>
                </c:pt>
                <c:pt idx="319">
                  <c:v>0.997</c:v>
                </c:pt>
                <c:pt idx="320">
                  <c:v>0.997</c:v>
                </c:pt>
                <c:pt idx="321">
                  <c:v>0.997</c:v>
                </c:pt>
                <c:pt idx="322">
                  <c:v>0.997</c:v>
                </c:pt>
                <c:pt idx="323">
                  <c:v>1.0229999999999999</c:v>
                </c:pt>
                <c:pt idx="324">
                  <c:v>1.0229999999999999</c:v>
                </c:pt>
                <c:pt idx="325">
                  <c:v>1.0229999999999999</c:v>
                </c:pt>
                <c:pt idx="326">
                  <c:v>1.0229999999999999</c:v>
                </c:pt>
                <c:pt idx="327">
                  <c:v>1.0229999999999999</c:v>
                </c:pt>
                <c:pt idx="328">
                  <c:v>1.0229999999999999</c:v>
                </c:pt>
                <c:pt idx="329">
                  <c:v>1.0229999999999999</c:v>
                </c:pt>
                <c:pt idx="330">
                  <c:v>1.0229999999999999</c:v>
                </c:pt>
                <c:pt idx="331">
                  <c:v>1.0229999999999999</c:v>
                </c:pt>
                <c:pt idx="332">
                  <c:v>1.0229999999999999</c:v>
                </c:pt>
                <c:pt idx="333">
                  <c:v>1.0229999999999999</c:v>
                </c:pt>
                <c:pt idx="334">
                  <c:v>1.0229999999999999</c:v>
                </c:pt>
                <c:pt idx="335">
                  <c:v>1.0229999999999999</c:v>
                </c:pt>
                <c:pt idx="336">
                  <c:v>1.0229999999999999</c:v>
                </c:pt>
                <c:pt idx="337">
                  <c:v>1.0229999999999999</c:v>
                </c:pt>
                <c:pt idx="338">
                  <c:v>1.0229999999999999</c:v>
                </c:pt>
                <c:pt idx="339">
                  <c:v>1.0229999999999999</c:v>
                </c:pt>
                <c:pt idx="340">
                  <c:v>1.0229999999999999</c:v>
                </c:pt>
                <c:pt idx="341">
                  <c:v>1.0229999999999999</c:v>
                </c:pt>
                <c:pt idx="342">
                  <c:v>1.0229999999999999</c:v>
                </c:pt>
                <c:pt idx="343">
                  <c:v>1.0229999999999999</c:v>
                </c:pt>
                <c:pt idx="344">
                  <c:v>1.0229999999999999</c:v>
                </c:pt>
                <c:pt idx="345">
                  <c:v>1.0229999999999999</c:v>
                </c:pt>
                <c:pt idx="346">
                  <c:v>1.0229999999999999</c:v>
                </c:pt>
                <c:pt idx="347">
                  <c:v>1.0229999999999999</c:v>
                </c:pt>
                <c:pt idx="348">
                  <c:v>1.0229999999999999</c:v>
                </c:pt>
                <c:pt idx="349">
                  <c:v>1.0229999999999999</c:v>
                </c:pt>
                <c:pt idx="350">
                  <c:v>2.4630000000000001</c:v>
                </c:pt>
                <c:pt idx="351">
                  <c:v>2.4630000000000001</c:v>
                </c:pt>
                <c:pt idx="352">
                  <c:v>2.4630000000000001</c:v>
                </c:pt>
                <c:pt idx="353">
                  <c:v>2.335</c:v>
                </c:pt>
                <c:pt idx="354">
                  <c:v>2.335</c:v>
                </c:pt>
                <c:pt idx="355">
                  <c:v>2.335</c:v>
                </c:pt>
                <c:pt idx="356">
                  <c:v>2.335</c:v>
                </c:pt>
                <c:pt idx="357">
                  <c:v>2.335</c:v>
                </c:pt>
                <c:pt idx="358">
                  <c:v>2.335</c:v>
                </c:pt>
                <c:pt idx="359">
                  <c:v>2.335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C9-0A4A-827A-65C6DEC2B70E}"/>
            </c:ext>
          </c:extLst>
        </c:ser>
        <c:ser>
          <c:idx val="6"/>
          <c:order val="3"/>
          <c:tx>
            <c:strRef>
              <c:f>'R'!$F$2</c:f>
              <c:strCache>
                <c:ptCount val="1"/>
                <c:pt idx="0">
                  <c:v>IBZ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'R'!$A$3:$A$362</c:f>
              <c:numCache>
                <c:formatCode>m/d/yy</c:formatCode>
                <c:ptCount val="360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</c:numCache>
            </c:numRef>
          </c:cat>
          <c:val>
            <c:numRef>
              <c:f>'R'!$F$3:$F$362</c:f>
              <c:numCache>
                <c:formatCode>General</c:formatCode>
                <c:ptCount val="360"/>
                <c:pt idx="0">
                  <c:v>1.4183670650761699</c:v>
                </c:pt>
                <c:pt idx="1">
                  <c:v>1.4166293549243101</c:v>
                </c:pt>
                <c:pt idx="2">
                  <c:v>1.41722117647339</c:v>
                </c:pt>
                <c:pt idx="3">
                  <c:v>1.39966906488208</c:v>
                </c:pt>
                <c:pt idx="4">
                  <c:v>1.4394408345825001</c:v>
                </c:pt>
                <c:pt idx="5">
                  <c:v>1.50085254417304</c:v>
                </c:pt>
                <c:pt idx="6">
                  <c:v>1.5392828746855201</c:v>
                </c:pt>
                <c:pt idx="7">
                  <c:v>1.5919867705611199</c:v>
                </c:pt>
                <c:pt idx="8">
                  <c:v>1.6597334693935699</c:v>
                </c:pt>
                <c:pt idx="9">
                  <c:v>1.7183145618464</c:v>
                </c:pt>
                <c:pt idx="10">
                  <c:v>1.7329415199028899</c:v>
                </c:pt>
                <c:pt idx="11">
                  <c:v>1.76004676722439</c:v>
                </c:pt>
                <c:pt idx="12">
                  <c:v>1.76992195400524</c:v>
                </c:pt>
                <c:pt idx="13">
                  <c:v>1.7589230967426299</c:v>
                </c:pt>
                <c:pt idx="14">
                  <c:v>1.73372405163429</c:v>
                </c:pt>
                <c:pt idx="15">
                  <c:v>1.71692365148292</c:v>
                </c:pt>
                <c:pt idx="16">
                  <c:v>1.7221109829351</c:v>
                </c:pt>
                <c:pt idx="17">
                  <c:v>1.75396925462589</c:v>
                </c:pt>
                <c:pt idx="18">
                  <c:v>1.8039870201972299</c:v>
                </c:pt>
                <c:pt idx="19">
                  <c:v>1.86373064022337</c:v>
                </c:pt>
                <c:pt idx="20">
                  <c:v>1.9059018983434</c:v>
                </c:pt>
                <c:pt idx="21">
                  <c:v>1.9454040881332699</c:v>
                </c:pt>
                <c:pt idx="22">
                  <c:v>1.98751274975726</c:v>
                </c:pt>
                <c:pt idx="23">
                  <c:v>2.0136870029413401</c:v>
                </c:pt>
                <c:pt idx="24">
                  <c:v>2.03581909992565</c:v>
                </c:pt>
                <c:pt idx="25">
                  <c:v>2.0276289365342</c:v>
                </c:pt>
                <c:pt idx="26">
                  <c:v>1.98620482645699</c:v>
                </c:pt>
                <c:pt idx="27">
                  <c:v>1.9200407739916201</c:v>
                </c:pt>
                <c:pt idx="28">
                  <c:v>1.8357958449264</c:v>
                </c:pt>
                <c:pt idx="29">
                  <c:v>1.7451308570655699</c:v>
                </c:pt>
                <c:pt idx="30">
                  <c:v>1.6556838076329301</c:v>
                </c:pt>
                <c:pt idx="31">
                  <c:v>1.5733875126532</c:v>
                </c:pt>
                <c:pt idx="32">
                  <c:v>1.5017330864779099</c:v>
                </c:pt>
                <c:pt idx="33">
                  <c:v>1.4395925155260401</c:v>
                </c:pt>
                <c:pt idx="34">
                  <c:v>1.37142499167652</c:v>
                </c:pt>
                <c:pt idx="35">
                  <c:v>1.3026740725181301</c:v>
                </c:pt>
                <c:pt idx="36">
                  <c:v>1.2360470625436999</c:v>
                </c:pt>
                <c:pt idx="37">
                  <c:v>1.1655648360892099</c:v>
                </c:pt>
                <c:pt idx="38">
                  <c:v>1.09700000403293</c:v>
                </c:pt>
                <c:pt idx="39">
                  <c:v>1.0273419810837601</c:v>
                </c:pt>
                <c:pt idx="40">
                  <c:v>0.96128877527207601</c:v>
                </c:pt>
                <c:pt idx="41">
                  <c:v>0.89687596583914797</c:v>
                </c:pt>
                <c:pt idx="42">
                  <c:v>0.83385373640551896</c:v>
                </c:pt>
                <c:pt idx="43">
                  <c:v>0.77563547068428895</c:v>
                </c:pt>
                <c:pt idx="44">
                  <c:v>0.71974174828619497</c:v>
                </c:pt>
                <c:pt idx="45">
                  <c:v>0.67088306778757201</c:v>
                </c:pt>
                <c:pt idx="46">
                  <c:v>0.63483419979186295</c:v>
                </c:pt>
                <c:pt idx="47">
                  <c:v>0.60825663919921202</c:v>
                </c:pt>
                <c:pt idx="48">
                  <c:v>0.587937595628231</c:v>
                </c:pt>
                <c:pt idx="49">
                  <c:v>0.57529499280568497</c:v>
                </c:pt>
                <c:pt idx="50">
                  <c:v>0.573281368149273</c:v>
                </c:pt>
                <c:pt idx="51">
                  <c:v>0.57824018087797002</c:v>
                </c:pt>
                <c:pt idx="52">
                  <c:v>0.59440105033360302</c:v>
                </c:pt>
                <c:pt idx="53">
                  <c:v>0.61849850612772705</c:v>
                </c:pt>
                <c:pt idx="54">
                  <c:v>0.64898166213617803</c:v>
                </c:pt>
                <c:pt idx="55">
                  <c:v>0.68071190198167297</c:v>
                </c:pt>
                <c:pt idx="56">
                  <c:v>0.70866144918513996</c:v>
                </c:pt>
                <c:pt idx="57">
                  <c:v>0.73173678274179499</c:v>
                </c:pt>
                <c:pt idx="58">
                  <c:v>0.74218375262872704</c:v>
                </c:pt>
                <c:pt idx="59">
                  <c:v>0.74424656495180097</c:v>
                </c:pt>
                <c:pt idx="60">
                  <c:v>0.73940483555927405</c:v>
                </c:pt>
                <c:pt idx="61">
                  <c:v>0.728140127199985</c:v>
                </c:pt>
                <c:pt idx="62">
                  <c:v>0.71360632475049202</c:v>
                </c:pt>
                <c:pt idx="63">
                  <c:v>0.69940162406507</c:v>
                </c:pt>
                <c:pt idx="64">
                  <c:v>0.67531159989917</c:v>
                </c:pt>
                <c:pt idx="65">
                  <c:v>0.65306730939832203</c:v>
                </c:pt>
                <c:pt idx="66">
                  <c:v>0.63283972711613401</c:v>
                </c:pt>
                <c:pt idx="67">
                  <c:v>0.62016413921980296</c:v>
                </c:pt>
                <c:pt idx="68">
                  <c:v>0.608306492035389</c:v>
                </c:pt>
                <c:pt idx="69">
                  <c:v>0.60923390800350397</c:v>
                </c:pt>
                <c:pt idx="70">
                  <c:v>0.60907803827255402</c:v>
                </c:pt>
                <c:pt idx="71">
                  <c:v>0.61183522773166099</c:v>
                </c:pt>
                <c:pt idx="72">
                  <c:v>0.61732215598399398</c:v>
                </c:pt>
                <c:pt idx="73">
                  <c:v>0.62354326697244</c:v>
                </c:pt>
                <c:pt idx="74">
                  <c:v>0.63010687056051096</c:v>
                </c:pt>
                <c:pt idx="75">
                  <c:v>0.63511560184229798</c:v>
                </c:pt>
                <c:pt idx="76">
                  <c:v>0.63878005661668302</c:v>
                </c:pt>
                <c:pt idx="77">
                  <c:v>0.64496696410482901</c:v>
                </c:pt>
                <c:pt idx="78">
                  <c:v>0.64653690250562801</c:v>
                </c:pt>
                <c:pt idx="79">
                  <c:v>0.64786250586246596</c:v>
                </c:pt>
                <c:pt idx="80">
                  <c:v>0.65169615177526297</c:v>
                </c:pt>
                <c:pt idx="81">
                  <c:v>0.66623586966112203</c:v>
                </c:pt>
                <c:pt idx="82">
                  <c:v>0.68562173545649296</c:v>
                </c:pt>
                <c:pt idx="83">
                  <c:v>0.70554021126488298</c:v>
                </c:pt>
                <c:pt idx="84">
                  <c:v>0.74127447376890698</c:v>
                </c:pt>
                <c:pt idx="85">
                  <c:v>0.76671309398975196</c:v>
                </c:pt>
                <c:pt idx="86">
                  <c:v>0.80360734428205105</c:v>
                </c:pt>
                <c:pt idx="87">
                  <c:v>0.82872099394816501</c:v>
                </c:pt>
                <c:pt idx="88">
                  <c:v>0.86762777550243997</c:v>
                </c:pt>
                <c:pt idx="89">
                  <c:v>0.87775337228837502</c:v>
                </c:pt>
                <c:pt idx="90">
                  <c:v>0.877129194282533</c:v>
                </c:pt>
                <c:pt idx="91">
                  <c:v>0.87139156229186998</c:v>
                </c:pt>
                <c:pt idx="92">
                  <c:v>0.84879781965913004</c:v>
                </c:pt>
                <c:pt idx="93">
                  <c:v>0.836712852629524</c:v>
                </c:pt>
                <c:pt idx="94">
                  <c:v>0.82390357166905304</c:v>
                </c:pt>
                <c:pt idx="95">
                  <c:v>0.81466649169167005</c:v>
                </c:pt>
                <c:pt idx="96">
                  <c:v>0.81548227317358002</c:v>
                </c:pt>
                <c:pt idx="97">
                  <c:v>0.83140962944917096</c:v>
                </c:pt>
                <c:pt idx="98">
                  <c:v>0.83109924409900604</c:v>
                </c:pt>
                <c:pt idx="99">
                  <c:v>0.85923859999335706</c:v>
                </c:pt>
                <c:pt idx="100">
                  <c:v>0.86990180337051703</c:v>
                </c:pt>
                <c:pt idx="101">
                  <c:v>0.88126863905404595</c:v>
                </c:pt>
                <c:pt idx="102">
                  <c:v>0.88505156780736705</c:v>
                </c:pt>
                <c:pt idx="103">
                  <c:v>0.88382721461246905</c:v>
                </c:pt>
                <c:pt idx="104">
                  <c:v>0.87335455290258701</c:v>
                </c:pt>
                <c:pt idx="105">
                  <c:v>0.84598789201387503</c:v>
                </c:pt>
                <c:pt idx="106">
                  <c:v>0.80434103397857304</c:v>
                </c:pt>
                <c:pt idx="107">
                  <c:v>0.74420540786195899</c:v>
                </c:pt>
                <c:pt idx="108">
                  <c:v>0.68103502194871601</c:v>
                </c:pt>
                <c:pt idx="109">
                  <c:v>0.640179491739016</c:v>
                </c:pt>
                <c:pt idx="110">
                  <c:v>0.60949635529535495</c:v>
                </c:pt>
                <c:pt idx="111">
                  <c:v>0.61928826187768304</c:v>
                </c:pt>
                <c:pt idx="112">
                  <c:v>0.63819073785209501</c:v>
                </c:pt>
                <c:pt idx="113">
                  <c:v>0.68092600201251996</c:v>
                </c:pt>
                <c:pt idx="114">
                  <c:v>0.74480789095908395</c:v>
                </c:pt>
                <c:pt idx="115">
                  <c:v>0.840885369292381</c:v>
                </c:pt>
                <c:pt idx="116">
                  <c:v>0.96732475161215503</c:v>
                </c:pt>
                <c:pt idx="117">
                  <c:v>1.1414521780075599</c:v>
                </c:pt>
                <c:pt idx="118">
                  <c:v>1.37955548336575</c:v>
                </c:pt>
                <c:pt idx="119">
                  <c:v>1.5596458309892101</c:v>
                </c:pt>
                <c:pt idx="120">
                  <c:v>1.6616909614327</c:v>
                </c:pt>
                <c:pt idx="121">
                  <c:v>1.77113498811311</c:v>
                </c:pt>
                <c:pt idx="122">
                  <c:v>1.7552637366713599</c:v>
                </c:pt>
                <c:pt idx="123">
                  <c:v>1.68881104675767</c:v>
                </c:pt>
                <c:pt idx="124">
                  <c:v>1.55833430445697</c:v>
                </c:pt>
                <c:pt idx="125">
                  <c:v>1.43490902778337</c:v>
                </c:pt>
                <c:pt idx="126">
                  <c:v>1.36109738522575</c:v>
                </c:pt>
                <c:pt idx="127">
                  <c:v>1.29099338900897</c:v>
                </c:pt>
                <c:pt idx="128">
                  <c:v>1.25673954817545</c:v>
                </c:pt>
                <c:pt idx="129">
                  <c:v>1.23538795574423</c:v>
                </c:pt>
                <c:pt idx="130">
                  <c:v>1.21597864671606</c:v>
                </c:pt>
                <c:pt idx="131">
                  <c:v>1.2039031767441299</c:v>
                </c:pt>
                <c:pt idx="132">
                  <c:v>1.19244287253195</c:v>
                </c:pt>
                <c:pt idx="133">
                  <c:v>1.20066297745303</c:v>
                </c:pt>
                <c:pt idx="134">
                  <c:v>1.2149984315065101</c:v>
                </c:pt>
                <c:pt idx="135">
                  <c:v>1.22802400294553</c:v>
                </c:pt>
                <c:pt idx="136">
                  <c:v>1.2472651991480099</c:v>
                </c:pt>
                <c:pt idx="137">
                  <c:v>1.29920843841172</c:v>
                </c:pt>
                <c:pt idx="138">
                  <c:v>1.3217299228100901</c:v>
                </c:pt>
                <c:pt idx="139">
                  <c:v>1.33687060082689</c:v>
                </c:pt>
                <c:pt idx="140">
                  <c:v>1.3704489546280401</c:v>
                </c:pt>
                <c:pt idx="141">
                  <c:v>1.38602760360511</c:v>
                </c:pt>
                <c:pt idx="142">
                  <c:v>1.3677823664400399</c:v>
                </c:pt>
                <c:pt idx="143">
                  <c:v>1.3202423352886301</c:v>
                </c:pt>
                <c:pt idx="144">
                  <c:v>1.2804562181479799</c:v>
                </c:pt>
                <c:pt idx="145">
                  <c:v>1.2213348034301199</c:v>
                </c:pt>
                <c:pt idx="146">
                  <c:v>1.1826043613639601</c:v>
                </c:pt>
                <c:pt idx="147">
                  <c:v>1.13598184831013</c:v>
                </c:pt>
                <c:pt idx="148">
                  <c:v>1.0825586860834699</c:v>
                </c:pt>
                <c:pt idx="149">
                  <c:v>1.0388892907576399</c:v>
                </c:pt>
                <c:pt idx="150">
                  <c:v>0.97911064727145802</c:v>
                </c:pt>
                <c:pt idx="151">
                  <c:v>0.95122861266694203</c:v>
                </c:pt>
                <c:pt idx="152">
                  <c:v>0.93388825813387599</c:v>
                </c:pt>
                <c:pt idx="153">
                  <c:v>0.93804729618517202</c:v>
                </c:pt>
                <c:pt idx="154">
                  <c:v>0.94380640450992004</c:v>
                </c:pt>
                <c:pt idx="155">
                  <c:v>0.98837498891666598</c:v>
                </c:pt>
                <c:pt idx="156">
                  <c:v>1.0438406274063701</c:v>
                </c:pt>
                <c:pt idx="157">
                  <c:v>1.0881673844256201</c:v>
                </c:pt>
                <c:pt idx="158">
                  <c:v>1.1375923782356701</c:v>
                </c:pt>
                <c:pt idx="159">
                  <c:v>1.19136583083041</c:v>
                </c:pt>
                <c:pt idx="160">
                  <c:v>1.20558811588853</c:v>
                </c:pt>
                <c:pt idx="161">
                  <c:v>1.2023081026537801</c:v>
                </c:pt>
                <c:pt idx="162">
                  <c:v>1.1841165889898899</c:v>
                </c:pt>
                <c:pt idx="163">
                  <c:v>1.1258977605376601</c:v>
                </c:pt>
                <c:pt idx="164">
                  <c:v>1.05850745672293</c:v>
                </c:pt>
                <c:pt idx="165">
                  <c:v>1.0028597665299801</c:v>
                </c:pt>
                <c:pt idx="166">
                  <c:v>0.95246311585976995</c:v>
                </c:pt>
                <c:pt idx="167">
                  <c:v>0.91814828175933605</c:v>
                </c:pt>
                <c:pt idx="168">
                  <c:v>0.88699431265602202</c:v>
                </c:pt>
                <c:pt idx="169">
                  <c:v>0.87350584313824498</c:v>
                </c:pt>
                <c:pt idx="170">
                  <c:v>0.86747050526191605</c:v>
                </c:pt>
                <c:pt idx="171">
                  <c:v>0.87446868442337</c:v>
                </c:pt>
                <c:pt idx="172">
                  <c:v>0.89841994163923</c:v>
                </c:pt>
                <c:pt idx="173">
                  <c:v>0.93741670552553502</c:v>
                </c:pt>
                <c:pt idx="174">
                  <c:v>0.97450128826358895</c:v>
                </c:pt>
                <c:pt idx="175">
                  <c:v>1.0251588032752299</c:v>
                </c:pt>
                <c:pt idx="176">
                  <c:v>1.0716424346665701</c:v>
                </c:pt>
                <c:pt idx="177">
                  <c:v>1.1043026008880501</c:v>
                </c:pt>
                <c:pt idx="178">
                  <c:v>1.1224201425139499</c:v>
                </c:pt>
                <c:pt idx="179">
                  <c:v>1.1223316404912</c:v>
                </c:pt>
                <c:pt idx="180">
                  <c:v>1.10545893207049</c:v>
                </c:pt>
                <c:pt idx="181">
                  <c:v>1.0781760810318499</c:v>
                </c:pt>
                <c:pt idx="182">
                  <c:v>1.0473309776717701</c:v>
                </c:pt>
                <c:pt idx="183">
                  <c:v>1.0103599312004701</c:v>
                </c:pt>
                <c:pt idx="184">
                  <c:v>0.97589765883711499</c:v>
                </c:pt>
                <c:pt idx="185">
                  <c:v>0.95359214518734203</c:v>
                </c:pt>
                <c:pt idx="186">
                  <c:v>0.93208408237569995</c:v>
                </c:pt>
                <c:pt idx="187">
                  <c:v>0.91071538028571697</c:v>
                </c:pt>
                <c:pt idx="188">
                  <c:v>0.90039642400285802</c:v>
                </c:pt>
                <c:pt idx="189">
                  <c:v>0.88724847321919298</c:v>
                </c:pt>
                <c:pt idx="190">
                  <c:v>0.90105648591012599</c:v>
                </c:pt>
                <c:pt idx="191">
                  <c:v>0.92496872561939303</c:v>
                </c:pt>
                <c:pt idx="192">
                  <c:v>0.95376100363887295</c:v>
                </c:pt>
                <c:pt idx="193">
                  <c:v>0.98864276998270595</c:v>
                </c:pt>
                <c:pt idx="194">
                  <c:v>1.04081629731989</c:v>
                </c:pt>
                <c:pt idx="195">
                  <c:v>1.0969614161136201</c:v>
                </c:pt>
                <c:pt idx="196">
                  <c:v>1.17192581359991</c:v>
                </c:pt>
                <c:pt idx="197">
                  <c:v>1.2127713559542299</c:v>
                </c:pt>
                <c:pt idx="198">
                  <c:v>1.2548594697627</c:v>
                </c:pt>
                <c:pt idx="199">
                  <c:v>1.2768490314240699</c:v>
                </c:pt>
                <c:pt idx="200">
                  <c:v>1.2892397784445699</c:v>
                </c:pt>
                <c:pt idx="201">
                  <c:v>1.3017944704217199</c:v>
                </c:pt>
                <c:pt idx="202">
                  <c:v>1.29557463763328</c:v>
                </c:pt>
                <c:pt idx="203">
                  <c:v>1.29660915249346</c:v>
                </c:pt>
                <c:pt idx="204">
                  <c:v>1.2855668380866501</c:v>
                </c:pt>
                <c:pt idx="205">
                  <c:v>1.25046935200264</c:v>
                </c:pt>
                <c:pt idx="206">
                  <c:v>1.2208151962370799</c:v>
                </c:pt>
                <c:pt idx="207">
                  <c:v>1.1942751385972801</c:v>
                </c:pt>
                <c:pt idx="208">
                  <c:v>1.1772821970966301</c:v>
                </c:pt>
                <c:pt idx="209">
                  <c:v>1.1574728627036699</c:v>
                </c:pt>
                <c:pt idx="210">
                  <c:v>1.15559087194262</c:v>
                </c:pt>
                <c:pt idx="211">
                  <c:v>1.13530008738928</c:v>
                </c:pt>
                <c:pt idx="212">
                  <c:v>1.11303798462145</c:v>
                </c:pt>
                <c:pt idx="213">
                  <c:v>1.0949997959087601</c:v>
                </c:pt>
                <c:pt idx="214">
                  <c:v>1.0683017461311</c:v>
                </c:pt>
                <c:pt idx="215">
                  <c:v>1.0526791176919299</c:v>
                </c:pt>
                <c:pt idx="216">
                  <c:v>1.0282898574357799</c:v>
                </c:pt>
                <c:pt idx="217">
                  <c:v>1.0110272724103</c:v>
                </c:pt>
                <c:pt idx="218">
                  <c:v>1.01515886297103</c:v>
                </c:pt>
                <c:pt idx="219">
                  <c:v>1.02568192060786</c:v>
                </c:pt>
                <c:pt idx="220">
                  <c:v>1.0446018299944599</c:v>
                </c:pt>
                <c:pt idx="221">
                  <c:v>1.0639541144911899</c:v>
                </c:pt>
                <c:pt idx="222">
                  <c:v>1.09841732605069</c:v>
                </c:pt>
                <c:pt idx="223">
                  <c:v>1.12201014027085</c:v>
                </c:pt>
                <c:pt idx="224">
                  <c:v>1.14023585096019</c:v>
                </c:pt>
                <c:pt idx="225">
                  <c:v>1.1651767818759799</c:v>
                </c:pt>
                <c:pt idx="226">
                  <c:v>1.20308983665616</c:v>
                </c:pt>
                <c:pt idx="227">
                  <c:v>1.2356467136649001</c:v>
                </c:pt>
                <c:pt idx="228">
                  <c:v>1.2856069291810099</c:v>
                </c:pt>
                <c:pt idx="229">
                  <c:v>1.3267811924505499</c:v>
                </c:pt>
                <c:pt idx="230">
                  <c:v>1.38311999214578</c:v>
                </c:pt>
                <c:pt idx="231">
                  <c:v>1.4375507616113701</c:v>
                </c:pt>
                <c:pt idx="232">
                  <c:v>1.4801497118310101</c:v>
                </c:pt>
                <c:pt idx="233">
                  <c:v>1.53653955470397</c:v>
                </c:pt>
                <c:pt idx="234">
                  <c:v>1.5850725728992101</c:v>
                </c:pt>
                <c:pt idx="235">
                  <c:v>1.63565830648701</c:v>
                </c:pt>
                <c:pt idx="236">
                  <c:v>1.6794342323398199</c:v>
                </c:pt>
                <c:pt idx="237">
                  <c:v>1.7029160652305799</c:v>
                </c:pt>
                <c:pt idx="238">
                  <c:v>1.70563268948691</c:v>
                </c:pt>
                <c:pt idx="239">
                  <c:v>1.6971112862056199</c:v>
                </c:pt>
                <c:pt idx="240">
                  <c:v>1.67146164184325</c:v>
                </c:pt>
                <c:pt idx="241">
                  <c:v>1.64465995162865</c:v>
                </c:pt>
                <c:pt idx="242">
                  <c:v>1.6126751782747299</c:v>
                </c:pt>
                <c:pt idx="243">
                  <c:v>1.5811480234417099</c:v>
                </c:pt>
                <c:pt idx="244">
                  <c:v>1.54903151335686</c:v>
                </c:pt>
                <c:pt idx="245">
                  <c:v>1.51297129980749</c:v>
                </c:pt>
                <c:pt idx="246">
                  <c:v>1.47965845061235</c:v>
                </c:pt>
                <c:pt idx="247">
                  <c:v>1.44431409645039</c:v>
                </c:pt>
                <c:pt idx="248">
                  <c:v>1.41156550890573</c:v>
                </c:pt>
                <c:pt idx="249">
                  <c:v>1.3808744916848199</c:v>
                </c:pt>
                <c:pt idx="250">
                  <c:v>1.3497728300299401</c:v>
                </c:pt>
                <c:pt idx="251">
                  <c:v>1.3174445264472101</c:v>
                </c:pt>
                <c:pt idx="252">
                  <c:v>1.28316759955471</c:v>
                </c:pt>
                <c:pt idx="253">
                  <c:v>1.24501286251757</c:v>
                </c:pt>
                <c:pt idx="254">
                  <c:v>1.2071196755923399</c:v>
                </c:pt>
                <c:pt idx="255">
                  <c:v>1.1680403508832899</c:v>
                </c:pt>
                <c:pt idx="256">
                  <c:v>1.13518875483545</c:v>
                </c:pt>
                <c:pt idx="257">
                  <c:v>1.1031958161656099</c:v>
                </c:pt>
                <c:pt idx="258">
                  <c:v>1.0759188547682199</c:v>
                </c:pt>
                <c:pt idx="259">
                  <c:v>1.0513021390096</c:v>
                </c:pt>
                <c:pt idx="260">
                  <c:v>1.0292027074215</c:v>
                </c:pt>
                <c:pt idx="261">
                  <c:v>1.0109261418045801</c:v>
                </c:pt>
                <c:pt idx="262">
                  <c:v>0.99611470589240703</c:v>
                </c:pt>
                <c:pt idx="263">
                  <c:v>0.98910356709925495</c:v>
                </c:pt>
                <c:pt idx="264">
                  <c:v>0.98114519291267399</c:v>
                </c:pt>
                <c:pt idx="265">
                  <c:v>0.97618065260006104</c:v>
                </c:pt>
                <c:pt idx="266">
                  <c:v>0.97244301703239899</c:v>
                </c:pt>
                <c:pt idx="267">
                  <c:v>0.96599459443116698</c:v>
                </c:pt>
                <c:pt idx="268">
                  <c:v>0.95717567405031201</c:v>
                </c:pt>
                <c:pt idx="269">
                  <c:v>0.94959487397728204</c:v>
                </c:pt>
                <c:pt idx="270">
                  <c:v>0.942934083114771</c:v>
                </c:pt>
                <c:pt idx="271">
                  <c:v>0.93188211233225504</c:v>
                </c:pt>
                <c:pt idx="272">
                  <c:v>0.92261918573750101</c:v>
                </c:pt>
                <c:pt idx="273">
                  <c:v>0.91044963741807805</c:v>
                </c:pt>
                <c:pt idx="274">
                  <c:v>0.899674600616163</c:v>
                </c:pt>
                <c:pt idx="275">
                  <c:v>0.89206388034095696</c:v>
                </c:pt>
                <c:pt idx="276">
                  <c:v>0.88951060617142796</c:v>
                </c:pt>
                <c:pt idx="277">
                  <c:v>0.89186464831575296</c:v>
                </c:pt>
                <c:pt idx="278">
                  <c:v>0.89768328687009802</c:v>
                </c:pt>
                <c:pt idx="279">
                  <c:v>0.90472990073303305</c:v>
                </c:pt>
                <c:pt idx="280">
                  <c:v>0.914602277397908</c:v>
                </c:pt>
                <c:pt idx="281">
                  <c:v>0.92352701610760402</c:v>
                </c:pt>
                <c:pt idx="282">
                  <c:v>0.93303912473005002</c:v>
                </c:pt>
                <c:pt idx="283">
                  <c:v>0.942159424748094</c:v>
                </c:pt>
                <c:pt idx="284">
                  <c:v>0.95354729863118803</c:v>
                </c:pt>
                <c:pt idx="285">
                  <c:v>0.96380363760420196</c:v>
                </c:pt>
                <c:pt idx="286">
                  <c:v>0.97478533286053304</c:v>
                </c:pt>
                <c:pt idx="287">
                  <c:v>0.98327840822135304</c:v>
                </c:pt>
                <c:pt idx="288">
                  <c:v>0.98829697833575703</c:v>
                </c:pt>
                <c:pt idx="289">
                  <c:v>0.99488554804099805</c:v>
                </c:pt>
                <c:pt idx="290">
                  <c:v>1.0011455061572201</c:v>
                </c:pt>
                <c:pt idx="291">
                  <c:v>1.01212812362802</c:v>
                </c:pt>
                <c:pt idx="292">
                  <c:v>1.02663013264978</c:v>
                </c:pt>
                <c:pt idx="293">
                  <c:v>1.0352305511904201</c:v>
                </c:pt>
                <c:pt idx="294">
                  <c:v>1.04243454939332</c:v>
                </c:pt>
                <c:pt idx="295">
                  <c:v>1.0425475223854701</c:v>
                </c:pt>
                <c:pt idx="296">
                  <c:v>1.0388462655756601</c:v>
                </c:pt>
                <c:pt idx="297">
                  <c:v>1.0291517568033599</c:v>
                </c:pt>
                <c:pt idx="298">
                  <c:v>1.0196033756854701</c:v>
                </c:pt>
                <c:pt idx="299">
                  <c:v>1.00631730655277</c:v>
                </c:pt>
                <c:pt idx="300">
                  <c:v>0.99231823712733902</c:v>
                </c:pt>
                <c:pt idx="301">
                  <c:v>0.97423806459756501</c:v>
                </c:pt>
                <c:pt idx="302">
                  <c:v>0.95433766763830197</c:v>
                </c:pt>
                <c:pt idx="303">
                  <c:v>0.938228892868334</c:v>
                </c:pt>
                <c:pt idx="304">
                  <c:v>0.92738825814650705</c:v>
                </c:pt>
                <c:pt idx="305">
                  <c:v>0.92080838397567799</c:v>
                </c:pt>
                <c:pt idx="306">
                  <c:v>0.92067401784898695</c:v>
                </c:pt>
                <c:pt idx="307">
                  <c:v>0.926631203730377</c:v>
                </c:pt>
                <c:pt idx="308">
                  <c:v>0.93359778666108495</c:v>
                </c:pt>
                <c:pt idx="309">
                  <c:v>0.94004956828131303</c:v>
                </c:pt>
                <c:pt idx="310">
                  <c:v>0.94940587109578201</c:v>
                </c:pt>
                <c:pt idx="311">
                  <c:v>0.95647446000589598</c:v>
                </c:pt>
                <c:pt idx="312">
                  <c:v>0.96505211822620995</c:v>
                </c:pt>
                <c:pt idx="313">
                  <c:v>0.97313830136562796</c:v>
                </c:pt>
                <c:pt idx="314">
                  <c:v>0.97872065160712496</c:v>
                </c:pt>
                <c:pt idx="315">
                  <c:v>0.98509451122313096</c:v>
                </c:pt>
                <c:pt idx="316">
                  <c:v>0.98866482760364405</c:v>
                </c:pt>
                <c:pt idx="317">
                  <c:v>0.99030770696223003</c:v>
                </c:pt>
                <c:pt idx="318">
                  <c:v>0.98033811846536201</c:v>
                </c:pt>
                <c:pt idx="319">
                  <c:v>0.96754333543771898</c:v>
                </c:pt>
                <c:pt idx="320">
                  <c:v>0.94965839827269005</c:v>
                </c:pt>
                <c:pt idx="321">
                  <c:v>0.92767177385371002</c:v>
                </c:pt>
                <c:pt idx="322">
                  <c:v>0.90103001177661202</c:v>
                </c:pt>
                <c:pt idx="323">
                  <c:v>0.87599559171844399</c:v>
                </c:pt>
                <c:pt idx="324">
                  <c:v>0.852897229630178</c:v>
                </c:pt>
                <c:pt idx="325">
                  <c:v>0.83165516722214206</c:v>
                </c:pt>
                <c:pt idx="326">
                  <c:v>0.81159255427049204</c:v>
                </c:pt>
                <c:pt idx="327">
                  <c:v>0.79387461125415504</c:v>
                </c:pt>
                <c:pt idx="328">
                  <c:v>0.77794507936045998</c:v>
                </c:pt>
                <c:pt idx="329">
                  <c:v>0.76050093622984904</c:v>
                </c:pt>
                <c:pt idx="330">
                  <c:v>1.7139800899798601</c:v>
                </c:pt>
                <c:pt idx="331">
                  <c:v>1.73121850274084</c:v>
                </c:pt>
                <c:pt idx="332">
                  <c:v>1.7339206179392599</c:v>
                </c:pt>
                <c:pt idx="333">
                  <c:v>1.7373610143242</c:v>
                </c:pt>
                <c:pt idx="334">
                  <c:v>1.73787927470231</c:v>
                </c:pt>
                <c:pt idx="335">
                  <c:v>1.73787927470231</c:v>
                </c:pt>
                <c:pt idx="336">
                  <c:v>1.73787927470231</c:v>
                </c:pt>
                <c:pt idx="337">
                  <c:v>1.73787927470231</c:v>
                </c:pt>
                <c:pt idx="338">
                  <c:v>1.73787927470231</c:v>
                </c:pt>
                <c:pt idx="339">
                  <c:v>1.73787927470231</c:v>
                </c:pt>
                <c:pt idx="340">
                  <c:v>1.73787927470231</c:v>
                </c:pt>
                <c:pt idx="341">
                  <c:v>1.73787927470231</c:v>
                </c:pt>
                <c:pt idx="342">
                  <c:v>1.73787927470231</c:v>
                </c:pt>
                <c:pt idx="343">
                  <c:v>1.73787927470231</c:v>
                </c:pt>
                <c:pt idx="344">
                  <c:v>1.73787927470231</c:v>
                </c:pt>
                <c:pt idx="345">
                  <c:v>1.73787927470231</c:v>
                </c:pt>
                <c:pt idx="346">
                  <c:v>1.73787927470231</c:v>
                </c:pt>
                <c:pt idx="347">
                  <c:v>1.73787927470231</c:v>
                </c:pt>
                <c:pt idx="348">
                  <c:v>1.73787927470231</c:v>
                </c:pt>
                <c:pt idx="349">
                  <c:v>1.73787927470231</c:v>
                </c:pt>
                <c:pt idx="350">
                  <c:v>1.73787927470231</c:v>
                </c:pt>
                <c:pt idx="351">
                  <c:v>1.73787927470231</c:v>
                </c:pt>
                <c:pt idx="352">
                  <c:v>1.73787927470231</c:v>
                </c:pt>
                <c:pt idx="353">
                  <c:v>1.9410097752773801</c:v>
                </c:pt>
                <c:pt idx="354">
                  <c:v>2.0029624807637898</c:v>
                </c:pt>
                <c:pt idx="355">
                  <c:v>2.0029624807637898</c:v>
                </c:pt>
                <c:pt idx="356">
                  <c:v>1.6012188342604801</c:v>
                </c:pt>
                <c:pt idx="357">
                  <c:v>1.6012188342604801</c:v>
                </c:pt>
                <c:pt idx="358">
                  <c:v>1.6012188342604801</c:v>
                </c:pt>
                <c:pt idx="359">
                  <c:v>1.6012188342604801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AC9-0A4A-827A-65C6DEC2B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1975055"/>
        <c:axId val="346600640"/>
      </c:lineChart>
      <c:dateAx>
        <c:axId val="1201975055"/>
        <c:scaling>
          <c:orientation val="minMax"/>
          <c:max val="44227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mm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600640"/>
        <c:crosses val="autoZero"/>
        <c:auto val="1"/>
        <c:lblOffset val="100"/>
        <c:baseTimeUnit val="days"/>
      </c:dateAx>
      <c:valAx>
        <c:axId val="346600640"/>
        <c:scaling>
          <c:orientation val="minMax"/>
          <c:max val="6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Reproduction Number, </a:t>
                </a:r>
                <a:r>
                  <a:rPr lang="en-US" b="1" i="1" dirty="0"/>
                  <a:t>R</a:t>
                </a:r>
                <a:r>
                  <a:rPr lang="en-US" b="1" dirty="0"/>
                  <a:t>(</a:t>
                </a:r>
                <a:r>
                  <a:rPr lang="en-US" b="1" i="1" dirty="0"/>
                  <a:t>t</a:t>
                </a:r>
                <a:r>
                  <a:rPr lang="en-US" b="1" dirty="0"/>
                  <a:t>)</a:t>
                </a:r>
              </a:p>
            </c:rich>
          </c:tx>
          <c:layout>
            <c:manualLayout>
              <c:xMode val="edge"/>
              <c:yMode val="edge"/>
              <c:x val="5.9938936204403026E-4"/>
              <c:y val="0.198914162955949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out"/>
        <c:minorTickMark val="out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975055"/>
        <c:crossesAt val="43868"/>
        <c:crossBetween val="midCat"/>
        <c:majorUnit val="1.55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75458586809301886"/>
          <c:y val="4.2869125193724017E-2"/>
          <c:w val="0.19570613622276808"/>
          <c:h val="0.28469502939561164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60007805146806"/>
          <c:y val="2.7691345728692592E-2"/>
          <c:w val="0.84331730217396295"/>
          <c:h val="0.83260173022898509"/>
        </c:manualLayout>
      </c:layout>
      <c:lineChart>
        <c:grouping val="standard"/>
        <c:varyColors val="0"/>
        <c:ser>
          <c:idx val="0"/>
          <c:order val="0"/>
          <c:tx>
            <c:strRef>
              <c:f>Mitigation_Coefficient!$BZ$1</c:f>
              <c:strCache>
                <c:ptCount val="1"/>
                <c:pt idx="0">
                  <c:v>Oxford Stringency Index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Mitigation_Coefficient!$BZ$2:$BZ$731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8.3299999999999999E-2</c:v>
                </c:pt>
                <c:pt idx="56">
                  <c:v>8.3299999999999999E-2</c:v>
                </c:pt>
                <c:pt idx="57">
                  <c:v>0.1389</c:v>
                </c:pt>
                <c:pt idx="58">
                  <c:v>0.19440000000000002</c:v>
                </c:pt>
                <c:pt idx="59">
                  <c:v>0.19440000000000002</c:v>
                </c:pt>
                <c:pt idx="60">
                  <c:v>0.19440000000000002</c:v>
                </c:pt>
                <c:pt idx="61">
                  <c:v>0.19440000000000002</c:v>
                </c:pt>
                <c:pt idx="62">
                  <c:v>0.25</c:v>
                </c:pt>
                <c:pt idx="63">
                  <c:v>0.25</c:v>
                </c:pt>
                <c:pt idx="64">
                  <c:v>0.25</c:v>
                </c:pt>
                <c:pt idx="65">
                  <c:v>0.25</c:v>
                </c:pt>
                <c:pt idx="66">
                  <c:v>0.25</c:v>
                </c:pt>
                <c:pt idx="67">
                  <c:v>0.25</c:v>
                </c:pt>
                <c:pt idx="68">
                  <c:v>0.25</c:v>
                </c:pt>
                <c:pt idx="69">
                  <c:v>0.25</c:v>
                </c:pt>
                <c:pt idx="70">
                  <c:v>0.25</c:v>
                </c:pt>
                <c:pt idx="71">
                  <c:v>0.25</c:v>
                </c:pt>
                <c:pt idx="72">
                  <c:v>0.33329999999999999</c:v>
                </c:pt>
                <c:pt idx="73">
                  <c:v>0.33329999999999999</c:v>
                </c:pt>
                <c:pt idx="74">
                  <c:v>0.33329999999999999</c:v>
                </c:pt>
                <c:pt idx="75">
                  <c:v>0.44439999999999996</c:v>
                </c:pt>
                <c:pt idx="76">
                  <c:v>0.73150000000000004</c:v>
                </c:pt>
                <c:pt idx="77">
                  <c:v>0.73150000000000004</c:v>
                </c:pt>
                <c:pt idx="78">
                  <c:v>0.73150000000000004</c:v>
                </c:pt>
                <c:pt idx="79">
                  <c:v>0.73150000000000004</c:v>
                </c:pt>
                <c:pt idx="80">
                  <c:v>0.73150000000000004</c:v>
                </c:pt>
                <c:pt idx="81">
                  <c:v>0.73150000000000004</c:v>
                </c:pt>
                <c:pt idx="82">
                  <c:v>0.73150000000000004</c:v>
                </c:pt>
                <c:pt idx="83">
                  <c:v>0.73150000000000004</c:v>
                </c:pt>
                <c:pt idx="84">
                  <c:v>0.73150000000000004</c:v>
                </c:pt>
                <c:pt idx="85">
                  <c:v>0.73150000000000004</c:v>
                </c:pt>
                <c:pt idx="86">
                  <c:v>0.73150000000000004</c:v>
                </c:pt>
                <c:pt idx="87">
                  <c:v>0.73150000000000004</c:v>
                </c:pt>
                <c:pt idx="88">
                  <c:v>0.73150000000000004</c:v>
                </c:pt>
                <c:pt idx="89">
                  <c:v>0.73150000000000004</c:v>
                </c:pt>
                <c:pt idx="90">
                  <c:v>0.73150000000000004</c:v>
                </c:pt>
                <c:pt idx="91">
                  <c:v>0.73150000000000004</c:v>
                </c:pt>
                <c:pt idx="92">
                  <c:v>0.73150000000000004</c:v>
                </c:pt>
                <c:pt idx="93">
                  <c:v>0.73150000000000004</c:v>
                </c:pt>
                <c:pt idx="94">
                  <c:v>0.73150000000000004</c:v>
                </c:pt>
                <c:pt idx="95">
                  <c:v>0.73150000000000004</c:v>
                </c:pt>
                <c:pt idx="96">
                  <c:v>0.73150000000000004</c:v>
                </c:pt>
                <c:pt idx="97">
                  <c:v>0.73150000000000004</c:v>
                </c:pt>
                <c:pt idx="98">
                  <c:v>0.73150000000000004</c:v>
                </c:pt>
                <c:pt idx="99">
                  <c:v>0.73150000000000004</c:v>
                </c:pt>
                <c:pt idx="100">
                  <c:v>0.73150000000000004</c:v>
                </c:pt>
                <c:pt idx="101">
                  <c:v>0.73150000000000004</c:v>
                </c:pt>
                <c:pt idx="102">
                  <c:v>0.73150000000000004</c:v>
                </c:pt>
                <c:pt idx="103">
                  <c:v>0.73150000000000004</c:v>
                </c:pt>
                <c:pt idx="104">
                  <c:v>0.73150000000000004</c:v>
                </c:pt>
                <c:pt idx="105">
                  <c:v>0.73150000000000004</c:v>
                </c:pt>
                <c:pt idx="106">
                  <c:v>0.73150000000000004</c:v>
                </c:pt>
                <c:pt idx="107">
                  <c:v>0.73150000000000004</c:v>
                </c:pt>
                <c:pt idx="108">
                  <c:v>0.73150000000000004</c:v>
                </c:pt>
                <c:pt idx="109">
                  <c:v>0.73150000000000004</c:v>
                </c:pt>
                <c:pt idx="110">
                  <c:v>0.73150000000000004</c:v>
                </c:pt>
                <c:pt idx="111">
                  <c:v>0.73150000000000004</c:v>
                </c:pt>
                <c:pt idx="112">
                  <c:v>0.73150000000000004</c:v>
                </c:pt>
                <c:pt idx="113">
                  <c:v>0.73150000000000004</c:v>
                </c:pt>
                <c:pt idx="114">
                  <c:v>0.73150000000000004</c:v>
                </c:pt>
                <c:pt idx="115">
                  <c:v>0.73150000000000004</c:v>
                </c:pt>
                <c:pt idx="116">
                  <c:v>0.73150000000000004</c:v>
                </c:pt>
                <c:pt idx="117">
                  <c:v>0.69440000000000002</c:v>
                </c:pt>
                <c:pt idx="118">
                  <c:v>0.69440000000000002</c:v>
                </c:pt>
                <c:pt idx="119">
                  <c:v>0.69440000000000002</c:v>
                </c:pt>
                <c:pt idx="120">
                  <c:v>0.69440000000000002</c:v>
                </c:pt>
                <c:pt idx="121">
                  <c:v>0.69440000000000002</c:v>
                </c:pt>
                <c:pt idx="122">
                  <c:v>0.69440000000000002</c:v>
                </c:pt>
                <c:pt idx="123">
                  <c:v>0.69440000000000002</c:v>
                </c:pt>
                <c:pt idx="124">
                  <c:v>0.69440000000000002</c:v>
                </c:pt>
                <c:pt idx="125">
                  <c:v>0.69440000000000002</c:v>
                </c:pt>
                <c:pt idx="126">
                  <c:v>0.69440000000000002</c:v>
                </c:pt>
                <c:pt idx="127">
                  <c:v>0.69440000000000002</c:v>
                </c:pt>
                <c:pt idx="128">
                  <c:v>0.69440000000000002</c:v>
                </c:pt>
                <c:pt idx="129">
                  <c:v>0.69440000000000002</c:v>
                </c:pt>
                <c:pt idx="130">
                  <c:v>0.69440000000000002</c:v>
                </c:pt>
                <c:pt idx="131">
                  <c:v>0.58329999999999993</c:v>
                </c:pt>
                <c:pt idx="132">
                  <c:v>0.58329999999999993</c:v>
                </c:pt>
                <c:pt idx="133">
                  <c:v>0.58329999999999993</c:v>
                </c:pt>
                <c:pt idx="134">
                  <c:v>0.58329999999999993</c:v>
                </c:pt>
                <c:pt idx="135">
                  <c:v>0.58329999999999993</c:v>
                </c:pt>
                <c:pt idx="136">
                  <c:v>0.58329999999999993</c:v>
                </c:pt>
                <c:pt idx="137">
                  <c:v>0.58329999999999993</c:v>
                </c:pt>
                <c:pt idx="138">
                  <c:v>0.58329999999999993</c:v>
                </c:pt>
                <c:pt idx="139">
                  <c:v>0.58329999999999993</c:v>
                </c:pt>
                <c:pt idx="140">
                  <c:v>0.58329999999999993</c:v>
                </c:pt>
                <c:pt idx="141">
                  <c:v>0.58329999999999993</c:v>
                </c:pt>
                <c:pt idx="142">
                  <c:v>0.58329999999999993</c:v>
                </c:pt>
                <c:pt idx="143">
                  <c:v>0.58329999999999993</c:v>
                </c:pt>
                <c:pt idx="144">
                  <c:v>0.58329999999999993</c:v>
                </c:pt>
                <c:pt idx="145">
                  <c:v>0.58329999999999993</c:v>
                </c:pt>
                <c:pt idx="146">
                  <c:v>0.58329999999999993</c:v>
                </c:pt>
                <c:pt idx="147">
                  <c:v>0.58329999999999993</c:v>
                </c:pt>
                <c:pt idx="148">
                  <c:v>0.58329999999999993</c:v>
                </c:pt>
                <c:pt idx="149">
                  <c:v>0.58329999999999993</c:v>
                </c:pt>
                <c:pt idx="150">
                  <c:v>0.55559999999999998</c:v>
                </c:pt>
                <c:pt idx="151">
                  <c:v>0.55559999999999998</c:v>
                </c:pt>
                <c:pt idx="152">
                  <c:v>0.55559999999999998</c:v>
                </c:pt>
                <c:pt idx="153">
                  <c:v>0.55559999999999998</c:v>
                </c:pt>
                <c:pt idx="154">
                  <c:v>0.55559999999999998</c:v>
                </c:pt>
                <c:pt idx="155">
                  <c:v>0.55559999999999998</c:v>
                </c:pt>
                <c:pt idx="156">
                  <c:v>0.55559999999999998</c:v>
                </c:pt>
                <c:pt idx="157">
                  <c:v>0.46299999999999997</c:v>
                </c:pt>
                <c:pt idx="158">
                  <c:v>0.46299999999999997</c:v>
                </c:pt>
                <c:pt idx="159">
                  <c:v>0.46299999999999997</c:v>
                </c:pt>
                <c:pt idx="160">
                  <c:v>0.46299999999999997</c:v>
                </c:pt>
                <c:pt idx="161">
                  <c:v>0.46299999999999997</c:v>
                </c:pt>
                <c:pt idx="162">
                  <c:v>0.46299999999999997</c:v>
                </c:pt>
                <c:pt idx="163">
                  <c:v>0.46299999999999997</c:v>
                </c:pt>
                <c:pt idx="164">
                  <c:v>0.46299999999999997</c:v>
                </c:pt>
                <c:pt idx="165">
                  <c:v>0.46299999999999997</c:v>
                </c:pt>
                <c:pt idx="166">
                  <c:v>0.46299999999999997</c:v>
                </c:pt>
                <c:pt idx="167">
                  <c:v>0.46299999999999997</c:v>
                </c:pt>
                <c:pt idx="168">
                  <c:v>0.46299999999999997</c:v>
                </c:pt>
                <c:pt idx="169">
                  <c:v>0.46299999999999997</c:v>
                </c:pt>
                <c:pt idx="170">
                  <c:v>0.46299999999999997</c:v>
                </c:pt>
                <c:pt idx="171">
                  <c:v>0.46299999999999997</c:v>
                </c:pt>
                <c:pt idx="172">
                  <c:v>0.46299999999999997</c:v>
                </c:pt>
                <c:pt idx="173">
                  <c:v>0.35189999999999999</c:v>
                </c:pt>
                <c:pt idx="174">
                  <c:v>0.35189999999999999</c:v>
                </c:pt>
                <c:pt idx="175">
                  <c:v>0.35189999999999999</c:v>
                </c:pt>
                <c:pt idx="176">
                  <c:v>0.35189999999999999</c:v>
                </c:pt>
                <c:pt idx="177">
                  <c:v>0.35189999999999999</c:v>
                </c:pt>
                <c:pt idx="178">
                  <c:v>0.35189999999999999</c:v>
                </c:pt>
                <c:pt idx="179">
                  <c:v>0.35189999999999999</c:v>
                </c:pt>
                <c:pt idx="180">
                  <c:v>0.35189999999999999</c:v>
                </c:pt>
                <c:pt idx="181">
                  <c:v>0.35189999999999999</c:v>
                </c:pt>
                <c:pt idx="182">
                  <c:v>0.35189999999999999</c:v>
                </c:pt>
                <c:pt idx="183">
                  <c:v>0.35189999999999999</c:v>
                </c:pt>
                <c:pt idx="184">
                  <c:v>0.39350000000000002</c:v>
                </c:pt>
                <c:pt idx="185">
                  <c:v>0.39350000000000002</c:v>
                </c:pt>
                <c:pt idx="186">
                  <c:v>0.39350000000000002</c:v>
                </c:pt>
                <c:pt idx="187">
                  <c:v>0.39350000000000002</c:v>
                </c:pt>
                <c:pt idx="188">
                  <c:v>0.39350000000000002</c:v>
                </c:pt>
                <c:pt idx="189">
                  <c:v>0.39350000000000002</c:v>
                </c:pt>
                <c:pt idx="190">
                  <c:v>0.39350000000000002</c:v>
                </c:pt>
                <c:pt idx="191">
                  <c:v>0.39350000000000002</c:v>
                </c:pt>
                <c:pt idx="192">
                  <c:v>0.39350000000000002</c:v>
                </c:pt>
                <c:pt idx="193">
                  <c:v>0.39350000000000002</c:v>
                </c:pt>
                <c:pt idx="194">
                  <c:v>0.39350000000000002</c:v>
                </c:pt>
                <c:pt idx="195">
                  <c:v>0.39350000000000002</c:v>
                </c:pt>
                <c:pt idx="196">
                  <c:v>0.39350000000000002</c:v>
                </c:pt>
                <c:pt idx="197">
                  <c:v>0.39350000000000002</c:v>
                </c:pt>
                <c:pt idx="198">
                  <c:v>0.39350000000000002</c:v>
                </c:pt>
                <c:pt idx="199">
                  <c:v>0.39350000000000002</c:v>
                </c:pt>
                <c:pt idx="200">
                  <c:v>0.39350000000000002</c:v>
                </c:pt>
                <c:pt idx="201">
                  <c:v>0.39350000000000002</c:v>
                </c:pt>
                <c:pt idx="202">
                  <c:v>0.39350000000000002</c:v>
                </c:pt>
                <c:pt idx="203">
                  <c:v>0.39350000000000002</c:v>
                </c:pt>
                <c:pt idx="204">
                  <c:v>0.39350000000000002</c:v>
                </c:pt>
                <c:pt idx="205">
                  <c:v>0.39350000000000002</c:v>
                </c:pt>
                <c:pt idx="206">
                  <c:v>0.39350000000000002</c:v>
                </c:pt>
                <c:pt idx="207">
                  <c:v>0.39350000000000002</c:v>
                </c:pt>
                <c:pt idx="208">
                  <c:v>0.39350000000000002</c:v>
                </c:pt>
                <c:pt idx="209">
                  <c:v>0.39350000000000002</c:v>
                </c:pt>
                <c:pt idx="210">
                  <c:v>0.39350000000000002</c:v>
                </c:pt>
                <c:pt idx="211">
                  <c:v>0.39350000000000002</c:v>
                </c:pt>
                <c:pt idx="212">
                  <c:v>0.43060000000000004</c:v>
                </c:pt>
                <c:pt idx="213">
                  <c:v>0.43060000000000004</c:v>
                </c:pt>
                <c:pt idx="214">
                  <c:v>0.43060000000000004</c:v>
                </c:pt>
                <c:pt idx="215">
                  <c:v>0.43060000000000004</c:v>
                </c:pt>
                <c:pt idx="216">
                  <c:v>0.43060000000000004</c:v>
                </c:pt>
                <c:pt idx="217">
                  <c:v>0.43060000000000004</c:v>
                </c:pt>
                <c:pt idx="218">
                  <c:v>0.43060000000000004</c:v>
                </c:pt>
                <c:pt idx="219">
                  <c:v>0.43060000000000004</c:v>
                </c:pt>
                <c:pt idx="220">
                  <c:v>0.43060000000000004</c:v>
                </c:pt>
                <c:pt idx="221">
                  <c:v>0.43060000000000004</c:v>
                </c:pt>
                <c:pt idx="222">
                  <c:v>0.43060000000000004</c:v>
                </c:pt>
                <c:pt idx="223">
                  <c:v>0.43060000000000004</c:v>
                </c:pt>
                <c:pt idx="224">
                  <c:v>0.43060000000000004</c:v>
                </c:pt>
                <c:pt idx="225">
                  <c:v>0.43060000000000004</c:v>
                </c:pt>
                <c:pt idx="226">
                  <c:v>0.43060000000000004</c:v>
                </c:pt>
                <c:pt idx="227">
                  <c:v>0.43060000000000004</c:v>
                </c:pt>
                <c:pt idx="228">
                  <c:v>0.43060000000000004</c:v>
                </c:pt>
                <c:pt idx="229">
                  <c:v>0.43060000000000004</c:v>
                </c:pt>
                <c:pt idx="230">
                  <c:v>0.43060000000000004</c:v>
                </c:pt>
                <c:pt idx="231">
                  <c:v>0.43060000000000004</c:v>
                </c:pt>
                <c:pt idx="232">
                  <c:v>0.43060000000000004</c:v>
                </c:pt>
                <c:pt idx="233">
                  <c:v>0.43060000000000004</c:v>
                </c:pt>
                <c:pt idx="234">
                  <c:v>0.43060000000000004</c:v>
                </c:pt>
                <c:pt idx="235">
                  <c:v>0.43060000000000004</c:v>
                </c:pt>
                <c:pt idx="236">
                  <c:v>0.43060000000000004</c:v>
                </c:pt>
                <c:pt idx="237">
                  <c:v>0.43060000000000004</c:v>
                </c:pt>
                <c:pt idx="238">
                  <c:v>0.43060000000000004</c:v>
                </c:pt>
                <c:pt idx="239">
                  <c:v>0.43060000000000004</c:v>
                </c:pt>
                <c:pt idx="240">
                  <c:v>0.43060000000000004</c:v>
                </c:pt>
                <c:pt idx="241">
                  <c:v>0.43060000000000004</c:v>
                </c:pt>
                <c:pt idx="242">
                  <c:v>0.43060000000000004</c:v>
                </c:pt>
                <c:pt idx="243">
                  <c:v>0.43060000000000004</c:v>
                </c:pt>
                <c:pt idx="244">
                  <c:v>0.43060000000000004</c:v>
                </c:pt>
                <c:pt idx="245">
                  <c:v>0.43060000000000004</c:v>
                </c:pt>
                <c:pt idx="246">
                  <c:v>0.43060000000000004</c:v>
                </c:pt>
                <c:pt idx="247">
                  <c:v>0.43060000000000004</c:v>
                </c:pt>
                <c:pt idx="248">
                  <c:v>0.43060000000000004</c:v>
                </c:pt>
                <c:pt idx="249">
                  <c:v>0.43060000000000004</c:v>
                </c:pt>
                <c:pt idx="250">
                  <c:v>0.43060000000000004</c:v>
                </c:pt>
                <c:pt idx="251">
                  <c:v>0.43060000000000004</c:v>
                </c:pt>
                <c:pt idx="252">
                  <c:v>0.43060000000000004</c:v>
                </c:pt>
                <c:pt idx="253">
                  <c:v>0.43060000000000004</c:v>
                </c:pt>
                <c:pt idx="254">
                  <c:v>0.43060000000000004</c:v>
                </c:pt>
                <c:pt idx="255">
                  <c:v>0.43060000000000004</c:v>
                </c:pt>
                <c:pt idx="256">
                  <c:v>0.43060000000000004</c:v>
                </c:pt>
                <c:pt idx="257">
                  <c:v>0.43060000000000004</c:v>
                </c:pt>
                <c:pt idx="258">
                  <c:v>0.43060000000000004</c:v>
                </c:pt>
                <c:pt idx="259">
                  <c:v>0.43060000000000004</c:v>
                </c:pt>
                <c:pt idx="260">
                  <c:v>0.43060000000000004</c:v>
                </c:pt>
                <c:pt idx="261">
                  <c:v>0.43060000000000004</c:v>
                </c:pt>
                <c:pt idx="262">
                  <c:v>0.43060000000000004</c:v>
                </c:pt>
                <c:pt idx="263">
                  <c:v>0.43060000000000004</c:v>
                </c:pt>
                <c:pt idx="264">
                  <c:v>0.43060000000000004</c:v>
                </c:pt>
                <c:pt idx="265">
                  <c:v>0.43060000000000004</c:v>
                </c:pt>
                <c:pt idx="266">
                  <c:v>0.43060000000000004</c:v>
                </c:pt>
                <c:pt idx="267">
                  <c:v>0.43060000000000004</c:v>
                </c:pt>
                <c:pt idx="268">
                  <c:v>0.43060000000000004</c:v>
                </c:pt>
                <c:pt idx="269">
                  <c:v>0.43060000000000004</c:v>
                </c:pt>
                <c:pt idx="270">
                  <c:v>0.43060000000000004</c:v>
                </c:pt>
                <c:pt idx="271">
                  <c:v>0.43060000000000004</c:v>
                </c:pt>
                <c:pt idx="272">
                  <c:v>0.43060000000000004</c:v>
                </c:pt>
                <c:pt idx="273">
                  <c:v>0.43060000000000004</c:v>
                </c:pt>
                <c:pt idx="274">
                  <c:v>0.31940000000000002</c:v>
                </c:pt>
                <c:pt idx="275">
                  <c:v>0.31940000000000002</c:v>
                </c:pt>
                <c:pt idx="276">
                  <c:v>0.31940000000000002</c:v>
                </c:pt>
                <c:pt idx="277">
                  <c:v>0.31940000000000002</c:v>
                </c:pt>
                <c:pt idx="278">
                  <c:v>0.31940000000000002</c:v>
                </c:pt>
                <c:pt idx="279">
                  <c:v>0.31940000000000002</c:v>
                </c:pt>
                <c:pt idx="280">
                  <c:v>0.31940000000000002</c:v>
                </c:pt>
                <c:pt idx="281">
                  <c:v>0.31940000000000002</c:v>
                </c:pt>
                <c:pt idx="282">
                  <c:v>0.31940000000000002</c:v>
                </c:pt>
                <c:pt idx="283">
                  <c:v>0.29170000000000001</c:v>
                </c:pt>
                <c:pt idx="284">
                  <c:v>0.29170000000000001</c:v>
                </c:pt>
                <c:pt idx="285">
                  <c:v>0.29170000000000001</c:v>
                </c:pt>
                <c:pt idx="286">
                  <c:v>0.29170000000000001</c:v>
                </c:pt>
                <c:pt idx="287">
                  <c:v>0.29170000000000001</c:v>
                </c:pt>
                <c:pt idx="288">
                  <c:v>0.29170000000000001</c:v>
                </c:pt>
                <c:pt idx="289">
                  <c:v>0.29170000000000001</c:v>
                </c:pt>
                <c:pt idx="290">
                  <c:v>0.29170000000000001</c:v>
                </c:pt>
                <c:pt idx="291">
                  <c:v>0.29170000000000001</c:v>
                </c:pt>
                <c:pt idx="292">
                  <c:v>0.32869999999999999</c:v>
                </c:pt>
                <c:pt idx="293">
                  <c:v>0.35649999999999998</c:v>
                </c:pt>
                <c:pt idx="294">
                  <c:v>0.35649999999999998</c:v>
                </c:pt>
                <c:pt idx="295">
                  <c:v>0.35649999999999998</c:v>
                </c:pt>
                <c:pt idx="296">
                  <c:v>0.35649999999999998</c:v>
                </c:pt>
                <c:pt idx="297">
                  <c:v>0.35649999999999998</c:v>
                </c:pt>
                <c:pt idx="298">
                  <c:v>0.35649999999999998</c:v>
                </c:pt>
                <c:pt idx="299">
                  <c:v>0.35649999999999998</c:v>
                </c:pt>
                <c:pt idx="300">
                  <c:v>0.35649999999999998</c:v>
                </c:pt>
                <c:pt idx="301">
                  <c:v>0.35649999999999998</c:v>
                </c:pt>
                <c:pt idx="302">
                  <c:v>0.375</c:v>
                </c:pt>
                <c:pt idx="303">
                  <c:v>0.375</c:v>
                </c:pt>
                <c:pt idx="304">
                  <c:v>0.375</c:v>
                </c:pt>
                <c:pt idx="305">
                  <c:v>0.375</c:v>
                </c:pt>
                <c:pt idx="306">
                  <c:v>0.59260000000000002</c:v>
                </c:pt>
                <c:pt idx="307">
                  <c:v>0.59260000000000002</c:v>
                </c:pt>
                <c:pt idx="308">
                  <c:v>0.59260000000000002</c:v>
                </c:pt>
                <c:pt idx="309">
                  <c:v>0.59260000000000002</c:v>
                </c:pt>
                <c:pt idx="310">
                  <c:v>0.59260000000000002</c:v>
                </c:pt>
                <c:pt idx="311">
                  <c:v>0.59260000000000002</c:v>
                </c:pt>
                <c:pt idx="312">
                  <c:v>0.59260000000000002</c:v>
                </c:pt>
                <c:pt idx="313">
                  <c:v>0.59260000000000002</c:v>
                </c:pt>
                <c:pt idx="314">
                  <c:v>0.59260000000000002</c:v>
                </c:pt>
                <c:pt idx="315">
                  <c:v>0.59260000000000002</c:v>
                </c:pt>
                <c:pt idx="316">
                  <c:v>0.59260000000000002</c:v>
                </c:pt>
                <c:pt idx="317">
                  <c:v>0.59260000000000002</c:v>
                </c:pt>
                <c:pt idx="318">
                  <c:v>0.59260000000000002</c:v>
                </c:pt>
                <c:pt idx="319">
                  <c:v>0.59260000000000002</c:v>
                </c:pt>
                <c:pt idx="320">
                  <c:v>0.59260000000000002</c:v>
                </c:pt>
                <c:pt idx="321">
                  <c:v>0.59260000000000002</c:v>
                </c:pt>
                <c:pt idx="322">
                  <c:v>0.59260000000000002</c:v>
                </c:pt>
                <c:pt idx="323">
                  <c:v>0.59260000000000002</c:v>
                </c:pt>
                <c:pt idx="324">
                  <c:v>0.59260000000000002</c:v>
                </c:pt>
                <c:pt idx="325">
                  <c:v>0.57409999999999994</c:v>
                </c:pt>
                <c:pt idx="326">
                  <c:v>0.57409999999999994</c:v>
                </c:pt>
                <c:pt idx="327">
                  <c:v>0.57409999999999994</c:v>
                </c:pt>
                <c:pt idx="328">
                  <c:v>0.57409999999999994</c:v>
                </c:pt>
                <c:pt idx="329">
                  <c:v>0.57409999999999994</c:v>
                </c:pt>
                <c:pt idx="330">
                  <c:v>0.57409999999999994</c:v>
                </c:pt>
                <c:pt idx="331">
                  <c:v>0.57409999999999994</c:v>
                </c:pt>
                <c:pt idx="332">
                  <c:v>0.57409999999999994</c:v>
                </c:pt>
                <c:pt idx="333">
                  <c:v>0.57409999999999994</c:v>
                </c:pt>
                <c:pt idx="334">
                  <c:v>0.57409999999999994</c:v>
                </c:pt>
                <c:pt idx="335">
                  <c:v>0.57409999999999994</c:v>
                </c:pt>
                <c:pt idx="336">
                  <c:v>0.57409999999999994</c:v>
                </c:pt>
                <c:pt idx="337">
                  <c:v>0.57409999999999994</c:v>
                </c:pt>
                <c:pt idx="338">
                  <c:v>0.57409999999999994</c:v>
                </c:pt>
                <c:pt idx="339">
                  <c:v>0.57409999999999994</c:v>
                </c:pt>
                <c:pt idx="340">
                  <c:v>0.57409999999999994</c:v>
                </c:pt>
                <c:pt idx="341">
                  <c:v>0.57409999999999994</c:v>
                </c:pt>
                <c:pt idx="342">
                  <c:v>0.57409999999999994</c:v>
                </c:pt>
                <c:pt idx="343">
                  <c:v>0.57409999999999994</c:v>
                </c:pt>
                <c:pt idx="344">
                  <c:v>0.57409999999999994</c:v>
                </c:pt>
                <c:pt idx="345">
                  <c:v>0.57409999999999994</c:v>
                </c:pt>
                <c:pt idx="346">
                  <c:v>0.60189999999999999</c:v>
                </c:pt>
                <c:pt idx="347">
                  <c:v>0.60189999999999999</c:v>
                </c:pt>
                <c:pt idx="348">
                  <c:v>0.60189999999999999</c:v>
                </c:pt>
                <c:pt idx="349">
                  <c:v>0.60189999999999999</c:v>
                </c:pt>
                <c:pt idx="350">
                  <c:v>0.60189999999999999</c:v>
                </c:pt>
                <c:pt idx="351">
                  <c:v>0.60189999999999999</c:v>
                </c:pt>
                <c:pt idx="352">
                  <c:v>0.60189999999999999</c:v>
                </c:pt>
                <c:pt idx="353">
                  <c:v>0.60189999999999999</c:v>
                </c:pt>
                <c:pt idx="354">
                  <c:v>0.60189999999999999</c:v>
                </c:pt>
                <c:pt idx="355">
                  <c:v>0.60189999999999999</c:v>
                </c:pt>
                <c:pt idx="356">
                  <c:v>0.60189999999999999</c:v>
                </c:pt>
                <c:pt idx="357">
                  <c:v>0.60189999999999999</c:v>
                </c:pt>
                <c:pt idx="358">
                  <c:v>0.60189999999999999</c:v>
                </c:pt>
                <c:pt idx="359">
                  <c:v>0.60189999999999999</c:v>
                </c:pt>
                <c:pt idx="360">
                  <c:v>0.60189999999999999</c:v>
                </c:pt>
                <c:pt idx="361">
                  <c:v>0.60189999999999999</c:v>
                </c:pt>
                <c:pt idx="362">
                  <c:v>0.60189999999999999</c:v>
                </c:pt>
                <c:pt idx="363">
                  <c:v>0.60189999999999999</c:v>
                </c:pt>
                <c:pt idx="364">
                  <c:v>0.60189999999999999</c:v>
                </c:pt>
                <c:pt idx="365">
                  <c:v>0.60189999999999999</c:v>
                </c:pt>
                <c:pt idx="366">
                  <c:v>0.60189999999999999</c:v>
                </c:pt>
                <c:pt idx="367">
                  <c:v>0.60189999999999999</c:v>
                </c:pt>
                <c:pt idx="368">
                  <c:v>0.60189999999999999</c:v>
                </c:pt>
                <c:pt idx="369">
                  <c:v>0.60189999999999999</c:v>
                </c:pt>
                <c:pt idx="370">
                  <c:v>0.60189999999999999</c:v>
                </c:pt>
                <c:pt idx="371">
                  <c:v>0.60189999999999999</c:v>
                </c:pt>
                <c:pt idx="372">
                  <c:v>0.60189999999999999</c:v>
                </c:pt>
                <c:pt idx="373">
                  <c:v>0.60189999999999999</c:v>
                </c:pt>
                <c:pt idx="374">
                  <c:v>0.60189999999999999</c:v>
                </c:pt>
                <c:pt idx="375">
                  <c:v>0.60189999999999999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AD-A046-AA8A-605FF694A260}"/>
            </c:ext>
          </c:extLst>
        </c:ser>
        <c:ser>
          <c:idx val="5"/>
          <c:order val="1"/>
          <c:tx>
            <c:strRef>
              <c:f>Mitigation_Coefficient!$CE$1</c:f>
              <c:strCache>
                <c:ptCount val="1"/>
                <c:pt idx="0">
                  <c:v>CTC_50%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Mitigation_Coefficient!$CE$2:$CE$731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0.35</c:v>
                </c:pt>
                <c:pt idx="59">
                  <c:v>0.35</c:v>
                </c:pt>
                <c:pt idx="60">
                  <c:v>0.35</c:v>
                </c:pt>
                <c:pt idx="61">
                  <c:v>0.35</c:v>
                </c:pt>
                <c:pt idx="62">
                  <c:v>0.35</c:v>
                </c:pt>
                <c:pt idx="63">
                  <c:v>0.35</c:v>
                </c:pt>
                <c:pt idx="64">
                  <c:v>0.35</c:v>
                </c:pt>
                <c:pt idx="65">
                  <c:v>0.35</c:v>
                </c:pt>
                <c:pt idx="66">
                  <c:v>0.35</c:v>
                </c:pt>
                <c:pt idx="67">
                  <c:v>0.35</c:v>
                </c:pt>
                <c:pt idx="68">
                  <c:v>0.35</c:v>
                </c:pt>
                <c:pt idx="69">
                  <c:v>0.35</c:v>
                </c:pt>
                <c:pt idx="70">
                  <c:v>0.35</c:v>
                </c:pt>
                <c:pt idx="71">
                  <c:v>0.35</c:v>
                </c:pt>
                <c:pt idx="72">
                  <c:v>0.35</c:v>
                </c:pt>
                <c:pt idx="73">
                  <c:v>0.35</c:v>
                </c:pt>
                <c:pt idx="74">
                  <c:v>0.35</c:v>
                </c:pt>
                <c:pt idx="75">
                  <c:v>0.35</c:v>
                </c:pt>
                <c:pt idx="76">
                  <c:v>0.66</c:v>
                </c:pt>
                <c:pt idx="77">
                  <c:v>0.66</c:v>
                </c:pt>
                <c:pt idx="78">
                  <c:v>0.66</c:v>
                </c:pt>
                <c:pt idx="79">
                  <c:v>0.66</c:v>
                </c:pt>
                <c:pt idx="80">
                  <c:v>0.66</c:v>
                </c:pt>
                <c:pt idx="81">
                  <c:v>0.66</c:v>
                </c:pt>
                <c:pt idx="82">
                  <c:v>0.66</c:v>
                </c:pt>
                <c:pt idx="83">
                  <c:v>0.66</c:v>
                </c:pt>
                <c:pt idx="84">
                  <c:v>0.66</c:v>
                </c:pt>
                <c:pt idx="85">
                  <c:v>0.66</c:v>
                </c:pt>
                <c:pt idx="86">
                  <c:v>0.66</c:v>
                </c:pt>
                <c:pt idx="87">
                  <c:v>0.66</c:v>
                </c:pt>
                <c:pt idx="88">
                  <c:v>0.66</c:v>
                </c:pt>
                <c:pt idx="89">
                  <c:v>0.66</c:v>
                </c:pt>
                <c:pt idx="90">
                  <c:v>0.66</c:v>
                </c:pt>
                <c:pt idx="91">
                  <c:v>0.66</c:v>
                </c:pt>
                <c:pt idx="92">
                  <c:v>0.66</c:v>
                </c:pt>
                <c:pt idx="93">
                  <c:v>0.66</c:v>
                </c:pt>
                <c:pt idx="94">
                  <c:v>0.66</c:v>
                </c:pt>
                <c:pt idx="95">
                  <c:v>0.66</c:v>
                </c:pt>
                <c:pt idx="96">
                  <c:v>0.66</c:v>
                </c:pt>
                <c:pt idx="97">
                  <c:v>0.66</c:v>
                </c:pt>
                <c:pt idx="98">
                  <c:v>0.66</c:v>
                </c:pt>
                <c:pt idx="99">
                  <c:v>0.66</c:v>
                </c:pt>
                <c:pt idx="100">
                  <c:v>0.7</c:v>
                </c:pt>
                <c:pt idx="101">
                  <c:v>0.7</c:v>
                </c:pt>
                <c:pt idx="102">
                  <c:v>0.7</c:v>
                </c:pt>
                <c:pt idx="103">
                  <c:v>0.7</c:v>
                </c:pt>
                <c:pt idx="104">
                  <c:v>0.7</c:v>
                </c:pt>
                <c:pt idx="105">
                  <c:v>0.7</c:v>
                </c:pt>
                <c:pt idx="106">
                  <c:v>0.7</c:v>
                </c:pt>
                <c:pt idx="107">
                  <c:v>0.7</c:v>
                </c:pt>
                <c:pt idx="108">
                  <c:v>0.7</c:v>
                </c:pt>
                <c:pt idx="109">
                  <c:v>0.7</c:v>
                </c:pt>
                <c:pt idx="110">
                  <c:v>0.7</c:v>
                </c:pt>
                <c:pt idx="111">
                  <c:v>0.7</c:v>
                </c:pt>
                <c:pt idx="112">
                  <c:v>0.7</c:v>
                </c:pt>
                <c:pt idx="113">
                  <c:v>0.7</c:v>
                </c:pt>
                <c:pt idx="114">
                  <c:v>0.7</c:v>
                </c:pt>
                <c:pt idx="115">
                  <c:v>0.7</c:v>
                </c:pt>
                <c:pt idx="116">
                  <c:v>0.7</c:v>
                </c:pt>
                <c:pt idx="117">
                  <c:v>0.7</c:v>
                </c:pt>
                <c:pt idx="118">
                  <c:v>0.7</c:v>
                </c:pt>
                <c:pt idx="119">
                  <c:v>0.7</c:v>
                </c:pt>
                <c:pt idx="120">
                  <c:v>0.7</c:v>
                </c:pt>
                <c:pt idx="121">
                  <c:v>0.7</c:v>
                </c:pt>
                <c:pt idx="122">
                  <c:v>0.7</c:v>
                </c:pt>
                <c:pt idx="123">
                  <c:v>0.7</c:v>
                </c:pt>
                <c:pt idx="124">
                  <c:v>0.7</c:v>
                </c:pt>
                <c:pt idx="125">
                  <c:v>0.7</c:v>
                </c:pt>
                <c:pt idx="126">
                  <c:v>0.7</c:v>
                </c:pt>
                <c:pt idx="127">
                  <c:v>0.7</c:v>
                </c:pt>
                <c:pt idx="128">
                  <c:v>0.7</c:v>
                </c:pt>
                <c:pt idx="129">
                  <c:v>0.7</c:v>
                </c:pt>
                <c:pt idx="130">
                  <c:v>0.7</c:v>
                </c:pt>
                <c:pt idx="131">
                  <c:v>0.7</c:v>
                </c:pt>
                <c:pt idx="132">
                  <c:v>0.65</c:v>
                </c:pt>
                <c:pt idx="133">
                  <c:v>0.65</c:v>
                </c:pt>
                <c:pt idx="134">
                  <c:v>0.65</c:v>
                </c:pt>
                <c:pt idx="135">
                  <c:v>0.65</c:v>
                </c:pt>
                <c:pt idx="136">
                  <c:v>0.65</c:v>
                </c:pt>
                <c:pt idx="137">
                  <c:v>0.65</c:v>
                </c:pt>
                <c:pt idx="138">
                  <c:v>0.65</c:v>
                </c:pt>
                <c:pt idx="139">
                  <c:v>0.65</c:v>
                </c:pt>
                <c:pt idx="140">
                  <c:v>0.65</c:v>
                </c:pt>
                <c:pt idx="141">
                  <c:v>0.65</c:v>
                </c:pt>
                <c:pt idx="142">
                  <c:v>0.65</c:v>
                </c:pt>
                <c:pt idx="143">
                  <c:v>0.65</c:v>
                </c:pt>
                <c:pt idx="144">
                  <c:v>0.65</c:v>
                </c:pt>
                <c:pt idx="145">
                  <c:v>0.65</c:v>
                </c:pt>
                <c:pt idx="146">
                  <c:v>0.65</c:v>
                </c:pt>
                <c:pt idx="147">
                  <c:v>0.65</c:v>
                </c:pt>
                <c:pt idx="148">
                  <c:v>0.65</c:v>
                </c:pt>
                <c:pt idx="149">
                  <c:v>0.65</c:v>
                </c:pt>
                <c:pt idx="150">
                  <c:v>0.65</c:v>
                </c:pt>
                <c:pt idx="151">
                  <c:v>0.63</c:v>
                </c:pt>
                <c:pt idx="152">
                  <c:v>0.63</c:v>
                </c:pt>
                <c:pt idx="153">
                  <c:v>0.63</c:v>
                </c:pt>
                <c:pt idx="154">
                  <c:v>0.63</c:v>
                </c:pt>
                <c:pt idx="155">
                  <c:v>0.63</c:v>
                </c:pt>
                <c:pt idx="156">
                  <c:v>0.63</c:v>
                </c:pt>
                <c:pt idx="157">
                  <c:v>0.63</c:v>
                </c:pt>
                <c:pt idx="158">
                  <c:v>0.63</c:v>
                </c:pt>
                <c:pt idx="159">
                  <c:v>0.63</c:v>
                </c:pt>
                <c:pt idx="160">
                  <c:v>0.63</c:v>
                </c:pt>
                <c:pt idx="161">
                  <c:v>0.63</c:v>
                </c:pt>
                <c:pt idx="162">
                  <c:v>0.63</c:v>
                </c:pt>
                <c:pt idx="163">
                  <c:v>0.63</c:v>
                </c:pt>
                <c:pt idx="164">
                  <c:v>0.63</c:v>
                </c:pt>
                <c:pt idx="165">
                  <c:v>0.63</c:v>
                </c:pt>
                <c:pt idx="166">
                  <c:v>0.63</c:v>
                </c:pt>
                <c:pt idx="167">
                  <c:v>0.63</c:v>
                </c:pt>
                <c:pt idx="168">
                  <c:v>0.63</c:v>
                </c:pt>
                <c:pt idx="169">
                  <c:v>0.63</c:v>
                </c:pt>
                <c:pt idx="170">
                  <c:v>0.63</c:v>
                </c:pt>
                <c:pt idx="171">
                  <c:v>0.63</c:v>
                </c:pt>
                <c:pt idx="172">
                  <c:v>0.63</c:v>
                </c:pt>
                <c:pt idx="173">
                  <c:v>0.63</c:v>
                </c:pt>
                <c:pt idx="174">
                  <c:v>0.5</c:v>
                </c:pt>
                <c:pt idx="175">
                  <c:v>0.5</c:v>
                </c:pt>
                <c:pt idx="176">
                  <c:v>0.5</c:v>
                </c:pt>
                <c:pt idx="177">
                  <c:v>0.5</c:v>
                </c:pt>
                <c:pt idx="178">
                  <c:v>0.5</c:v>
                </c:pt>
                <c:pt idx="179">
                  <c:v>0.5</c:v>
                </c:pt>
                <c:pt idx="180">
                  <c:v>0.5</c:v>
                </c:pt>
                <c:pt idx="181">
                  <c:v>0.5</c:v>
                </c:pt>
                <c:pt idx="182">
                  <c:v>0.5</c:v>
                </c:pt>
                <c:pt idx="183">
                  <c:v>0.5</c:v>
                </c:pt>
                <c:pt idx="184">
                  <c:v>0.5</c:v>
                </c:pt>
                <c:pt idx="185">
                  <c:v>0.5</c:v>
                </c:pt>
                <c:pt idx="186">
                  <c:v>0.5</c:v>
                </c:pt>
                <c:pt idx="187">
                  <c:v>0.5</c:v>
                </c:pt>
                <c:pt idx="188">
                  <c:v>0.5</c:v>
                </c:pt>
                <c:pt idx="189">
                  <c:v>0.5</c:v>
                </c:pt>
                <c:pt idx="190">
                  <c:v>0.5</c:v>
                </c:pt>
                <c:pt idx="191">
                  <c:v>0.5</c:v>
                </c:pt>
                <c:pt idx="192">
                  <c:v>0.5</c:v>
                </c:pt>
                <c:pt idx="193">
                  <c:v>0.5</c:v>
                </c:pt>
                <c:pt idx="194">
                  <c:v>0.5</c:v>
                </c:pt>
                <c:pt idx="195">
                  <c:v>0.5</c:v>
                </c:pt>
                <c:pt idx="196">
                  <c:v>0.5</c:v>
                </c:pt>
                <c:pt idx="197">
                  <c:v>0.5</c:v>
                </c:pt>
                <c:pt idx="198">
                  <c:v>0.5</c:v>
                </c:pt>
                <c:pt idx="199">
                  <c:v>0.5</c:v>
                </c:pt>
                <c:pt idx="200">
                  <c:v>0.5</c:v>
                </c:pt>
                <c:pt idx="201">
                  <c:v>0.5</c:v>
                </c:pt>
                <c:pt idx="202">
                  <c:v>0.5</c:v>
                </c:pt>
                <c:pt idx="203">
                  <c:v>0.5</c:v>
                </c:pt>
                <c:pt idx="204">
                  <c:v>0.5</c:v>
                </c:pt>
                <c:pt idx="205">
                  <c:v>0.5</c:v>
                </c:pt>
                <c:pt idx="206">
                  <c:v>0.5</c:v>
                </c:pt>
                <c:pt idx="207">
                  <c:v>0.5</c:v>
                </c:pt>
                <c:pt idx="208">
                  <c:v>0.5</c:v>
                </c:pt>
                <c:pt idx="209">
                  <c:v>0.5</c:v>
                </c:pt>
                <c:pt idx="210">
                  <c:v>0.5</c:v>
                </c:pt>
                <c:pt idx="211">
                  <c:v>0.5</c:v>
                </c:pt>
                <c:pt idx="212">
                  <c:v>0.5</c:v>
                </c:pt>
                <c:pt idx="213">
                  <c:v>0.5</c:v>
                </c:pt>
                <c:pt idx="214">
                  <c:v>0.5</c:v>
                </c:pt>
                <c:pt idx="215">
                  <c:v>0.5</c:v>
                </c:pt>
                <c:pt idx="216">
                  <c:v>0.5</c:v>
                </c:pt>
                <c:pt idx="217">
                  <c:v>0.5</c:v>
                </c:pt>
                <c:pt idx="218">
                  <c:v>0.5</c:v>
                </c:pt>
                <c:pt idx="219">
                  <c:v>0.5</c:v>
                </c:pt>
                <c:pt idx="220">
                  <c:v>0.5</c:v>
                </c:pt>
                <c:pt idx="221">
                  <c:v>0.5</c:v>
                </c:pt>
                <c:pt idx="222">
                  <c:v>0.5</c:v>
                </c:pt>
                <c:pt idx="223">
                  <c:v>0.5</c:v>
                </c:pt>
                <c:pt idx="224">
                  <c:v>0.5</c:v>
                </c:pt>
                <c:pt idx="225">
                  <c:v>0.5</c:v>
                </c:pt>
                <c:pt idx="226">
                  <c:v>0.5</c:v>
                </c:pt>
                <c:pt idx="227">
                  <c:v>0.5</c:v>
                </c:pt>
                <c:pt idx="228">
                  <c:v>0.5</c:v>
                </c:pt>
                <c:pt idx="229">
                  <c:v>0.5</c:v>
                </c:pt>
                <c:pt idx="230">
                  <c:v>0.5</c:v>
                </c:pt>
                <c:pt idx="231">
                  <c:v>0.5</c:v>
                </c:pt>
                <c:pt idx="232">
                  <c:v>0.5</c:v>
                </c:pt>
                <c:pt idx="233">
                  <c:v>0.5</c:v>
                </c:pt>
                <c:pt idx="234">
                  <c:v>0.5</c:v>
                </c:pt>
                <c:pt idx="235">
                  <c:v>0.35</c:v>
                </c:pt>
                <c:pt idx="236">
                  <c:v>0.35</c:v>
                </c:pt>
                <c:pt idx="237">
                  <c:v>0.35</c:v>
                </c:pt>
                <c:pt idx="238">
                  <c:v>0.35</c:v>
                </c:pt>
                <c:pt idx="239">
                  <c:v>0.35</c:v>
                </c:pt>
                <c:pt idx="240">
                  <c:v>0.35</c:v>
                </c:pt>
                <c:pt idx="241">
                  <c:v>0.35</c:v>
                </c:pt>
                <c:pt idx="242">
                  <c:v>0.35</c:v>
                </c:pt>
                <c:pt idx="243">
                  <c:v>0.35</c:v>
                </c:pt>
                <c:pt idx="244">
                  <c:v>0.35</c:v>
                </c:pt>
                <c:pt idx="245">
                  <c:v>0.35</c:v>
                </c:pt>
                <c:pt idx="246">
                  <c:v>0.35</c:v>
                </c:pt>
                <c:pt idx="247">
                  <c:v>0.35</c:v>
                </c:pt>
                <c:pt idx="248">
                  <c:v>0.35</c:v>
                </c:pt>
                <c:pt idx="249">
                  <c:v>0.35</c:v>
                </c:pt>
                <c:pt idx="250">
                  <c:v>0.35</c:v>
                </c:pt>
                <c:pt idx="251">
                  <c:v>0.35</c:v>
                </c:pt>
                <c:pt idx="252">
                  <c:v>0.35</c:v>
                </c:pt>
                <c:pt idx="253">
                  <c:v>0.35</c:v>
                </c:pt>
                <c:pt idx="254">
                  <c:v>0.35</c:v>
                </c:pt>
                <c:pt idx="255">
                  <c:v>0.35</c:v>
                </c:pt>
                <c:pt idx="256">
                  <c:v>0.35</c:v>
                </c:pt>
                <c:pt idx="257">
                  <c:v>0.35</c:v>
                </c:pt>
                <c:pt idx="258">
                  <c:v>0.35</c:v>
                </c:pt>
                <c:pt idx="259">
                  <c:v>0.35</c:v>
                </c:pt>
                <c:pt idx="260">
                  <c:v>0.35</c:v>
                </c:pt>
                <c:pt idx="261">
                  <c:v>0.35</c:v>
                </c:pt>
                <c:pt idx="262">
                  <c:v>0.35</c:v>
                </c:pt>
                <c:pt idx="263">
                  <c:v>0.35</c:v>
                </c:pt>
                <c:pt idx="264">
                  <c:v>0.35</c:v>
                </c:pt>
                <c:pt idx="265">
                  <c:v>0.35</c:v>
                </c:pt>
                <c:pt idx="266">
                  <c:v>0.35</c:v>
                </c:pt>
                <c:pt idx="267">
                  <c:v>0.35</c:v>
                </c:pt>
                <c:pt idx="268">
                  <c:v>0.35</c:v>
                </c:pt>
                <c:pt idx="269">
                  <c:v>0.35</c:v>
                </c:pt>
                <c:pt idx="270">
                  <c:v>0.35</c:v>
                </c:pt>
                <c:pt idx="271">
                  <c:v>0.35</c:v>
                </c:pt>
                <c:pt idx="272">
                  <c:v>0.35</c:v>
                </c:pt>
                <c:pt idx="273">
                  <c:v>0.35</c:v>
                </c:pt>
                <c:pt idx="274">
                  <c:v>0.5</c:v>
                </c:pt>
                <c:pt idx="275">
                  <c:v>0.5</c:v>
                </c:pt>
                <c:pt idx="276">
                  <c:v>0.5</c:v>
                </c:pt>
                <c:pt idx="277">
                  <c:v>0.5</c:v>
                </c:pt>
                <c:pt idx="278">
                  <c:v>0.5</c:v>
                </c:pt>
                <c:pt idx="279">
                  <c:v>0.5</c:v>
                </c:pt>
                <c:pt idx="280">
                  <c:v>0.5</c:v>
                </c:pt>
                <c:pt idx="281">
                  <c:v>0.5</c:v>
                </c:pt>
                <c:pt idx="282">
                  <c:v>0.5</c:v>
                </c:pt>
                <c:pt idx="283">
                  <c:v>0.5</c:v>
                </c:pt>
                <c:pt idx="284">
                  <c:v>0.5</c:v>
                </c:pt>
                <c:pt idx="285">
                  <c:v>0.5</c:v>
                </c:pt>
                <c:pt idx="286">
                  <c:v>0.5</c:v>
                </c:pt>
                <c:pt idx="287">
                  <c:v>0.5</c:v>
                </c:pt>
                <c:pt idx="288">
                  <c:v>0.5</c:v>
                </c:pt>
                <c:pt idx="289">
                  <c:v>0.5</c:v>
                </c:pt>
                <c:pt idx="290">
                  <c:v>0.5</c:v>
                </c:pt>
                <c:pt idx="291">
                  <c:v>0.5</c:v>
                </c:pt>
                <c:pt idx="292">
                  <c:v>0.5</c:v>
                </c:pt>
                <c:pt idx="293">
                  <c:v>0.5</c:v>
                </c:pt>
                <c:pt idx="294">
                  <c:v>0.5</c:v>
                </c:pt>
                <c:pt idx="295">
                  <c:v>0.5</c:v>
                </c:pt>
                <c:pt idx="296">
                  <c:v>0.5</c:v>
                </c:pt>
                <c:pt idx="297">
                  <c:v>0.5</c:v>
                </c:pt>
                <c:pt idx="298">
                  <c:v>0.5</c:v>
                </c:pt>
                <c:pt idx="299">
                  <c:v>0.5</c:v>
                </c:pt>
                <c:pt idx="300">
                  <c:v>0.5</c:v>
                </c:pt>
                <c:pt idx="301">
                  <c:v>0.5</c:v>
                </c:pt>
                <c:pt idx="302">
                  <c:v>0.5</c:v>
                </c:pt>
                <c:pt idx="303">
                  <c:v>0.65</c:v>
                </c:pt>
                <c:pt idx="304">
                  <c:v>0.65</c:v>
                </c:pt>
                <c:pt idx="305">
                  <c:v>0.65</c:v>
                </c:pt>
                <c:pt idx="306">
                  <c:v>0.65</c:v>
                </c:pt>
                <c:pt idx="307">
                  <c:v>0.65</c:v>
                </c:pt>
                <c:pt idx="308">
                  <c:v>0.65</c:v>
                </c:pt>
                <c:pt idx="309">
                  <c:v>0.65</c:v>
                </c:pt>
                <c:pt idx="310">
                  <c:v>0.65</c:v>
                </c:pt>
                <c:pt idx="311">
                  <c:v>0.65</c:v>
                </c:pt>
                <c:pt idx="312">
                  <c:v>0.65</c:v>
                </c:pt>
                <c:pt idx="313">
                  <c:v>0.65</c:v>
                </c:pt>
                <c:pt idx="314">
                  <c:v>0.65</c:v>
                </c:pt>
                <c:pt idx="315">
                  <c:v>0.65</c:v>
                </c:pt>
                <c:pt idx="316">
                  <c:v>0.65</c:v>
                </c:pt>
                <c:pt idx="317">
                  <c:v>0.65</c:v>
                </c:pt>
                <c:pt idx="318">
                  <c:v>0.65</c:v>
                </c:pt>
                <c:pt idx="319">
                  <c:v>0.65</c:v>
                </c:pt>
                <c:pt idx="320">
                  <c:v>0.68</c:v>
                </c:pt>
                <c:pt idx="321">
                  <c:v>0.68</c:v>
                </c:pt>
                <c:pt idx="322">
                  <c:v>0.68</c:v>
                </c:pt>
                <c:pt idx="323">
                  <c:v>0.68</c:v>
                </c:pt>
                <c:pt idx="324">
                  <c:v>0.68</c:v>
                </c:pt>
                <c:pt idx="325">
                  <c:v>0.68</c:v>
                </c:pt>
                <c:pt idx="326">
                  <c:v>0.68</c:v>
                </c:pt>
                <c:pt idx="327">
                  <c:v>0.68</c:v>
                </c:pt>
                <c:pt idx="328">
                  <c:v>0.68</c:v>
                </c:pt>
                <c:pt idx="329">
                  <c:v>0.68</c:v>
                </c:pt>
                <c:pt idx="330">
                  <c:v>0.69</c:v>
                </c:pt>
                <c:pt idx="331">
                  <c:v>0.69</c:v>
                </c:pt>
                <c:pt idx="332">
                  <c:v>0.69</c:v>
                </c:pt>
                <c:pt idx="333">
                  <c:v>0.69</c:v>
                </c:pt>
                <c:pt idx="334">
                  <c:v>0.69</c:v>
                </c:pt>
                <c:pt idx="335">
                  <c:v>0.69</c:v>
                </c:pt>
                <c:pt idx="336">
                  <c:v>0.69</c:v>
                </c:pt>
                <c:pt idx="337">
                  <c:v>0.69</c:v>
                </c:pt>
                <c:pt idx="338">
                  <c:v>0.69</c:v>
                </c:pt>
                <c:pt idx="339">
                  <c:v>0.69</c:v>
                </c:pt>
                <c:pt idx="340">
                  <c:v>0.69</c:v>
                </c:pt>
                <c:pt idx="341">
                  <c:v>0.69</c:v>
                </c:pt>
                <c:pt idx="342">
                  <c:v>0.69</c:v>
                </c:pt>
                <c:pt idx="343">
                  <c:v>0.69</c:v>
                </c:pt>
                <c:pt idx="344">
                  <c:v>0.69</c:v>
                </c:pt>
                <c:pt idx="345">
                  <c:v>0.69</c:v>
                </c:pt>
                <c:pt idx="346">
                  <c:v>0.69</c:v>
                </c:pt>
                <c:pt idx="347">
                  <c:v>0.69</c:v>
                </c:pt>
                <c:pt idx="348">
                  <c:v>0.69</c:v>
                </c:pt>
                <c:pt idx="349">
                  <c:v>0.69</c:v>
                </c:pt>
                <c:pt idx="350">
                  <c:v>0.69</c:v>
                </c:pt>
                <c:pt idx="351">
                  <c:v>0.69</c:v>
                </c:pt>
                <c:pt idx="352">
                  <c:v>0.69</c:v>
                </c:pt>
                <c:pt idx="353">
                  <c:v>0.69</c:v>
                </c:pt>
                <c:pt idx="354">
                  <c:v>0.69</c:v>
                </c:pt>
                <c:pt idx="355">
                  <c:v>0.69</c:v>
                </c:pt>
                <c:pt idx="356">
                  <c:v>0.7</c:v>
                </c:pt>
                <c:pt idx="357">
                  <c:v>0.7</c:v>
                </c:pt>
                <c:pt idx="358">
                  <c:v>0.7</c:v>
                </c:pt>
                <c:pt idx="359">
                  <c:v>0.7</c:v>
                </c:pt>
                <c:pt idx="360">
                  <c:v>0.7</c:v>
                </c:pt>
                <c:pt idx="361">
                  <c:v>0.7</c:v>
                </c:pt>
                <c:pt idx="362">
                  <c:v>0.7</c:v>
                </c:pt>
                <c:pt idx="363">
                  <c:v>0.7</c:v>
                </c:pt>
                <c:pt idx="364">
                  <c:v>0.7</c:v>
                </c:pt>
                <c:pt idx="365">
                  <c:v>0.7</c:v>
                </c:pt>
                <c:pt idx="366">
                  <c:v>0.7</c:v>
                </c:pt>
                <c:pt idx="367">
                  <c:v>0.7</c:v>
                </c:pt>
                <c:pt idx="368">
                  <c:v>0.7</c:v>
                </c:pt>
                <c:pt idx="369">
                  <c:v>0.7</c:v>
                </c:pt>
                <c:pt idx="370">
                  <c:v>0.7</c:v>
                </c:pt>
                <c:pt idx="371">
                  <c:v>0.7</c:v>
                </c:pt>
                <c:pt idx="372">
                  <c:v>0.7</c:v>
                </c:pt>
                <c:pt idx="373">
                  <c:v>0.7</c:v>
                </c:pt>
                <c:pt idx="374">
                  <c:v>0.7</c:v>
                </c:pt>
                <c:pt idx="375">
                  <c:v>0.7</c:v>
                </c:pt>
                <c:pt idx="376">
                  <c:v>0.7</c:v>
                </c:pt>
                <c:pt idx="377">
                  <c:v>0.7</c:v>
                </c:pt>
                <c:pt idx="378">
                  <c:v>0.7</c:v>
                </c:pt>
                <c:pt idx="379">
                  <c:v>0.7</c:v>
                </c:pt>
                <c:pt idx="380">
                  <c:v>0.7</c:v>
                </c:pt>
                <c:pt idx="381">
                  <c:v>0.7</c:v>
                </c:pt>
                <c:pt idx="382">
                  <c:v>0.7</c:v>
                </c:pt>
                <c:pt idx="383">
                  <c:v>0.7</c:v>
                </c:pt>
                <c:pt idx="384">
                  <c:v>0.7</c:v>
                </c:pt>
                <c:pt idx="385">
                  <c:v>0.7</c:v>
                </c:pt>
                <c:pt idx="386">
                  <c:v>0.7</c:v>
                </c:pt>
                <c:pt idx="387">
                  <c:v>0.7</c:v>
                </c:pt>
                <c:pt idx="388">
                  <c:v>0.7</c:v>
                </c:pt>
                <c:pt idx="389">
                  <c:v>0.7</c:v>
                </c:pt>
                <c:pt idx="390">
                  <c:v>0.7</c:v>
                </c:pt>
                <c:pt idx="391">
                  <c:v>0.7</c:v>
                </c:pt>
                <c:pt idx="392">
                  <c:v>0.7</c:v>
                </c:pt>
                <c:pt idx="393">
                  <c:v>0.7</c:v>
                </c:pt>
                <c:pt idx="394">
                  <c:v>0.7</c:v>
                </c:pt>
                <c:pt idx="395">
                  <c:v>0.7</c:v>
                </c:pt>
                <c:pt idx="396">
                  <c:v>0.7</c:v>
                </c:pt>
                <c:pt idx="397">
                  <c:v>0.7</c:v>
                </c:pt>
                <c:pt idx="398">
                  <c:v>0.7</c:v>
                </c:pt>
                <c:pt idx="399">
                  <c:v>0.7</c:v>
                </c:pt>
                <c:pt idx="400">
                  <c:v>0.7</c:v>
                </c:pt>
                <c:pt idx="401">
                  <c:v>0.7</c:v>
                </c:pt>
                <c:pt idx="402">
                  <c:v>0.7</c:v>
                </c:pt>
                <c:pt idx="403">
                  <c:v>0.7</c:v>
                </c:pt>
                <c:pt idx="404">
                  <c:v>0.7</c:v>
                </c:pt>
                <c:pt idx="405">
                  <c:v>0.7</c:v>
                </c:pt>
                <c:pt idx="406">
                  <c:v>0.7</c:v>
                </c:pt>
                <c:pt idx="407">
                  <c:v>0.7</c:v>
                </c:pt>
                <c:pt idx="408">
                  <c:v>0.7</c:v>
                </c:pt>
                <c:pt idx="409">
                  <c:v>0.7</c:v>
                </c:pt>
                <c:pt idx="410">
                  <c:v>0.7</c:v>
                </c:pt>
                <c:pt idx="411">
                  <c:v>0.7</c:v>
                </c:pt>
                <c:pt idx="412">
                  <c:v>0.7</c:v>
                </c:pt>
                <c:pt idx="413">
                  <c:v>0.7</c:v>
                </c:pt>
                <c:pt idx="414">
                  <c:v>0.7</c:v>
                </c:pt>
                <c:pt idx="415">
                  <c:v>0.7</c:v>
                </c:pt>
                <c:pt idx="416">
                  <c:v>0.7</c:v>
                </c:pt>
                <c:pt idx="417">
                  <c:v>0.7</c:v>
                </c:pt>
                <c:pt idx="418">
                  <c:v>0.7</c:v>
                </c:pt>
                <c:pt idx="419">
                  <c:v>0.7</c:v>
                </c:pt>
                <c:pt idx="420">
                  <c:v>0.7</c:v>
                </c:pt>
                <c:pt idx="421">
                  <c:v>0.7</c:v>
                </c:pt>
                <c:pt idx="422">
                  <c:v>0.7</c:v>
                </c:pt>
                <c:pt idx="423">
                  <c:v>0.7</c:v>
                </c:pt>
                <c:pt idx="424">
                  <c:v>0.7</c:v>
                </c:pt>
                <c:pt idx="425">
                  <c:v>0.7</c:v>
                </c:pt>
                <c:pt idx="426">
                  <c:v>0.7</c:v>
                </c:pt>
                <c:pt idx="427">
                  <c:v>0.7</c:v>
                </c:pt>
                <c:pt idx="428">
                  <c:v>0.7</c:v>
                </c:pt>
                <c:pt idx="429">
                  <c:v>0.7</c:v>
                </c:pt>
                <c:pt idx="430">
                  <c:v>0.7</c:v>
                </c:pt>
                <c:pt idx="431">
                  <c:v>0.7</c:v>
                </c:pt>
                <c:pt idx="432">
                  <c:v>0.7</c:v>
                </c:pt>
                <c:pt idx="433">
                  <c:v>0.7</c:v>
                </c:pt>
                <c:pt idx="434">
                  <c:v>0.7</c:v>
                </c:pt>
                <c:pt idx="435">
                  <c:v>0.7</c:v>
                </c:pt>
                <c:pt idx="436">
                  <c:v>0.7</c:v>
                </c:pt>
                <c:pt idx="437">
                  <c:v>0.7</c:v>
                </c:pt>
                <c:pt idx="438">
                  <c:v>0.7</c:v>
                </c:pt>
                <c:pt idx="439">
                  <c:v>0.7</c:v>
                </c:pt>
                <c:pt idx="440">
                  <c:v>0.7</c:v>
                </c:pt>
                <c:pt idx="441">
                  <c:v>0.7</c:v>
                </c:pt>
                <c:pt idx="442">
                  <c:v>0.7</c:v>
                </c:pt>
                <c:pt idx="443">
                  <c:v>0.7</c:v>
                </c:pt>
                <c:pt idx="444">
                  <c:v>0.7</c:v>
                </c:pt>
                <c:pt idx="445">
                  <c:v>0.7</c:v>
                </c:pt>
                <c:pt idx="446">
                  <c:v>0.7</c:v>
                </c:pt>
                <c:pt idx="447">
                  <c:v>0.7</c:v>
                </c:pt>
                <c:pt idx="448">
                  <c:v>0.7</c:v>
                </c:pt>
                <c:pt idx="449">
                  <c:v>0.7</c:v>
                </c:pt>
                <c:pt idx="450">
                  <c:v>0.7</c:v>
                </c:pt>
                <c:pt idx="451">
                  <c:v>0.7</c:v>
                </c:pt>
                <c:pt idx="452">
                  <c:v>0.7</c:v>
                </c:pt>
                <c:pt idx="453">
                  <c:v>0.7</c:v>
                </c:pt>
                <c:pt idx="454">
                  <c:v>0.7</c:v>
                </c:pt>
                <c:pt idx="455">
                  <c:v>0.7</c:v>
                </c:pt>
                <c:pt idx="456">
                  <c:v>0.7</c:v>
                </c:pt>
                <c:pt idx="457">
                  <c:v>0.7</c:v>
                </c:pt>
                <c:pt idx="458">
                  <c:v>0.7</c:v>
                </c:pt>
                <c:pt idx="459">
                  <c:v>0.7</c:v>
                </c:pt>
                <c:pt idx="460">
                  <c:v>0.7</c:v>
                </c:pt>
                <c:pt idx="461">
                  <c:v>0.7</c:v>
                </c:pt>
                <c:pt idx="462">
                  <c:v>0.7</c:v>
                </c:pt>
                <c:pt idx="463">
                  <c:v>0.7</c:v>
                </c:pt>
                <c:pt idx="464">
                  <c:v>0.7</c:v>
                </c:pt>
                <c:pt idx="465">
                  <c:v>0.7</c:v>
                </c:pt>
                <c:pt idx="466">
                  <c:v>0.7</c:v>
                </c:pt>
                <c:pt idx="467">
                  <c:v>0.7</c:v>
                </c:pt>
                <c:pt idx="468">
                  <c:v>0.7</c:v>
                </c:pt>
                <c:pt idx="469">
                  <c:v>0.7</c:v>
                </c:pt>
                <c:pt idx="470">
                  <c:v>0.7</c:v>
                </c:pt>
                <c:pt idx="471">
                  <c:v>0.7</c:v>
                </c:pt>
                <c:pt idx="472">
                  <c:v>0.7</c:v>
                </c:pt>
                <c:pt idx="473">
                  <c:v>0.7</c:v>
                </c:pt>
                <c:pt idx="474">
                  <c:v>0.7</c:v>
                </c:pt>
                <c:pt idx="475">
                  <c:v>0.7</c:v>
                </c:pt>
                <c:pt idx="476">
                  <c:v>0.7</c:v>
                </c:pt>
                <c:pt idx="477">
                  <c:v>0.7</c:v>
                </c:pt>
                <c:pt idx="478">
                  <c:v>0.7</c:v>
                </c:pt>
                <c:pt idx="479">
                  <c:v>0.7</c:v>
                </c:pt>
                <c:pt idx="480">
                  <c:v>0.7</c:v>
                </c:pt>
                <c:pt idx="481">
                  <c:v>0.7</c:v>
                </c:pt>
                <c:pt idx="482">
                  <c:v>0.7</c:v>
                </c:pt>
                <c:pt idx="483">
                  <c:v>0.7</c:v>
                </c:pt>
                <c:pt idx="484">
                  <c:v>0.7</c:v>
                </c:pt>
                <c:pt idx="485">
                  <c:v>0.7</c:v>
                </c:pt>
                <c:pt idx="486">
                  <c:v>0.7</c:v>
                </c:pt>
                <c:pt idx="487">
                  <c:v>0.7</c:v>
                </c:pt>
                <c:pt idx="488">
                  <c:v>0.7</c:v>
                </c:pt>
                <c:pt idx="489">
                  <c:v>0.7</c:v>
                </c:pt>
                <c:pt idx="490">
                  <c:v>0.7</c:v>
                </c:pt>
                <c:pt idx="491">
                  <c:v>0.7</c:v>
                </c:pt>
                <c:pt idx="492">
                  <c:v>0.7</c:v>
                </c:pt>
                <c:pt idx="493">
                  <c:v>0.7</c:v>
                </c:pt>
                <c:pt idx="494">
                  <c:v>0.7</c:v>
                </c:pt>
                <c:pt idx="495">
                  <c:v>0.7</c:v>
                </c:pt>
                <c:pt idx="496">
                  <c:v>0.7</c:v>
                </c:pt>
                <c:pt idx="497">
                  <c:v>0.7</c:v>
                </c:pt>
                <c:pt idx="498">
                  <c:v>0.7</c:v>
                </c:pt>
                <c:pt idx="499">
                  <c:v>0.7</c:v>
                </c:pt>
                <c:pt idx="500">
                  <c:v>0.7</c:v>
                </c:pt>
                <c:pt idx="501">
                  <c:v>0.7</c:v>
                </c:pt>
                <c:pt idx="502">
                  <c:v>0.7</c:v>
                </c:pt>
                <c:pt idx="503">
                  <c:v>0.7</c:v>
                </c:pt>
                <c:pt idx="504">
                  <c:v>0.7</c:v>
                </c:pt>
                <c:pt idx="505">
                  <c:v>0.7</c:v>
                </c:pt>
                <c:pt idx="506">
                  <c:v>0.7</c:v>
                </c:pt>
                <c:pt idx="507">
                  <c:v>0.7</c:v>
                </c:pt>
                <c:pt idx="508">
                  <c:v>0.7</c:v>
                </c:pt>
                <c:pt idx="509">
                  <c:v>0.7</c:v>
                </c:pt>
                <c:pt idx="510">
                  <c:v>0.7</c:v>
                </c:pt>
                <c:pt idx="511">
                  <c:v>0.7</c:v>
                </c:pt>
                <c:pt idx="512">
                  <c:v>0.7</c:v>
                </c:pt>
                <c:pt idx="513">
                  <c:v>0.7</c:v>
                </c:pt>
                <c:pt idx="514">
                  <c:v>0.7</c:v>
                </c:pt>
                <c:pt idx="515">
                  <c:v>0.7</c:v>
                </c:pt>
                <c:pt idx="516">
                  <c:v>0.7</c:v>
                </c:pt>
                <c:pt idx="517">
                  <c:v>0.7</c:v>
                </c:pt>
                <c:pt idx="518">
                  <c:v>0.7</c:v>
                </c:pt>
                <c:pt idx="519">
                  <c:v>0.7</c:v>
                </c:pt>
                <c:pt idx="520">
                  <c:v>0.7</c:v>
                </c:pt>
                <c:pt idx="521">
                  <c:v>0.7</c:v>
                </c:pt>
                <c:pt idx="522">
                  <c:v>0.7</c:v>
                </c:pt>
                <c:pt idx="523">
                  <c:v>0.7</c:v>
                </c:pt>
                <c:pt idx="524">
                  <c:v>0.7</c:v>
                </c:pt>
                <c:pt idx="525">
                  <c:v>0.7</c:v>
                </c:pt>
                <c:pt idx="526">
                  <c:v>0.7</c:v>
                </c:pt>
                <c:pt idx="527">
                  <c:v>0.7</c:v>
                </c:pt>
                <c:pt idx="528">
                  <c:v>0.7</c:v>
                </c:pt>
                <c:pt idx="529">
                  <c:v>0.7</c:v>
                </c:pt>
                <c:pt idx="530">
                  <c:v>0.7</c:v>
                </c:pt>
                <c:pt idx="531">
                  <c:v>0.7</c:v>
                </c:pt>
                <c:pt idx="532">
                  <c:v>0.7</c:v>
                </c:pt>
                <c:pt idx="533">
                  <c:v>0.7</c:v>
                </c:pt>
                <c:pt idx="534">
                  <c:v>0.7</c:v>
                </c:pt>
                <c:pt idx="535">
                  <c:v>0.7</c:v>
                </c:pt>
                <c:pt idx="536">
                  <c:v>0.7</c:v>
                </c:pt>
                <c:pt idx="537">
                  <c:v>0.7</c:v>
                </c:pt>
                <c:pt idx="538">
                  <c:v>0.7</c:v>
                </c:pt>
                <c:pt idx="539">
                  <c:v>0.7</c:v>
                </c:pt>
                <c:pt idx="540">
                  <c:v>0.7</c:v>
                </c:pt>
                <c:pt idx="541">
                  <c:v>0.7</c:v>
                </c:pt>
                <c:pt idx="542">
                  <c:v>0.7</c:v>
                </c:pt>
                <c:pt idx="543">
                  <c:v>0.7</c:v>
                </c:pt>
                <c:pt idx="544">
                  <c:v>0.7</c:v>
                </c:pt>
                <c:pt idx="545">
                  <c:v>0.7</c:v>
                </c:pt>
                <c:pt idx="546">
                  <c:v>0.7</c:v>
                </c:pt>
                <c:pt idx="547">
                  <c:v>0.7</c:v>
                </c:pt>
                <c:pt idx="548">
                  <c:v>0.7</c:v>
                </c:pt>
                <c:pt idx="549">
                  <c:v>0.7</c:v>
                </c:pt>
                <c:pt idx="550">
                  <c:v>0.7</c:v>
                </c:pt>
                <c:pt idx="551">
                  <c:v>0.7</c:v>
                </c:pt>
                <c:pt idx="552">
                  <c:v>0.7</c:v>
                </c:pt>
                <c:pt idx="553">
                  <c:v>0.7</c:v>
                </c:pt>
                <c:pt idx="554">
                  <c:v>0.7</c:v>
                </c:pt>
                <c:pt idx="555">
                  <c:v>0.7</c:v>
                </c:pt>
                <c:pt idx="556">
                  <c:v>0.7</c:v>
                </c:pt>
                <c:pt idx="557">
                  <c:v>0.7</c:v>
                </c:pt>
                <c:pt idx="558">
                  <c:v>0.7</c:v>
                </c:pt>
                <c:pt idx="559">
                  <c:v>0.7</c:v>
                </c:pt>
                <c:pt idx="560">
                  <c:v>0.7</c:v>
                </c:pt>
                <c:pt idx="561">
                  <c:v>0.7</c:v>
                </c:pt>
                <c:pt idx="562">
                  <c:v>0.7</c:v>
                </c:pt>
                <c:pt idx="563">
                  <c:v>0.7</c:v>
                </c:pt>
                <c:pt idx="564">
                  <c:v>0.7</c:v>
                </c:pt>
                <c:pt idx="565">
                  <c:v>0.7</c:v>
                </c:pt>
                <c:pt idx="566">
                  <c:v>0.7</c:v>
                </c:pt>
                <c:pt idx="567">
                  <c:v>0.7</c:v>
                </c:pt>
                <c:pt idx="568">
                  <c:v>0.7</c:v>
                </c:pt>
                <c:pt idx="569">
                  <c:v>0.7</c:v>
                </c:pt>
                <c:pt idx="570">
                  <c:v>0.7</c:v>
                </c:pt>
                <c:pt idx="571">
                  <c:v>0.7</c:v>
                </c:pt>
                <c:pt idx="572">
                  <c:v>0.7</c:v>
                </c:pt>
                <c:pt idx="573">
                  <c:v>0.7</c:v>
                </c:pt>
                <c:pt idx="574">
                  <c:v>0.7</c:v>
                </c:pt>
                <c:pt idx="575">
                  <c:v>0.7</c:v>
                </c:pt>
                <c:pt idx="576">
                  <c:v>0.7</c:v>
                </c:pt>
                <c:pt idx="577">
                  <c:v>0.7</c:v>
                </c:pt>
                <c:pt idx="578">
                  <c:v>0.7</c:v>
                </c:pt>
                <c:pt idx="579">
                  <c:v>0.7</c:v>
                </c:pt>
                <c:pt idx="580">
                  <c:v>0.7</c:v>
                </c:pt>
                <c:pt idx="581">
                  <c:v>0.7</c:v>
                </c:pt>
                <c:pt idx="582">
                  <c:v>0.7</c:v>
                </c:pt>
                <c:pt idx="583">
                  <c:v>0.7</c:v>
                </c:pt>
                <c:pt idx="584">
                  <c:v>0.7</c:v>
                </c:pt>
                <c:pt idx="585">
                  <c:v>0.7</c:v>
                </c:pt>
                <c:pt idx="586">
                  <c:v>0.7</c:v>
                </c:pt>
                <c:pt idx="587">
                  <c:v>0.7</c:v>
                </c:pt>
                <c:pt idx="588">
                  <c:v>0.7</c:v>
                </c:pt>
                <c:pt idx="589">
                  <c:v>0.7</c:v>
                </c:pt>
                <c:pt idx="590">
                  <c:v>0.7</c:v>
                </c:pt>
                <c:pt idx="591">
                  <c:v>0.7</c:v>
                </c:pt>
                <c:pt idx="592">
                  <c:v>0.7</c:v>
                </c:pt>
                <c:pt idx="593">
                  <c:v>0.7</c:v>
                </c:pt>
                <c:pt idx="594">
                  <c:v>0.7</c:v>
                </c:pt>
                <c:pt idx="595">
                  <c:v>0.7</c:v>
                </c:pt>
                <c:pt idx="596">
                  <c:v>0.7</c:v>
                </c:pt>
                <c:pt idx="597">
                  <c:v>0.7</c:v>
                </c:pt>
                <c:pt idx="598">
                  <c:v>0.7</c:v>
                </c:pt>
                <c:pt idx="599">
                  <c:v>0.7</c:v>
                </c:pt>
                <c:pt idx="600">
                  <c:v>0.7</c:v>
                </c:pt>
                <c:pt idx="601">
                  <c:v>0.7</c:v>
                </c:pt>
                <c:pt idx="602">
                  <c:v>0.7</c:v>
                </c:pt>
                <c:pt idx="603">
                  <c:v>0.7</c:v>
                </c:pt>
                <c:pt idx="604">
                  <c:v>0.7</c:v>
                </c:pt>
                <c:pt idx="605">
                  <c:v>0.7</c:v>
                </c:pt>
                <c:pt idx="606">
                  <c:v>0.7</c:v>
                </c:pt>
                <c:pt idx="607">
                  <c:v>0.7</c:v>
                </c:pt>
                <c:pt idx="608">
                  <c:v>0.7</c:v>
                </c:pt>
                <c:pt idx="609">
                  <c:v>0.7</c:v>
                </c:pt>
                <c:pt idx="610">
                  <c:v>0.7</c:v>
                </c:pt>
                <c:pt idx="611">
                  <c:v>0.7</c:v>
                </c:pt>
                <c:pt idx="612">
                  <c:v>0.7</c:v>
                </c:pt>
                <c:pt idx="613">
                  <c:v>0.7</c:v>
                </c:pt>
                <c:pt idx="614">
                  <c:v>0.7</c:v>
                </c:pt>
                <c:pt idx="615">
                  <c:v>0.7</c:v>
                </c:pt>
                <c:pt idx="616">
                  <c:v>0.7</c:v>
                </c:pt>
                <c:pt idx="617">
                  <c:v>0.7</c:v>
                </c:pt>
                <c:pt idx="618">
                  <c:v>0.7</c:v>
                </c:pt>
                <c:pt idx="619">
                  <c:v>0.7</c:v>
                </c:pt>
                <c:pt idx="620">
                  <c:v>0.7</c:v>
                </c:pt>
                <c:pt idx="621">
                  <c:v>0.7</c:v>
                </c:pt>
                <c:pt idx="622">
                  <c:v>0.7</c:v>
                </c:pt>
                <c:pt idx="623">
                  <c:v>0.7</c:v>
                </c:pt>
                <c:pt idx="624">
                  <c:v>0.7</c:v>
                </c:pt>
                <c:pt idx="625">
                  <c:v>0.7</c:v>
                </c:pt>
                <c:pt idx="626">
                  <c:v>0.7</c:v>
                </c:pt>
                <c:pt idx="627">
                  <c:v>0.7</c:v>
                </c:pt>
                <c:pt idx="628">
                  <c:v>0.7</c:v>
                </c:pt>
                <c:pt idx="629">
                  <c:v>0.7</c:v>
                </c:pt>
                <c:pt idx="630">
                  <c:v>0.7</c:v>
                </c:pt>
                <c:pt idx="631">
                  <c:v>0.7</c:v>
                </c:pt>
                <c:pt idx="632">
                  <c:v>0.7</c:v>
                </c:pt>
                <c:pt idx="633">
                  <c:v>0.7</c:v>
                </c:pt>
                <c:pt idx="634">
                  <c:v>0.7</c:v>
                </c:pt>
                <c:pt idx="635">
                  <c:v>0.7</c:v>
                </c:pt>
                <c:pt idx="636">
                  <c:v>0.7</c:v>
                </c:pt>
                <c:pt idx="637">
                  <c:v>0.7</c:v>
                </c:pt>
                <c:pt idx="638">
                  <c:v>0.7</c:v>
                </c:pt>
                <c:pt idx="639">
                  <c:v>0.7</c:v>
                </c:pt>
                <c:pt idx="640">
                  <c:v>0.7</c:v>
                </c:pt>
                <c:pt idx="641">
                  <c:v>0.7</c:v>
                </c:pt>
                <c:pt idx="642">
                  <c:v>0.7</c:v>
                </c:pt>
                <c:pt idx="643">
                  <c:v>0.7</c:v>
                </c:pt>
                <c:pt idx="644">
                  <c:v>0.7</c:v>
                </c:pt>
                <c:pt idx="645">
                  <c:v>0.7</c:v>
                </c:pt>
                <c:pt idx="646">
                  <c:v>0.7</c:v>
                </c:pt>
                <c:pt idx="647">
                  <c:v>0.7</c:v>
                </c:pt>
                <c:pt idx="648">
                  <c:v>0.7</c:v>
                </c:pt>
                <c:pt idx="649">
                  <c:v>0.7</c:v>
                </c:pt>
                <c:pt idx="650">
                  <c:v>0.7</c:v>
                </c:pt>
                <c:pt idx="651">
                  <c:v>0.7</c:v>
                </c:pt>
                <c:pt idx="652">
                  <c:v>0.7</c:v>
                </c:pt>
                <c:pt idx="653">
                  <c:v>0.7</c:v>
                </c:pt>
                <c:pt idx="654">
                  <c:v>0.7</c:v>
                </c:pt>
                <c:pt idx="655">
                  <c:v>0.7</c:v>
                </c:pt>
                <c:pt idx="656">
                  <c:v>0.7</c:v>
                </c:pt>
                <c:pt idx="657">
                  <c:v>0.7</c:v>
                </c:pt>
                <c:pt idx="658">
                  <c:v>0.7</c:v>
                </c:pt>
                <c:pt idx="659">
                  <c:v>0.7</c:v>
                </c:pt>
                <c:pt idx="660">
                  <c:v>0.7</c:v>
                </c:pt>
                <c:pt idx="661">
                  <c:v>0.7</c:v>
                </c:pt>
                <c:pt idx="662">
                  <c:v>0.7</c:v>
                </c:pt>
                <c:pt idx="663">
                  <c:v>0.7</c:v>
                </c:pt>
                <c:pt idx="664">
                  <c:v>0.7</c:v>
                </c:pt>
                <c:pt idx="665">
                  <c:v>0.7</c:v>
                </c:pt>
                <c:pt idx="666">
                  <c:v>0.7</c:v>
                </c:pt>
                <c:pt idx="667">
                  <c:v>0.7</c:v>
                </c:pt>
                <c:pt idx="668">
                  <c:v>0.7</c:v>
                </c:pt>
                <c:pt idx="669">
                  <c:v>0.7</c:v>
                </c:pt>
                <c:pt idx="670">
                  <c:v>0.7</c:v>
                </c:pt>
                <c:pt idx="671">
                  <c:v>0.7</c:v>
                </c:pt>
                <c:pt idx="672">
                  <c:v>0.7</c:v>
                </c:pt>
                <c:pt idx="673">
                  <c:v>0.7</c:v>
                </c:pt>
                <c:pt idx="674">
                  <c:v>0.7</c:v>
                </c:pt>
                <c:pt idx="675">
                  <c:v>0.7</c:v>
                </c:pt>
                <c:pt idx="676">
                  <c:v>0.7</c:v>
                </c:pt>
                <c:pt idx="677">
                  <c:v>0.7</c:v>
                </c:pt>
                <c:pt idx="678">
                  <c:v>0.7</c:v>
                </c:pt>
                <c:pt idx="679">
                  <c:v>0.7</c:v>
                </c:pt>
                <c:pt idx="680">
                  <c:v>0.7</c:v>
                </c:pt>
                <c:pt idx="681">
                  <c:v>0.7</c:v>
                </c:pt>
                <c:pt idx="682">
                  <c:v>0.7</c:v>
                </c:pt>
                <c:pt idx="683">
                  <c:v>0.7</c:v>
                </c:pt>
                <c:pt idx="684">
                  <c:v>0.7</c:v>
                </c:pt>
                <c:pt idx="685">
                  <c:v>0.7</c:v>
                </c:pt>
                <c:pt idx="686">
                  <c:v>0.7</c:v>
                </c:pt>
                <c:pt idx="687">
                  <c:v>0.7</c:v>
                </c:pt>
                <c:pt idx="688">
                  <c:v>0.7</c:v>
                </c:pt>
                <c:pt idx="689">
                  <c:v>0.7</c:v>
                </c:pt>
                <c:pt idx="690">
                  <c:v>0.7</c:v>
                </c:pt>
                <c:pt idx="691">
                  <c:v>0.7</c:v>
                </c:pt>
                <c:pt idx="692">
                  <c:v>0.7</c:v>
                </c:pt>
                <c:pt idx="693">
                  <c:v>0.7</c:v>
                </c:pt>
                <c:pt idx="694">
                  <c:v>0.7</c:v>
                </c:pt>
                <c:pt idx="695">
                  <c:v>0.7</c:v>
                </c:pt>
                <c:pt idx="696">
                  <c:v>0.7</c:v>
                </c:pt>
                <c:pt idx="697">
                  <c:v>0.7</c:v>
                </c:pt>
                <c:pt idx="698">
                  <c:v>0.7</c:v>
                </c:pt>
                <c:pt idx="699">
                  <c:v>0.7</c:v>
                </c:pt>
                <c:pt idx="700">
                  <c:v>0.7</c:v>
                </c:pt>
                <c:pt idx="701">
                  <c:v>0.7</c:v>
                </c:pt>
                <c:pt idx="702">
                  <c:v>0.7</c:v>
                </c:pt>
                <c:pt idx="703">
                  <c:v>0.7</c:v>
                </c:pt>
                <c:pt idx="704">
                  <c:v>0.7</c:v>
                </c:pt>
                <c:pt idx="705">
                  <c:v>0.7</c:v>
                </c:pt>
                <c:pt idx="706">
                  <c:v>0.7</c:v>
                </c:pt>
                <c:pt idx="707">
                  <c:v>0.7</c:v>
                </c:pt>
                <c:pt idx="708">
                  <c:v>0.7</c:v>
                </c:pt>
                <c:pt idx="709">
                  <c:v>0.7</c:v>
                </c:pt>
                <c:pt idx="710">
                  <c:v>0.7</c:v>
                </c:pt>
                <c:pt idx="711">
                  <c:v>0.7</c:v>
                </c:pt>
                <c:pt idx="712">
                  <c:v>0.7</c:v>
                </c:pt>
                <c:pt idx="713">
                  <c:v>0.7</c:v>
                </c:pt>
                <c:pt idx="714">
                  <c:v>0.7</c:v>
                </c:pt>
                <c:pt idx="715">
                  <c:v>0.7</c:v>
                </c:pt>
                <c:pt idx="716">
                  <c:v>0.7</c:v>
                </c:pt>
                <c:pt idx="717">
                  <c:v>0.7</c:v>
                </c:pt>
                <c:pt idx="718">
                  <c:v>0.7</c:v>
                </c:pt>
                <c:pt idx="719">
                  <c:v>0.7</c:v>
                </c:pt>
                <c:pt idx="720">
                  <c:v>0.7</c:v>
                </c:pt>
                <c:pt idx="721">
                  <c:v>0.7</c:v>
                </c:pt>
                <c:pt idx="722">
                  <c:v>0.7</c:v>
                </c:pt>
                <c:pt idx="723">
                  <c:v>0.7</c:v>
                </c:pt>
                <c:pt idx="724">
                  <c:v>0.7</c:v>
                </c:pt>
                <c:pt idx="725">
                  <c:v>0.7</c:v>
                </c:pt>
                <c:pt idx="726">
                  <c:v>0.7</c:v>
                </c:pt>
                <c:pt idx="727">
                  <c:v>0.7</c:v>
                </c:pt>
                <c:pt idx="728">
                  <c:v>0.7</c:v>
                </c:pt>
                <c:pt idx="729">
                  <c:v>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BAD-A046-AA8A-605FF694A260}"/>
            </c:ext>
          </c:extLst>
        </c:ser>
        <c:ser>
          <c:idx val="10"/>
          <c:order val="2"/>
          <c:tx>
            <c:strRef>
              <c:f>Mitigation_Coefficient!$CJ$1</c:f>
              <c:strCache>
                <c:ptCount val="1"/>
                <c:pt idx="0">
                  <c:v>CTC_100%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Mitigation_Coefficient!$CJ$2:$CJ$731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0.45</c:v>
                </c:pt>
                <c:pt idx="59">
                  <c:v>0.45</c:v>
                </c:pt>
                <c:pt idx="60">
                  <c:v>0.45</c:v>
                </c:pt>
                <c:pt idx="61">
                  <c:v>0.45</c:v>
                </c:pt>
                <c:pt idx="62">
                  <c:v>0.45</c:v>
                </c:pt>
                <c:pt idx="63">
                  <c:v>0.45</c:v>
                </c:pt>
                <c:pt idx="64">
                  <c:v>0.45</c:v>
                </c:pt>
                <c:pt idx="65">
                  <c:v>0.45</c:v>
                </c:pt>
                <c:pt idx="66">
                  <c:v>0.45</c:v>
                </c:pt>
                <c:pt idx="67">
                  <c:v>0.45</c:v>
                </c:pt>
                <c:pt idx="68">
                  <c:v>0.45</c:v>
                </c:pt>
                <c:pt idx="69">
                  <c:v>0.45</c:v>
                </c:pt>
                <c:pt idx="70">
                  <c:v>0.45</c:v>
                </c:pt>
                <c:pt idx="71">
                  <c:v>0.45</c:v>
                </c:pt>
                <c:pt idx="72">
                  <c:v>0.45</c:v>
                </c:pt>
                <c:pt idx="73">
                  <c:v>0.45</c:v>
                </c:pt>
                <c:pt idx="74">
                  <c:v>0.45</c:v>
                </c:pt>
                <c:pt idx="75">
                  <c:v>0.45</c:v>
                </c:pt>
                <c:pt idx="76">
                  <c:v>0.45</c:v>
                </c:pt>
                <c:pt idx="77">
                  <c:v>0.7</c:v>
                </c:pt>
                <c:pt idx="78">
                  <c:v>0.7</c:v>
                </c:pt>
                <c:pt idx="79">
                  <c:v>0.7</c:v>
                </c:pt>
                <c:pt idx="80">
                  <c:v>0.7</c:v>
                </c:pt>
                <c:pt idx="81">
                  <c:v>0.7</c:v>
                </c:pt>
                <c:pt idx="82">
                  <c:v>0.7</c:v>
                </c:pt>
                <c:pt idx="83">
                  <c:v>0.7</c:v>
                </c:pt>
                <c:pt idx="84">
                  <c:v>0.7</c:v>
                </c:pt>
                <c:pt idx="85">
                  <c:v>0.7</c:v>
                </c:pt>
                <c:pt idx="86">
                  <c:v>0.7</c:v>
                </c:pt>
                <c:pt idx="87">
                  <c:v>0.7</c:v>
                </c:pt>
                <c:pt idx="88">
                  <c:v>0.7</c:v>
                </c:pt>
                <c:pt idx="89">
                  <c:v>0.7</c:v>
                </c:pt>
                <c:pt idx="90">
                  <c:v>0.7</c:v>
                </c:pt>
                <c:pt idx="91">
                  <c:v>0.7</c:v>
                </c:pt>
                <c:pt idx="92">
                  <c:v>0.7</c:v>
                </c:pt>
                <c:pt idx="93">
                  <c:v>0.7</c:v>
                </c:pt>
                <c:pt idx="94">
                  <c:v>0.7</c:v>
                </c:pt>
                <c:pt idx="95">
                  <c:v>0.7</c:v>
                </c:pt>
                <c:pt idx="96">
                  <c:v>0.7</c:v>
                </c:pt>
                <c:pt idx="97">
                  <c:v>0.7</c:v>
                </c:pt>
                <c:pt idx="98">
                  <c:v>0.7</c:v>
                </c:pt>
                <c:pt idx="99">
                  <c:v>0.7</c:v>
                </c:pt>
                <c:pt idx="100">
                  <c:v>0.7</c:v>
                </c:pt>
                <c:pt idx="101">
                  <c:v>0.7</c:v>
                </c:pt>
                <c:pt idx="102">
                  <c:v>0.7</c:v>
                </c:pt>
                <c:pt idx="103">
                  <c:v>0.7</c:v>
                </c:pt>
                <c:pt idx="104">
                  <c:v>0.7</c:v>
                </c:pt>
                <c:pt idx="105">
                  <c:v>0.7</c:v>
                </c:pt>
                <c:pt idx="106">
                  <c:v>0.7</c:v>
                </c:pt>
                <c:pt idx="107">
                  <c:v>0.7</c:v>
                </c:pt>
                <c:pt idx="108">
                  <c:v>0.7</c:v>
                </c:pt>
                <c:pt idx="109">
                  <c:v>0.7</c:v>
                </c:pt>
                <c:pt idx="110">
                  <c:v>0.7</c:v>
                </c:pt>
                <c:pt idx="111">
                  <c:v>0.7</c:v>
                </c:pt>
                <c:pt idx="112">
                  <c:v>0.7</c:v>
                </c:pt>
                <c:pt idx="113">
                  <c:v>0.7</c:v>
                </c:pt>
                <c:pt idx="114">
                  <c:v>0.7</c:v>
                </c:pt>
                <c:pt idx="115">
                  <c:v>0.7</c:v>
                </c:pt>
                <c:pt idx="116">
                  <c:v>0.7</c:v>
                </c:pt>
                <c:pt idx="117">
                  <c:v>0.7</c:v>
                </c:pt>
                <c:pt idx="118">
                  <c:v>0.7</c:v>
                </c:pt>
                <c:pt idx="119">
                  <c:v>0.7</c:v>
                </c:pt>
                <c:pt idx="120">
                  <c:v>0.7</c:v>
                </c:pt>
                <c:pt idx="121">
                  <c:v>0.7</c:v>
                </c:pt>
                <c:pt idx="122">
                  <c:v>0.7</c:v>
                </c:pt>
                <c:pt idx="123">
                  <c:v>0.7</c:v>
                </c:pt>
                <c:pt idx="124">
                  <c:v>0.7</c:v>
                </c:pt>
                <c:pt idx="125">
                  <c:v>0.7</c:v>
                </c:pt>
                <c:pt idx="126">
                  <c:v>0.7</c:v>
                </c:pt>
                <c:pt idx="127">
                  <c:v>0.7</c:v>
                </c:pt>
                <c:pt idx="128">
                  <c:v>0.7</c:v>
                </c:pt>
                <c:pt idx="129">
                  <c:v>0.7</c:v>
                </c:pt>
                <c:pt idx="130">
                  <c:v>0.7</c:v>
                </c:pt>
                <c:pt idx="131">
                  <c:v>0.7</c:v>
                </c:pt>
                <c:pt idx="132">
                  <c:v>0.65</c:v>
                </c:pt>
                <c:pt idx="133">
                  <c:v>0.65</c:v>
                </c:pt>
                <c:pt idx="134">
                  <c:v>0.65</c:v>
                </c:pt>
                <c:pt idx="135">
                  <c:v>0.65</c:v>
                </c:pt>
                <c:pt idx="136">
                  <c:v>0.65</c:v>
                </c:pt>
                <c:pt idx="137">
                  <c:v>0.65</c:v>
                </c:pt>
                <c:pt idx="138">
                  <c:v>0.65</c:v>
                </c:pt>
                <c:pt idx="139">
                  <c:v>0.65</c:v>
                </c:pt>
                <c:pt idx="140">
                  <c:v>0.65</c:v>
                </c:pt>
                <c:pt idx="141">
                  <c:v>0.65</c:v>
                </c:pt>
                <c:pt idx="142">
                  <c:v>0.65</c:v>
                </c:pt>
                <c:pt idx="143">
                  <c:v>0.65</c:v>
                </c:pt>
                <c:pt idx="144">
                  <c:v>0.65</c:v>
                </c:pt>
                <c:pt idx="145">
                  <c:v>0.65</c:v>
                </c:pt>
                <c:pt idx="146">
                  <c:v>0.65</c:v>
                </c:pt>
                <c:pt idx="147">
                  <c:v>0.65</c:v>
                </c:pt>
                <c:pt idx="148">
                  <c:v>0.65</c:v>
                </c:pt>
                <c:pt idx="149">
                  <c:v>0.65</c:v>
                </c:pt>
                <c:pt idx="150">
                  <c:v>0.65</c:v>
                </c:pt>
                <c:pt idx="151">
                  <c:v>0.63</c:v>
                </c:pt>
                <c:pt idx="152">
                  <c:v>0.63</c:v>
                </c:pt>
                <c:pt idx="153">
                  <c:v>0.63</c:v>
                </c:pt>
                <c:pt idx="154">
                  <c:v>0.63</c:v>
                </c:pt>
                <c:pt idx="155">
                  <c:v>0.63</c:v>
                </c:pt>
                <c:pt idx="156">
                  <c:v>0.63</c:v>
                </c:pt>
                <c:pt idx="157">
                  <c:v>0.63</c:v>
                </c:pt>
                <c:pt idx="158">
                  <c:v>0.63</c:v>
                </c:pt>
                <c:pt idx="159">
                  <c:v>0.63</c:v>
                </c:pt>
                <c:pt idx="160">
                  <c:v>0.63</c:v>
                </c:pt>
                <c:pt idx="161">
                  <c:v>0.63</c:v>
                </c:pt>
                <c:pt idx="162">
                  <c:v>0.63</c:v>
                </c:pt>
                <c:pt idx="163">
                  <c:v>0.63</c:v>
                </c:pt>
                <c:pt idx="164">
                  <c:v>0.63</c:v>
                </c:pt>
                <c:pt idx="165">
                  <c:v>0.63</c:v>
                </c:pt>
                <c:pt idx="166">
                  <c:v>0.63</c:v>
                </c:pt>
                <c:pt idx="167">
                  <c:v>0.63</c:v>
                </c:pt>
                <c:pt idx="168">
                  <c:v>0.63</c:v>
                </c:pt>
                <c:pt idx="169">
                  <c:v>0.63</c:v>
                </c:pt>
                <c:pt idx="170">
                  <c:v>0.63</c:v>
                </c:pt>
                <c:pt idx="171">
                  <c:v>0.63</c:v>
                </c:pt>
                <c:pt idx="172">
                  <c:v>0.63</c:v>
                </c:pt>
                <c:pt idx="173">
                  <c:v>0.63</c:v>
                </c:pt>
                <c:pt idx="174">
                  <c:v>0.5</c:v>
                </c:pt>
                <c:pt idx="175">
                  <c:v>0.5</c:v>
                </c:pt>
                <c:pt idx="176">
                  <c:v>0.5</c:v>
                </c:pt>
                <c:pt idx="177">
                  <c:v>0.5</c:v>
                </c:pt>
                <c:pt idx="178">
                  <c:v>0.5</c:v>
                </c:pt>
                <c:pt idx="179">
                  <c:v>0.5</c:v>
                </c:pt>
                <c:pt idx="180">
                  <c:v>0.5</c:v>
                </c:pt>
                <c:pt idx="181">
                  <c:v>0.5</c:v>
                </c:pt>
                <c:pt idx="182">
                  <c:v>0.5</c:v>
                </c:pt>
                <c:pt idx="183">
                  <c:v>0.5</c:v>
                </c:pt>
                <c:pt idx="184">
                  <c:v>0.5</c:v>
                </c:pt>
                <c:pt idx="185">
                  <c:v>0.5</c:v>
                </c:pt>
                <c:pt idx="186">
                  <c:v>0.5</c:v>
                </c:pt>
                <c:pt idx="187">
                  <c:v>0.5</c:v>
                </c:pt>
                <c:pt idx="188">
                  <c:v>0.5</c:v>
                </c:pt>
                <c:pt idx="189">
                  <c:v>0.5</c:v>
                </c:pt>
                <c:pt idx="190">
                  <c:v>0.5</c:v>
                </c:pt>
                <c:pt idx="191">
                  <c:v>0.5</c:v>
                </c:pt>
                <c:pt idx="192">
                  <c:v>0.5</c:v>
                </c:pt>
                <c:pt idx="193">
                  <c:v>0.5</c:v>
                </c:pt>
                <c:pt idx="194">
                  <c:v>0.5</c:v>
                </c:pt>
                <c:pt idx="195">
                  <c:v>0.5</c:v>
                </c:pt>
                <c:pt idx="196">
                  <c:v>0.5</c:v>
                </c:pt>
                <c:pt idx="197">
                  <c:v>0.5</c:v>
                </c:pt>
                <c:pt idx="198">
                  <c:v>0.5</c:v>
                </c:pt>
                <c:pt idx="199">
                  <c:v>0.5</c:v>
                </c:pt>
                <c:pt idx="200">
                  <c:v>0.5</c:v>
                </c:pt>
                <c:pt idx="201">
                  <c:v>0.5</c:v>
                </c:pt>
                <c:pt idx="202">
                  <c:v>0.5</c:v>
                </c:pt>
                <c:pt idx="203">
                  <c:v>0.5</c:v>
                </c:pt>
                <c:pt idx="204">
                  <c:v>0.5</c:v>
                </c:pt>
                <c:pt idx="205">
                  <c:v>0.5</c:v>
                </c:pt>
                <c:pt idx="206">
                  <c:v>0.5</c:v>
                </c:pt>
                <c:pt idx="207">
                  <c:v>0.5</c:v>
                </c:pt>
                <c:pt idx="208">
                  <c:v>0.5</c:v>
                </c:pt>
                <c:pt idx="209">
                  <c:v>0.5</c:v>
                </c:pt>
                <c:pt idx="210">
                  <c:v>0.5</c:v>
                </c:pt>
                <c:pt idx="211">
                  <c:v>0.5</c:v>
                </c:pt>
                <c:pt idx="212">
                  <c:v>0.5</c:v>
                </c:pt>
                <c:pt idx="213">
                  <c:v>0.5</c:v>
                </c:pt>
                <c:pt idx="214">
                  <c:v>0.5</c:v>
                </c:pt>
                <c:pt idx="215">
                  <c:v>0.5</c:v>
                </c:pt>
                <c:pt idx="216">
                  <c:v>0.5</c:v>
                </c:pt>
                <c:pt idx="217">
                  <c:v>0.5</c:v>
                </c:pt>
                <c:pt idx="218">
                  <c:v>0.5</c:v>
                </c:pt>
                <c:pt idx="219">
                  <c:v>0.5</c:v>
                </c:pt>
                <c:pt idx="220">
                  <c:v>0.5</c:v>
                </c:pt>
                <c:pt idx="221">
                  <c:v>0.5</c:v>
                </c:pt>
                <c:pt idx="222">
                  <c:v>0.5</c:v>
                </c:pt>
                <c:pt idx="223">
                  <c:v>0.5</c:v>
                </c:pt>
                <c:pt idx="224">
                  <c:v>0.5</c:v>
                </c:pt>
                <c:pt idx="225">
                  <c:v>0.5</c:v>
                </c:pt>
                <c:pt idx="226">
                  <c:v>0.5</c:v>
                </c:pt>
                <c:pt idx="227">
                  <c:v>0.5</c:v>
                </c:pt>
                <c:pt idx="228">
                  <c:v>0.5</c:v>
                </c:pt>
                <c:pt idx="229">
                  <c:v>0.5</c:v>
                </c:pt>
                <c:pt idx="230">
                  <c:v>0.5</c:v>
                </c:pt>
                <c:pt idx="231">
                  <c:v>0.5</c:v>
                </c:pt>
                <c:pt idx="232">
                  <c:v>0.5</c:v>
                </c:pt>
                <c:pt idx="233">
                  <c:v>0.5</c:v>
                </c:pt>
                <c:pt idx="234">
                  <c:v>0.5</c:v>
                </c:pt>
                <c:pt idx="235">
                  <c:v>0.5</c:v>
                </c:pt>
                <c:pt idx="236">
                  <c:v>0.5</c:v>
                </c:pt>
                <c:pt idx="237">
                  <c:v>0.5</c:v>
                </c:pt>
                <c:pt idx="238">
                  <c:v>0.5</c:v>
                </c:pt>
                <c:pt idx="239">
                  <c:v>0.5</c:v>
                </c:pt>
                <c:pt idx="240">
                  <c:v>0.5</c:v>
                </c:pt>
                <c:pt idx="241">
                  <c:v>0.5</c:v>
                </c:pt>
                <c:pt idx="242">
                  <c:v>0.5</c:v>
                </c:pt>
                <c:pt idx="243">
                  <c:v>0.5</c:v>
                </c:pt>
                <c:pt idx="244">
                  <c:v>0.5</c:v>
                </c:pt>
                <c:pt idx="245">
                  <c:v>0.35</c:v>
                </c:pt>
                <c:pt idx="246">
                  <c:v>0.35</c:v>
                </c:pt>
                <c:pt idx="247">
                  <c:v>0.35</c:v>
                </c:pt>
                <c:pt idx="248">
                  <c:v>0.35</c:v>
                </c:pt>
                <c:pt idx="249">
                  <c:v>0.35</c:v>
                </c:pt>
                <c:pt idx="250">
                  <c:v>0.35</c:v>
                </c:pt>
                <c:pt idx="251">
                  <c:v>0.35</c:v>
                </c:pt>
                <c:pt idx="252">
                  <c:v>0.35</c:v>
                </c:pt>
                <c:pt idx="253">
                  <c:v>0.35</c:v>
                </c:pt>
                <c:pt idx="254">
                  <c:v>0.35</c:v>
                </c:pt>
                <c:pt idx="255">
                  <c:v>0.35</c:v>
                </c:pt>
                <c:pt idx="256">
                  <c:v>0.35</c:v>
                </c:pt>
                <c:pt idx="257">
                  <c:v>0.35</c:v>
                </c:pt>
                <c:pt idx="258">
                  <c:v>0.35</c:v>
                </c:pt>
                <c:pt idx="259">
                  <c:v>0.35</c:v>
                </c:pt>
                <c:pt idx="260">
                  <c:v>0.35</c:v>
                </c:pt>
                <c:pt idx="261">
                  <c:v>0.35</c:v>
                </c:pt>
                <c:pt idx="262">
                  <c:v>0.35</c:v>
                </c:pt>
                <c:pt idx="263">
                  <c:v>0.35</c:v>
                </c:pt>
                <c:pt idx="264">
                  <c:v>0.35</c:v>
                </c:pt>
                <c:pt idx="265">
                  <c:v>0.35</c:v>
                </c:pt>
                <c:pt idx="266">
                  <c:v>0.35</c:v>
                </c:pt>
                <c:pt idx="267">
                  <c:v>0.35</c:v>
                </c:pt>
                <c:pt idx="268">
                  <c:v>0.35</c:v>
                </c:pt>
                <c:pt idx="269">
                  <c:v>0.35</c:v>
                </c:pt>
                <c:pt idx="270">
                  <c:v>0.35</c:v>
                </c:pt>
                <c:pt idx="271">
                  <c:v>0.35</c:v>
                </c:pt>
                <c:pt idx="272">
                  <c:v>0.35</c:v>
                </c:pt>
                <c:pt idx="273">
                  <c:v>0.35</c:v>
                </c:pt>
                <c:pt idx="274">
                  <c:v>0.35</c:v>
                </c:pt>
                <c:pt idx="275">
                  <c:v>0.35</c:v>
                </c:pt>
                <c:pt idx="276">
                  <c:v>0.35</c:v>
                </c:pt>
                <c:pt idx="277">
                  <c:v>0.35</c:v>
                </c:pt>
                <c:pt idx="278">
                  <c:v>0.35</c:v>
                </c:pt>
                <c:pt idx="279">
                  <c:v>0.35</c:v>
                </c:pt>
                <c:pt idx="280">
                  <c:v>0.35</c:v>
                </c:pt>
                <c:pt idx="281">
                  <c:v>0.35</c:v>
                </c:pt>
                <c:pt idx="282">
                  <c:v>0.35</c:v>
                </c:pt>
                <c:pt idx="283">
                  <c:v>0.35</c:v>
                </c:pt>
                <c:pt idx="284">
                  <c:v>0.6</c:v>
                </c:pt>
                <c:pt idx="285">
                  <c:v>0.6</c:v>
                </c:pt>
                <c:pt idx="286">
                  <c:v>0.6</c:v>
                </c:pt>
                <c:pt idx="287">
                  <c:v>0.6</c:v>
                </c:pt>
                <c:pt idx="288">
                  <c:v>0.6</c:v>
                </c:pt>
                <c:pt idx="289">
                  <c:v>0.6</c:v>
                </c:pt>
                <c:pt idx="290">
                  <c:v>0.6</c:v>
                </c:pt>
                <c:pt idx="291">
                  <c:v>0.6</c:v>
                </c:pt>
                <c:pt idx="292">
                  <c:v>0.6</c:v>
                </c:pt>
                <c:pt idx="293">
                  <c:v>0.6</c:v>
                </c:pt>
                <c:pt idx="294">
                  <c:v>0.6</c:v>
                </c:pt>
                <c:pt idx="295">
                  <c:v>0.6</c:v>
                </c:pt>
                <c:pt idx="296">
                  <c:v>0.6</c:v>
                </c:pt>
                <c:pt idx="297">
                  <c:v>0.6</c:v>
                </c:pt>
                <c:pt idx="298">
                  <c:v>0.6</c:v>
                </c:pt>
                <c:pt idx="299">
                  <c:v>0.6</c:v>
                </c:pt>
                <c:pt idx="300">
                  <c:v>0.6</c:v>
                </c:pt>
                <c:pt idx="301">
                  <c:v>0.6</c:v>
                </c:pt>
                <c:pt idx="302">
                  <c:v>0.6</c:v>
                </c:pt>
                <c:pt idx="303">
                  <c:v>0.7</c:v>
                </c:pt>
                <c:pt idx="304">
                  <c:v>0.7</c:v>
                </c:pt>
                <c:pt idx="305">
                  <c:v>0.7</c:v>
                </c:pt>
                <c:pt idx="306">
                  <c:v>0.7</c:v>
                </c:pt>
                <c:pt idx="307">
                  <c:v>0.7</c:v>
                </c:pt>
                <c:pt idx="308">
                  <c:v>0.7</c:v>
                </c:pt>
                <c:pt idx="309">
                  <c:v>0.7</c:v>
                </c:pt>
                <c:pt idx="310">
                  <c:v>0.7</c:v>
                </c:pt>
                <c:pt idx="311">
                  <c:v>0.7</c:v>
                </c:pt>
                <c:pt idx="312">
                  <c:v>0.7</c:v>
                </c:pt>
                <c:pt idx="313">
                  <c:v>0.7</c:v>
                </c:pt>
                <c:pt idx="314">
                  <c:v>0.7</c:v>
                </c:pt>
                <c:pt idx="315">
                  <c:v>0.7</c:v>
                </c:pt>
                <c:pt idx="316">
                  <c:v>0.7</c:v>
                </c:pt>
                <c:pt idx="317">
                  <c:v>0.7</c:v>
                </c:pt>
                <c:pt idx="318">
                  <c:v>0.7</c:v>
                </c:pt>
                <c:pt idx="319">
                  <c:v>0.7</c:v>
                </c:pt>
                <c:pt idx="320">
                  <c:v>0.7</c:v>
                </c:pt>
                <c:pt idx="321">
                  <c:v>0.7</c:v>
                </c:pt>
                <c:pt idx="322">
                  <c:v>0.7</c:v>
                </c:pt>
                <c:pt idx="323">
                  <c:v>0.7</c:v>
                </c:pt>
                <c:pt idx="324">
                  <c:v>0.7</c:v>
                </c:pt>
                <c:pt idx="325">
                  <c:v>0.7</c:v>
                </c:pt>
                <c:pt idx="326">
                  <c:v>0.7</c:v>
                </c:pt>
                <c:pt idx="327">
                  <c:v>0.7</c:v>
                </c:pt>
                <c:pt idx="328">
                  <c:v>0.7</c:v>
                </c:pt>
                <c:pt idx="329">
                  <c:v>0.7</c:v>
                </c:pt>
                <c:pt idx="330">
                  <c:v>0.7</c:v>
                </c:pt>
                <c:pt idx="331">
                  <c:v>0.7</c:v>
                </c:pt>
                <c:pt idx="332">
                  <c:v>0.7</c:v>
                </c:pt>
                <c:pt idx="333">
                  <c:v>0.7</c:v>
                </c:pt>
                <c:pt idx="334">
                  <c:v>0.7</c:v>
                </c:pt>
                <c:pt idx="335">
                  <c:v>0.7</c:v>
                </c:pt>
                <c:pt idx="336">
                  <c:v>0.7</c:v>
                </c:pt>
                <c:pt idx="337">
                  <c:v>0.7</c:v>
                </c:pt>
                <c:pt idx="338">
                  <c:v>0.7</c:v>
                </c:pt>
                <c:pt idx="339">
                  <c:v>0.7</c:v>
                </c:pt>
                <c:pt idx="340">
                  <c:v>0.7</c:v>
                </c:pt>
                <c:pt idx="341">
                  <c:v>0.7</c:v>
                </c:pt>
                <c:pt idx="342">
                  <c:v>0.7</c:v>
                </c:pt>
                <c:pt idx="343">
                  <c:v>0.7</c:v>
                </c:pt>
                <c:pt idx="344">
                  <c:v>0.7</c:v>
                </c:pt>
                <c:pt idx="345">
                  <c:v>0.7</c:v>
                </c:pt>
                <c:pt idx="346">
                  <c:v>0.7</c:v>
                </c:pt>
                <c:pt idx="347">
                  <c:v>0.7</c:v>
                </c:pt>
                <c:pt idx="348">
                  <c:v>0.7</c:v>
                </c:pt>
                <c:pt idx="349">
                  <c:v>0.7</c:v>
                </c:pt>
                <c:pt idx="350">
                  <c:v>0.7</c:v>
                </c:pt>
                <c:pt idx="351">
                  <c:v>0.7</c:v>
                </c:pt>
                <c:pt idx="352">
                  <c:v>0.7</c:v>
                </c:pt>
                <c:pt idx="353">
                  <c:v>0.7</c:v>
                </c:pt>
                <c:pt idx="354">
                  <c:v>0.7</c:v>
                </c:pt>
                <c:pt idx="355">
                  <c:v>0.7</c:v>
                </c:pt>
                <c:pt idx="356">
                  <c:v>0.73</c:v>
                </c:pt>
                <c:pt idx="357">
                  <c:v>0.73</c:v>
                </c:pt>
                <c:pt idx="358">
                  <c:v>0.73</c:v>
                </c:pt>
                <c:pt idx="359">
                  <c:v>0.73</c:v>
                </c:pt>
                <c:pt idx="360">
                  <c:v>0.73</c:v>
                </c:pt>
                <c:pt idx="361">
                  <c:v>0.73</c:v>
                </c:pt>
                <c:pt idx="362">
                  <c:v>0.73</c:v>
                </c:pt>
                <c:pt idx="363">
                  <c:v>0.73</c:v>
                </c:pt>
                <c:pt idx="364">
                  <c:v>0.73</c:v>
                </c:pt>
                <c:pt idx="365">
                  <c:v>0.73</c:v>
                </c:pt>
                <c:pt idx="366">
                  <c:v>0.73</c:v>
                </c:pt>
                <c:pt idx="367">
                  <c:v>0.73</c:v>
                </c:pt>
                <c:pt idx="368">
                  <c:v>0.73</c:v>
                </c:pt>
                <c:pt idx="369">
                  <c:v>0.73</c:v>
                </c:pt>
                <c:pt idx="370">
                  <c:v>0.73</c:v>
                </c:pt>
                <c:pt idx="371">
                  <c:v>0.73</c:v>
                </c:pt>
                <c:pt idx="372">
                  <c:v>0.73</c:v>
                </c:pt>
                <c:pt idx="373">
                  <c:v>0.73</c:v>
                </c:pt>
                <c:pt idx="374">
                  <c:v>0.73</c:v>
                </c:pt>
                <c:pt idx="375">
                  <c:v>0.73</c:v>
                </c:pt>
                <c:pt idx="376">
                  <c:v>0.73</c:v>
                </c:pt>
                <c:pt idx="377">
                  <c:v>0.73</c:v>
                </c:pt>
                <c:pt idx="378">
                  <c:v>0.73</c:v>
                </c:pt>
                <c:pt idx="379">
                  <c:v>0.73</c:v>
                </c:pt>
                <c:pt idx="380">
                  <c:v>0.73</c:v>
                </c:pt>
                <c:pt idx="381">
                  <c:v>0.73</c:v>
                </c:pt>
                <c:pt idx="382">
                  <c:v>0.73</c:v>
                </c:pt>
                <c:pt idx="383">
                  <c:v>0.73</c:v>
                </c:pt>
                <c:pt idx="384">
                  <c:v>0.73</c:v>
                </c:pt>
                <c:pt idx="385">
                  <c:v>0.73</c:v>
                </c:pt>
                <c:pt idx="386">
                  <c:v>0.73</c:v>
                </c:pt>
                <c:pt idx="387">
                  <c:v>0.7</c:v>
                </c:pt>
                <c:pt idx="388">
                  <c:v>0.7</c:v>
                </c:pt>
                <c:pt idx="389">
                  <c:v>0.7</c:v>
                </c:pt>
                <c:pt idx="390">
                  <c:v>0.7</c:v>
                </c:pt>
                <c:pt idx="391">
                  <c:v>0.7</c:v>
                </c:pt>
                <c:pt idx="392">
                  <c:v>0.7</c:v>
                </c:pt>
                <c:pt idx="393">
                  <c:v>0.7</c:v>
                </c:pt>
                <c:pt idx="394">
                  <c:v>0.7</c:v>
                </c:pt>
                <c:pt idx="395">
                  <c:v>0.7</c:v>
                </c:pt>
                <c:pt idx="396">
                  <c:v>0.7</c:v>
                </c:pt>
                <c:pt idx="397">
                  <c:v>0.7</c:v>
                </c:pt>
                <c:pt idx="398">
                  <c:v>0.7</c:v>
                </c:pt>
                <c:pt idx="399">
                  <c:v>0.7</c:v>
                </c:pt>
                <c:pt idx="400">
                  <c:v>0.7</c:v>
                </c:pt>
                <c:pt idx="401">
                  <c:v>0.7</c:v>
                </c:pt>
                <c:pt idx="402">
                  <c:v>0.7</c:v>
                </c:pt>
                <c:pt idx="403">
                  <c:v>0.7</c:v>
                </c:pt>
                <c:pt idx="404">
                  <c:v>0.7</c:v>
                </c:pt>
                <c:pt idx="405">
                  <c:v>0.7</c:v>
                </c:pt>
                <c:pt idx="406">
                  <c:v>0.7</c:v>
                </c:pt>
                <c:pt idx="407">
                  <c:v>0.7</c:v>
                </c:pt>
                <c:pt idx="408">
                  <c:v>0.7</c:v>
                </c:pt>
                <c:pt idx="409">
                  <c:v>0.7</c:v>
                </c:pt>
                <c:pt idx="410">
                  <c:v>0.7</c:v>
                </c:pt>
                <c:pt idx="411">
                  <c:v>0.7</c:v>
                </c:pt>
                <c:pt idx="412">
                  <c:v>0.7</c:v>
                </c:pt>
                <c:pt idx="413">
                  <c:v>0.7</c:v>
                </c:pt>
                <c:pt idx="414">
                  <c:v>0.7</c:v>
                </c:pt>
                <c:pt idx="415">
                  <c:v>0.7</c:v>
                </c:pt>
                <c:pt idx="416">
                  <c:v>0.7</c:v>
                </c:pt>
                <c:pt idx="417">
                  <c:v>0.7</c:v>
                </c:pt>
                <c:pt idx="418">
                  <c:v>0.7</c:v>
                </c:pt>
                <c:pt idx="419">
                  <c:v>0.7</c:v>
                </c:pt>
                <c:pt idx="420">
                  <c:v>0.73</c:v>
                </c:pt>
                <c:pt idx="421">
                  <c:v>0.73</c:v>
                </c:pt>
                <c:pt idx="422">
                  <c:v>0.73</c:v>
                </c:pt>
                <c:pt idx="423">
                  <c:v>0.73</c:v>
                </c:pt>
                <c:pt idx="424">
                  <c:v>0.73</c:v>
                </c:pt>
                <c:pt idx="425">
                  <c:v>0.73</c:v>
                </c:pt>
                <c:pt idx="426">
                  <c:v>0.73</c:v>
                </c:pt>
                <c:pt idx="427">
                  <c:v>0.73</c:v>
                </c:pt>
                <c:pt idx="428">
                  <c:v>0.73</c:v>
                </c:pt>
                <c:pt idx="429">
                  <c:v>0.73</c:v>
                </c:pt>
                <c:pt idx="430">
                  <c:v>0.73</c:v>
                </c:pt>
                <c:pt idx="431">
                  <c:v>0.73</c:v>
                </c:pt>
                <c:pt idx="432">
                  <c:v>0.73</c:v>
                </c:pt>
                <c:pt idx="433">
                  <c:v>0.73</c:v>
                </c:pt>
                <c:pt idx="434">
                  <c:v>0.73</c:v>
                </c:pt>
                <c:pt idx="435">
                  <c:v>0.73</c:v>
                </c:pt>
                <c:pt idx="436">
                  <c:v>0.73</c:v>
                </c:pt>
                <c:pt idx="437">
                  <c:v>0.73</c:v>
                </c:pt>
                <c:pt idx="438">
                  <c:v>0.73</c:v>
                </c:pt>
                <c:pt idx="439">
                  <c:v>0.73</c:v>
                </c:pt>
                <c:pt idx="440">
                  <c:v>0.73</c:v>
                </c:pt>
                <c:pt idx="441">
                  <c:v>0.73</c:v>
                </c:pt>
                <c:pt idx="442">
                  <c:v>0.73</c:v>
                </c:pt>
                <c:pt idx="443">
                  <c:v>0.73</c:v>
                </c:pt>
                <c:pt idx="444">
                  <c:v>0.73</c:v>
                </c:pt>
                <c:pt idx="445">
                  <c:v>0.73</c:v>
                </c:pt>
                <c:pt idx="446">
                  <c:v>0.73</c:v>
                </c:pt>
                <c:pt idx="447">
                  <c:v>0.73</c:v>
                </c:pt>
                <c:pt idx="448">
                  <c:v>0.73</c:v>
                </c:pt>
                <c:pt idx="449">
                  <c:v>0.73</c:v>
                </c:pt>
                <c:pt idx="450">
                  <c:v>0.73</c:v>
                </c:pt>
                <c:pt idx="451">
                  <c:v>0.73</c:v>
                </c:pt>
                <c:pt idx="452">
                  <c:v>0.73</c:v>
                </c:pt>
                <c:pt idx="453">
                  <c:v>0.73</c:v>
                </c:pt>
                <c:pt idx="454">
                  <c:v>0.73</c:v>
                </c:pt>
                <c:pt idx="455">
                  <c:v>0.73</c:v>
                </c:pt>
                <c:pt idx="456">
                  <c:v>0.73</c:v>
                </c:pt>
                <c:pt idx="457">
                  <c:v>0.73</c:v>
                </c:pt>
                <c:pt idx="458">
                  <c:v>0.73</c:v>
                </c:pt>
                <c:pt idx="459">
                  <c:v>0.73</c:v>
                </c:pt>
                <c:pt idx="460">
                  <c:v>0.73</c:v>
                </c:pt>
                <c:pt idx="461">
                  <c:v>0.73</c:v>
                </c:pt>
                <c:pt idx="462">
                  <c:v>0.73</c:v>
                </c:pt>
                <c:pt idx="463">
                  <c:v>0.73</c:v>
                </c:pt>
                <c:pt idx="464">
                  <c:v>0.73</c:v>
                </c:pt>
                <c:pt idx="465">
                  <c:v>0.73</c:v>
                </c:pt>
                <c:pt idx="466">
                  <c:v>0.73</c:v>
                </c:pt>
                <c:pt idx="467">
                  <c:v>0.73</c:v>
                </c:pt>
                <c:pt idx="468">
                  <c:v>0.73</c:v>
                </c:pt>
                <c:pt idx="469">
                  <c:v>0.73</c:v>
                </c:pt>
                <c:pt idx="470">
                  <c:v>0.73</c:v>
                </c:pt>
                <c:pt idx="471">
                  <c:v>0.73</c:v>
                </c:pt>
                <c:pt idx="472">
                  <c:v>0.73</c:v>
                </c:pt>
                <c:pt idx="473">
                  <c:v>0.73</c:v>
                </c:pt>
                <c:pt idx="474">
                  <c:v>0.73</c:v>
                </c:pt>
                <c:pt idx="475">
                  <c:v>0.73</c:v>
                </c:pt>
                <c:pt idx="476">
                  <c:v>0.73</c:v>
                </c:pt>
                <c:pt idx="477">
                  <c:v>0.73</c:v>
                </c:pt>
                <c:pt idx="478">
                  <c:v>0.73</c:v>
                </c:pt>
                <c:pt idx="479">
                  <c:v>0.73</c:v>
                </c:pt>
                <c:pt idx="480">
                  <c:v>0.73</c:v>
                </c:pt>
                <c:pt idx="481">
                  <c:v>0.73</c:v>
                </c:pt>
                <c:pt idx="482">
                  <c:v>0.73</c:v>
                </c:pt>
                <c:pt idx="483">
                  <c:v>0.73</c:v>
                </c:pt>
                <c:pt idx="484">
                  <c:v>0.73</c:v>
                </c:pt>
                <c:pt idx="485">
                  <c:v>0.73</c:v>
                </c:pt>
                <c:pt idx="486">
                  <c:v>0.73</c:v>
                </c:pt>
                <c:pt idx="487">
                  <c:v>0.73</c:v>
                </c:pt>
                <c:pt idx="488">
                  <c:v>0.73</c:v>
                </c:pt>
                <c:pt idx="489">
                  <c:v>0.73</c:v>
                </c:pt>
                <c:pt idx="490">
                  <c:v>0.73</c:v>
                </c:pt>
                <c:pt idx="491">
                  <c:v>0.73</c:v>
                </c:pt>
                <c:pt idx="492">
                  <c:v>0.73</c:v>
                </c:pt>
                <c:pt idx="493">
                  <c:v>0.73</c:v>
                </c:pt>
                <c:pt idx="494">
                  <c:v>0.73</c:v>
                </c:pt>
                <c:pt idx="495">
                  <c:v>0.73</c:v>
                </c:pt>
                <c:pt idx="496">
                  <c:v>0.73</c:v>
                </c:pt>
                <c:pt idx="497">
                  <c:v>0.73</c:v>
                </c:pt>
                <c:pt idx="498">
                  <c:v>0.73</c:v>
                </c:pt>
                <c:pt idx="499">
                  <c:v>0.73</c:v>
                </c:pt>
                <c:pt idx="500">
                  <c:v>0.73</c:v>
                </c:pt>
                <c:pt idx="501">
                  <c:v>0.73</c:v>
                </c:pt>
                <c:pt idx="502">
                  <c:v>0.73</c:v>
                </c:pt>
                <c:pt idx="503">
                  <c:v>0.73</c:v>
                </c:pt>
                <c:pt idx="504">
                  <c:v>0.73</c:v>
                </c:pt>
                <c:pt idx="505">
                  <c:v>0.73</c:v>
                </c:pt>
                <c:pt idx="506">
                  <c:v>0.73</c:v>
                </c:pt>
                <c:pt idx="507">
                  <c:v>0.73</c:v>
                </c:pt>
                <c:pt idx="508">
                  <c:v>0.73</c:v>
                </c:pt>
                <c:pt idx="509">
                  <c:v>0.73</c:v>
                </c:pt>
                <c:pt idx="510">
                  <c:v>0.73</c:v>
                </c:pt>
                <c:pt idx="511">
                  <c:v>0.73</c:v>
                </c:pt>
                <c:pt idx="512">
                  <c:v>0.73</c:v>
                </c:pt>
                <c:pt idx="513">
                  <c:v>0.73</c:v>
                </c:pt>
                <c:pt idx="514">
                  <c:v>0.73</c:v>
                </c:pt>
                <c:pt idx="515">
                  <c:v>0.73</c:v>
                </c:pt>
                <c:pt idx="516">
                  <c:v>0.73</c:v>
                </c:pt>
                <c:pt idx="517">
                  <c:v>0.73</c:v>
                </c:pt>
                <c:pt idx="518">
                  <c:v>0.73</c:v>
                </c:pt>
                <c:pt idx="519">
                  <c:v>0.73</c:v>
                </c:pt>
                <c:pt idx="520">
                  <c:v>0.73</c:v>
                </c:pt>
                <c:pt idx="521">
                  <c:v>0.73</c:v>
                </c:pt>
                <c:pt idx="522">
                  <c:v>0.73</c:v>
                </c:pt>
                <c:pt idx="523">
                  <c:v>0.73</c:v>
                </c:pt>
                <c:pt idx="524">
                  <c:v>0.73</c:v>
                </c:pt>
                <c:pt idx="525">
                  <c:v>0.73</c:v>
                </c:pt>
                <c:pt idx="526">
                  <c:v>0.73</c:v>
                </c:pt>
                <c:pt idx="527">
                  <c:v>0.73</c:v>
                </c:pt>
                <c:pt idx="528">
                  <c:v>0.73</c:v>
                </c:pt>
                <c:pt idx="529">
                  <c:v>0.73</c:v>
                </c:pt>
                <c:pt idx="530">
                  <c:v>0.73</c:v>
                </c:pt>
                <c:pt idx="531">
                  <c:v>0.73</c:v>
                </c:pt>
                <c:pt idx="532">
                  <c:v>0.73</c:v>
                </c:pt>
                <c:pt idx="533">
                  <c:v>0.73</c:v>
                </c:pt>
                <c:pt idx="534">
                  <c:v>0.73</c:v>
                </c:pt>
                <c:pt idx="535">
                  <c:v>0.73</c:v>
                </c:pt>
                <c:pt idx="536">
                  <c:v>0.73</c:v>
                </c:pt>
                <c:pt idx="537">
                  <c:v>0.73</c:v>
                </c:pt>
                <c:pt idx="538">
                  <c:v>0.73</c:v>
                </c:pt>
                <c:pt idx="539">
                  <c:v>0.73</c:v>
                </c:pt>
                <c:pt idx="540">
                  <c:v>0.73</c:v>
                </c:pt>
                <c:pt idx="541">
                  <c:v>0.73</c:v>
                </c:pt>
                <c:pt idx="542">
                  <c:v>0.73</c:v>
                </c:pt>
                <c:pt idx="543">
                  <c:v>0.73</c:v>
                </c:pt>
                <c:pt idx="544">
                  <c:v>0.73</c:v>
                </c:pt>
                <c:pt idx="545">
                  <c:v>0.73</c:v>
                </c:pt>
                <c:pt idx="546">
                  <c:v>0.73</c:v>
                </c:pt>
                <c:pt idx="547">
                  <c:v>0.73</c:v>
                </c:pt>
                <c:pt idx="548">
                  <c:v>0.73</c:v>
                </c:pt>
                <c:pt idx="549">
                  <c:v>0.73</c:v>
                </c:pt>
                <c:pt idx="550">
                  <c:v>0.73</c:v>
                </c:pt>
                <c:pt idx="551">
                  <c:v>0.73</c:v>
                </c:pt>
                <c:pt idx="552">
                  <c:v>0.73</c:v>
                </c:pt>
                <c:pt idx="553">
                  <c:v>0.73</c:v>
                </c:pt>
                <c:pt idx="554">
                  <c:v>0.73</c:v>
                </c:pt>
                <c:pt idx="555">
                  <c:v>0.73</c:v>
                </c:pt>
                <c:pt idx="556">
                  <c:v>0.73</c:v>
                </c:pt>
                <c:pt idx="557">
                  <c:v>0.73</c:v>
                </c:pt>
                <c:pt idx="558">
                  <c:v>0.73</c:v>
                </c:pt>
                <c:pt idx="559">
                  <c:v>0.73</c:v>
                </c:pt>
                <c:pt idx="560">
                  <c:v>0.73</c:v>
                </c:pt>
                <c:pt idx="561">
                  <c:v>0.73</c:v>
                </c:pt>
                <c:pt idx="562">
                  <c:v>0.73</c:v>
                </c:pt>
                <c:pt idx="563">
                  <c:v>0.73</c:v>
                </c:pt>
                <c:pt idx="564">
                  <c:v>0.73</c:v>
                </c:pt>
                <c:pt idx="565">
                  <c:v>0.73</c:v>
                </c:pt>
                <c:pt idx="566">
                  <c:v>0.73</c:v>
                </c:pt>
                <c:pt idx="567">
                  <c:v>0.73</c:v>
                </c:pt>
                <c:pt idx="568">
                  <c:v>0.73</c:v>
                </c:pt>
                <c:pt idx="569">
                  <c:v>0.73</c:v>
                </c:pt>
                <c:pt idx="570">
                  <c:v>0.73</c:v>
                </c:pt>
                <c:pt idx="571">
                  <c:v>0.73</c:v>
                </c:pt>
                <c:pt idx="572">
                  <c:v>0.73</c:v>
                </c:pt>
                <c:pt idx="573">
                  <c:v>0.73</c:v>
                </c:pt>
                <c:pt idx="574">
                  <c:v>0.73</c:v>
                </c:pt>
                <c:pt idx="575">
                  <c:v>0.73</c:v>
                </c:pt>
                <c:pt idx="576">
                  <c:v>0.73</c:v>
                </c:pt>
                <c:pt idx="577">
                  <c:v>0.73</c:v>
                </c:pt>
                <c:pt idx="578">
                  <c:v>0.73</c:v>
                </c:pt>
                <c:pt idx="579">
                  <c:v>0.73</c:v>
                </c:pt>
                <c:pt idx="580">
                  <c:v>0.73</c:v>
                </c:pt>
                <c:pt idx="581">
                  <c:v>0.73</c:v>
                </c:pt>
                <c:pt idx="582">
                  <c:v>0.73</c:v>
                </c:pt>
                <c:pt idx="583">
                  <c:v>0.73</c:v>
                </c:pt>
                <c:pt idx="584">
                  <c:v>0.73</c:v>
                </c:pt>
                <c:pt idx="585">
                  <c:v>0.73</c:v>
                </c:pt>
                <c:pt idx="586">
                  <c:v>0.73</c:v>
                </c:pt>
                <c:pt idx="587">
                  <c:v>0.73</c:v>
                </c:pt>
                <c:pt idx="588">
                  <c:v>0.73</c:v>
                </c:pt>
                <c:pt idx="589">
                  <c:v>0.73</c:v>
                </c:pt>
                <c:pt idx="590">
                  <c:v>0.73</c:v>
                </c:pt>
                <c:pt idx="591">
                  <c:v>0.73</c:v>
                </c:pt>
                <c:pt idx="592">
                  <c:v>0.73</c:v>
                </c:pt>
                <c:pt idx="593">
                  <c:v>0.73</c:v>
                </c:pt>
                <c:pt idx="594">
                  <c:v>0.73</c:v>
                </c:pt>
                <c:pt idx="595">
                  <c:v>0.73</c:v>
                </c:pt>
                <c:pt idx="596">
                  <c:v>0.73</c:v>
                </c:pt>
                <c:pt idx="597">
                  <c:v>0.73</c:v>
                </c:pt>
                <c:pt idx="598">
                  <c:v>0.73</c:v>
                </c:pt>
                <c:pt idx="599">
                  <c:v>0.73</c:v>
                </c:pt>
                <c:pt idx="600">
                  <c:v>0.73</c:v>
                </c:pt>
                <c:pt idx="601">
                  <c:v>0.73</c:v>
                </c:pt>
                <c:pt idx="602">
                  <c:v>0.73</c:v>
                </c:pt>
                <c:pt idx="603">
                  <c:v>0.73</c:v>
                </c:pt>
                <c:pt idx="604">
                  <c:v>0.73</c:v>
                </c:pt>
                <c:pt idx="605">
                  <c:v>0.73</c:v>
                </c:pt>
                <c:pt idx="606">
                  <c:v>0.73</c:v>
                </c:pt>
                <c:pt idx="607">
                  <c:v>0.73</c:v>
                </c:pt>
                <c:pt idx="608">
                  <c:v>0.73</c:v>
                </c:pt>
                <c:pt idx="609">
                  <c:v>0.73</c:v>
                </c:pt>
                <c:pt idx="610">
                  <c:v>0.73</c:v>
                </c:pt>
                <c:pt idx="611">
                  <c:v>0.73</c:v>
                </c:pt>
                <c:pt idx="612">
                  <c:v>0.73</c:v>
                </c:pt>
                <c:pt idx="613">
                  <c:v>0.73</c:v>
                </c:pt>
                <c:pt idx="614">
                  <c:v>0.73</c:v>
                </c:pt>
                <c:pt idx="615">
                  <c:v>0.73</c:v>
                </c:pt>
                <c:pt idx="616">
                  <c:v>0.73</c:v>
                </c:pt>
                <c:pt idx="617">
                  <c:v>0.73</c:v>
                </c:pt>
                <c:pt idx="618">
                  <c:v>0.73</c:v>
                </c:pt>
                <c:pt idx="619">
                  <c:v>0.73</c:v>
                </c:pt>
                <c:pt idx="620">
                  <c:v>0.73</c:v>
                </c:pt>
                <c:pt idx="621">
                  <c:v>0.73</c:v>
                </c:pt>
                <c:pt idx="622">
                  <c:v>0.73</c:v>
                </c:pt>
                <c:pt idx="623">
                  <c:v>0.73</c:v>
                </c:pt>
                <c:pt idx="624">
                  <c:v>0.73</c:v>
                </c:pt>
                <c:pt idx="625">
                  <c:v>0.73</c:v>
                </c:pt>
                <c:pt idx="626">
                  <c:v>0.73</c:v>
                </c:pt>
                <c:pt idx="627">
                  <c:v>0.73</c:v>
                </c:pt>
                <c:pt idx="628">
                  <c:v>0.73</c:v>
                </c:pt>
                <c:pt idx="629">
                  <c:v>0.73</c:v>
                </c:pt>
                <c:pt idx="630">
                  <c:v>0.73</c:v>
                </c:pt>
                <c:pt idx="631">
                  <c:v>0.73</c:v>
                </c:pt>
                <c:pt idx="632">
                  <c:v>0.73</c:v>
                </c:pt>
                <c:pt idx="633">
                  <c:v>0.73</c:v>
                </c:pt>
                <c:pt idx="634">
                  <c:v>0.73</c:v>
                </c:pt>
                <c:pt idx="635">
                  <c:v>0.73</c:v>
                </c:pt>
                <c:pt idx="636">
                  <c:v>0.73</c:v>
                </c:pt>
                <c:pt idx="637">
                  <c:v>0.73</c:v>
                </c:pt>
                <c:pt idx="638">
                  <c:v>0.73</c:v>
                </c:pt>
                <c:pt idx="639">
                  <c:v>0.73</c:v>
                </c:pt>
                <c:pt idx="640">
                  <c:v>0.73</c:v>
                </c:pt>
                <c:pt idx="641">
                  <c:v>0.73</c:v>
                </c:pt>
                <c:pt idx="642">
                  <c:v>0.73</c:v>
                </c:pt>
                <c:pt idx="643">
                  <c:v>0.73</c:v>
                </c:pt>
                <c:pt idx="644">
                  <c:v>0.73</c:v>
                </c:pt>
                <c:pt idx="645">
                  <c:v>0.73</c:v>
                </c:pt>
                <c:pt idx="646">
                  <c:v>0.73</c:v>
                </c:pt>
                <c:pt idx="647">
                  <c:v>0.73</c:v>
                </c:pt>
                <c:pt idx="648">
                  <c:v>0.73</c:v>
                </c:pt>
                <c:pt idx="649">
                  <c:v>0.73</c:v>
                </c:pt>
                <c:pt idx="650">
                  <c:v>0.73</c:v>
                </c:pt>
                <c:pt idx="651">
                  <c:v>0.73</c:v>
                </c:pt>
                <c:pt idx="652">
                  <c:v>0.73</c:v>
                </c:pt>
                <c:pt idx="653">
                  <c:v>0.73</c:v>
                </c:pt>
                <c:pt idx="654">
                  <c:v>0.73</c:v>
                </c:pt>
                <c:pt idx="655">
                  <c:v>0.73</c:v>
                </c:pt>
                <c:pt idx="656">
                  <c:v>0.73</c:v>
                </c:pt>
                <c:pt idx="657">
                  <c:v>0.73</c:v>
                </c:pt>
                <c:pt idx="658">
                  <c:v>0.73</c:v>
                </c:pt>
                <c:pt idx="659">
                  <c:v>0.73</c:v>
                </c:pt>
                <c:pt idx="660">
                  <c:v>0.73</c:v>
                </c:pt>
                <c:pt idx="661">
                  <c:v>0.73</c:v>
                </c:pt>
                <c:pt idx="662">
                  <c:v>0.73</c:v>
                </c:pt>
                <c:pt idx="663">
                  <c:v>0.73</c:v>
                </c:pt>
                <c:pt idx="664">
                  <c:v>0.73</c:v>
                </c:pt>
                <c:pt idx="665">
                  <c:v>0.73</c:v>
                </c:pt>
                <c:pt idx="666">
                  <c:v>0.73</c:v>
                </c:pt>
                <c:pt idx="667">
                  <c:v>0.73</c:v>
                </c:pt>
                <c:pt idx="668">
                  <c:v>0.73</c:v>
                </c:pt>
                <c:pt idx="669">
                  <c:v>0.73</c:v>
                </c:pt>
                <c:pt idx="670">
                  <c:v>0.73</c:v>
                </c:pt>
                <c:pt idx="671">
                  <c:v>0.73</c:v>
                </c:pt>
                <c:pt idx="672">
                  <c:v>0.73</c:v>
                </c:pt>
                <c:pt idx="673">
                  <c:v>0.73</c:v>
                </c:pt>
                <c:pt idx="674">
                  <c:v>0.73</c:v>
                </c:pt>
                <c:pt idx="675">
                  <c:v>0.73</c:v>
                </c:pt>
                <c:pt idx="676">
                  <c:v>0.73</c:v>
                </c:pt>
                <c:pt idx="677">
                  <c:v>0.73</c:v>
                </c:pt>
                <c:pt idx="678">
                  <c:v>0.73</c:v>
                </c:pt>
                <c:pt idx="679">
                  <c:v>0.73</c:v>
                </c:pt>
                <c:pt idx="680">
                  <c:v>0.73</c:v>
                </c:pt>
                <c:pt idx="681">
                  <c:v>0.73</c:v>
                </c:pt>
                <c:pt idx="682">
                  <c:v>0.73</c:v>
                </c:pt>
                <c:pt idx="683">
                  <c:v>0.73</c:v>
                </c:pt>
                <c:pt idx="684">
                  <c:v>0.73</c:v>
                </c:pt>
                <c:pt idx="685">
                  <c:v>0.73</c:v>
                </c:pt>
                <c:pt idx="686">
                  <c:v>0.73</c:v>
                </c:pt>
                <c:pt idx="687">
                  <c:v>0.73</c:v>
                </c:pt>
                <c:pt idx="688">
                  <c:v>0.73</c:v>
                </c:pt>
                <c:pt idx="689">
                  <c:v>0.73</c:v>
                </c:pt>
                <c:pt idx="690">
                  <c:v>0.73</c:v>
                </c:pt>
                <c:pt idx="691">
                  <c:v>0.73</c:v>
                </c:pt>
                <c:pt idx="692">
                  <c:v>0.73</c:v>
                </c:pt>
                <c:pt idx="693">
                  <c:v>0.73</c:v>
                </c:pt>
                <c:pt idx="694">
                  <c:v>0.73</c:v>
                </c:pt>
                <c:pt idx="695">
                  <c:v>0.73</c:v>
                </c:pt>
                <c:pt idx="696">
                  <c:v>0.73</c:v>
                </c:pt>
                <c:pt idx="697">
                  <c:v>0.73</c:v>
                </c:pt>
                <c:pt idx="698">
                  <c:v>0.73</c:v>
                </c:pt>
                <c:pt idx="699">
                  <c:v>0.73</c:v>
                </c:pt>
                <c:pt idx="700">
                  <c:v>0.73</c:v>
                </c:pt>
                <c:pt idx="701">
                  <c:v>0.73</c:v>
                </c:pt>
                <c:pt idx="702">
                  <c:v>0.73</c:v>
                </c:pt>
                <c:pt idx="703">
                  <c:v>0.73</c:v>
                </c:pt>
                <c:pt idx="704">
                  <c:v>0.73</c:v>
                </c:pt>
                <c:pt idx="705">
                  <c:v>0.73</c:v>
                </c:pt>
                <c:pt idx="706">
                  <c:v>0.73</c:v>
                </c:pt>
                <c:pt idx="707">
                  <c:v>0.73</c:v>
                </c:pt>
                <c:pt idx="708">
                  <c:v>0.73</c:v>
                </c:pt>
                <c:pt idx="709">
                  <c:v>0.73</c:v>
                </c:pt>
                <c:pt idx="710">
                  <c:v>0.73</c:v>
                </c:pt>
                <c:pt idx="711">
                  <c:v>0.73</c:v>
                </c:pt>
                <c:pt idx="712">
                  <c:v>0.73</c:v>
                </c:pt>
                <c:pt idx="713">
                  <c:v>0.73</c:v>
                </c:pt>
                <c:pt idx="714">
                  <c:v>0.73</c:v>
                </c:pt>
                <c:pt idx="715">
                  <c:v>0.73</c:v>
                </c:pt>
                <c:pt idx="716">
                  <c:v>0.73</c:v>
                </c:pt>
                <c:pt idx="717">
                  <c:v>0.73</c:v>
                </c:pt>
                <c:pt idx="718">
                  <c:v>0.73</c:v>
                </c:pt>
                <c:pt idx="719">
                  <c:v>0.73</c:v>
                </c:pt>
                <c:pt idx="720">
                  <c:v>0.73</c:v>
                </c:pt>
                <c:pt idx="721">
                  <c:v>0.73</c:v>
                </c:pt>
                <c:pt idx="722">
                  <c:v>0.73</c:v>
                </c:pt>
                <c:pt idx="723">
                  <c:v>0.73</c:v>
                </c:pt>
                <c:pt idx="724">
                  <c:v>0.73</c:v>
                </c:pt>
                <c:pt idx="725">
                  <c:v>0.73</c:v>
                </c:pt>
                <c:pt idx="726">
                  <c:v>0.73</c:v>
                </c:pt>
                <c:pt idx="727">
                  <c:v>0.73</c:v>
                </c:pt>
                <c:pt idx="728">
                  <c:v>0.73</c:v>
                </c:pt>
                <c:pt idx="729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BAD-A046-AA8A-605FF694A260}"/>
            </c:ext>
          </c:extLst>
        </c:ser>
        <c:ser>
          <c:idx val="15"/>
          <c:order val="3"/>
          <c:tx>
            <c:strRef>
              <c:f>Mitigation_Coefficient!$CO$1</c:f>
              <c:strCache>
                <c:ptCount val="1"/>
                <c:pt idx="0">
                  <c:v>CRW_50%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Mitigation_Coefficient!$CO$2:$CO$731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0.35</c:v>
                </c:pt>
                <c:pt idx="59">
                  <c:v>0.35</c:v>
                </c:pt>
                <c:pt idx="60">
                  <c:v>0.35</c:v>
                </c:pt>
                <c:pt idx="61">
                  <c:v>0.35</c:v>
                </c:pt>
                <c:pt idx="62">
                  <c:v>0.35</c:v>
                </c:pt>
                <c:pt idx="63">
                  <c:v>0.35</c:v>
                </c:pt>
                <c:pt idx="64">
                  <c:v>0.35</c:v>
                </c:pt>
                <c:pt idx="65">
                  <c:v>0.35</c:v>
                </c:pt>
                <c:pt idx="66">
                  <c:v>0.35</c:v>
                </c:pt>
                <c:pt idx="67">
                  <c:v>0.35</c:v>
                </c:pt>
                <c:pt idx="68">
                  <c:v>0.35</c:v>
                </c:pt>
                <c:pt idx="69">
                  <c:v>0.35</c:v>
                </c:pt>
                <c:pt idx="70">
                  <c:v>0.35</c:v>
                </c:pt>
                <c:pt idx="71">
                  <c:v>0.35</c:v>
                </c:pt>
                <c:pt idx="72">
                  <c:v>0.35</c:v>
                </c:pt>
                <c:pt idx="73">
                  <c:v>0.35</c:v>
                </c:pt>
                <c:pt idx="74">
                  <c:v>0.35</c:v>
                </c:pt>
                <c:pt idx="75">
                  <c:v>0.35</c:v>
                </c:pt>
                <c:pt idx="76">
                  <c:v>0.7</c:v>
                </c:pt>
                <c:pt idx="77">
                  <c:v>0.7</c:v>
                </c:pt>
                <c:pt idx="78">
                  <c:v>0.7</c:v>
                </c:pt>
                <c:pt idx="79">
                  <c:v>0.7</c:v>
                </c:pt>
                <c:pt idx="80">
                  <c:v>0.7</c:v>
                </c:pt>
                <c:pt idx="81">
                  <c:v>0.7</c:v>
                </c:pt>
                <c:pt idx="82">
                  <c:v>0.7</c:v>
                </c:pt>
                <c:pt idx="83">
                  <c:v>0.7</c:v>
                </c:pt>
                <c:pt idx="84">
                  <c:v>0.7</c:v>
                </c:pt>
                <c:pt idx="85">
                  <c:v>0.7</c:v>
                </c:pt>
                <c:pt idx="86">
                  <c:v>0.7</c:v>
                </c:pt>
                <c:pt idx="87">
                  <c:v>0.7</c:v>
                </c:pt>
                <c:pt idx="88">
                  <c:v>0.7</c:v>
                </c:pt>
                <c:pt idx="89">
                  <c:v>0.7</c:v>
                </c:pt>
                <c:pt idx="90">
                  <c:v>0.7</c:v>
                </c:pt>
                <c:pt idx="91">
                  <c:v>0.7</c:v>
                </c:pt>
                <c:pt idx="92">
                  <c:v>0.7</c:v>
                </c:pt>
                <c:pt idx="93">
                  <c:v>0.7</c:v>
                </c:pt>
                <c:pt idx="94">
                  <c:v>0.7</c:v>
                </c:pt>
                <c:pt idx="95">
                  <c:v>0.7</c:v>
                </c:pt>
                <c:pt idx="96">
                  <c:v>0.7</c:v>
                </c:pt>
                <c:pt idx="97">
                  <c:v>0.7</c:v>
                </c:pt>
                <c:pt idx="98">
                  <c:v>0.7</c:v>
                </c:pt>
                <c:pt idx="99">
                  <c:v>0.7</c:v>
                </c:pt>
                <c:pt idx="100">
                  <c:v>0.71</c:v>
                </c:pt>
                <c:pt idx="101">
                  <c:v>0.71</c:v>
                </c:pt>
                <c:pt idx="102">
                  <c:v>0.71</c:v>
                </c:pt>
                <c:pt idx="103">
                  <c:v>0.71</c:v>
                </c:pt>
                <c:pt idx="104">
                  <c:v>0.71</c:v>
                </c:pt>
                <c:pt idx="105">
                  <c:v>0.71</c:v>
                </c:pt>
                <c:pt idx="106">
                  <c:v>0.71</c:v>
                </c:pt>
                <c:pt idx="107">
                  <c:v>0.71</c:v>
                </c:pt>
                <c:pt idx="108">
                  <c:v>0.71</c:v>
                </c:pt>
                <c:pt idx="109">
                  <c:v>0.71</c:v>
                </c:pt>
                <c:pt idx="110">
                  <c:v>0.71</c:v>
                </c:pt>
                <c:pt idx="111">
                  <c:v>0.71</c:v>
                </c:pt>
                <c:pt idx="112">
                  <c:v>0.71</c:v>
                </c:pt>
                <c:pt idx="113">
                  <c:v>0.71</c:v>
                </c:pt>
                <c:pt idx="114">
                  <c:v>0.71</c:v>
                </c:pt>
                <c:pt idx="115">
                  <c:v>0.71</c:v>
                </c:pt>
                <c:pt idx="116">
                  <c:v>0.71</c:v>
                </c:pt>
                <c:pt idx="117">
                  <c:v>0.71</c:v>
                </c:pt>
                <c:pt idx="118">
                  <c:v>0.71</c:v>
                </c:pt>
                <c:pt idx="119">
                  <c:v>0.71</c:v>
                </c:pt>
                <c:pt idx="120">
                  <c:v>0.71</c:v>
                </c:pt>
                <c:pt idx="121">
                  <c:v>0.71</c:v>
                </c:pt>
                <c:pt idx="122">
                  <c:v>0.71</c:v>
                </c:pt>
                <c:pt idx="123">
                  <c:v>0.71</c:v>
                </c:pt>
                <c:pt idx="124">
                  <c:v>0.71</c:v>
                </c:pt>
                <c:pt idx="125">
                  <c:v>0.71</c:v>
                </c:pt>
                <c:pt idx="126">
                  <c:v>0.71</c:v>
                </c:pt>
                <c:pt idx="127">
                  <c:v>0.71</c:v>
                </c:pt>
                <c:pt idx="128">
                  <c:v>0.71</c:v>
                </c:pt>
                <c:pt idx="129">
                  <c:v>0.71</c:v>
                </c:pt>
                <c:pt idx="130">
                  <c:v>0.71</c:v>
                </c:pt>
                <c:pt idx="131">
                  <c:v>0.71</c:v>
                </c:pt>
                <c:pt idx="132">
                  <c:v>0.65</c:v>
                </c:pt>
                <c:pt idx="133">
                  <c:v>0.65</c:v>
                </c:pt>
                <c:pt idx="134">
                  <c:v>0.65</c:v>
                </c:pt>
                <c:pt idx="135">
                  <c:v>0.65</c:v>
                </c:pt>
                <c:pt idx="136">
                  <c:v>0.65</c:v>
                </c:pt>
                <c:pt idx="137">
                  <c:v>0.65</c:v>
                </c:pt>
                <c:pt idx="138">
                  <c:v>0.65</c:v>
                </c:pt>
                <c:pt idx="139">
                  <c:v>0.65</c:v>
                </c:pt>
                <c:pt idx="140">
                  <c:v>0.65</c:v>
                </c:pt>
                <c:pt idx="141">
                  <c:v>0.65</c:v>
                </c:pt>
                <c:pt idx="142">
                  <c:v>0.65</c:v>
                </c:pt>
                <c:pt idx="143">
                  <c:v>0.65</c:v>
                </c:pt>
                <c:pt idx="144">
                  <c:v>0.65</c:v>
                </c:pt>
                <c:pt idx="145">
                  <c:v>0.65</c:v>
                </c:pt>
                <c:pt idx="146">
                  <c:v>0.65</c:v>
                </c:pt>
                <c:pt idx="147">
                  <c:v>0.65</c:v>
                </c:pt>
                <c:pt idx="148">
                  <c:v>0.65</c:v>
                </c:pt>
                <c:pt idx="149">
                  <c:v>0.65</c:v>
                </c:pt>
                <c:pt idx="150">
                  <c:v>0.65</c:v>
                </c:pt>
                <c:pt idx="151">
                  <c:v>0.63</c:v>
                </c:pt>
                <c:pt idx="152">
                  <c:v>0.63</c:v>
                </c:pt>
                <c:pt idx="153">
                  <c:v>0.63</c:v>
                </c:pt>
                <c:pt idx="154">
                  <c:v>0.63</c:v>
                </c:pt>
                <c:pt idx="155">
                  <c:v>0.63</c:v>
                </c:pt>
                <c:pt idx="156">
                  <c:v>0.63</c:v>
                </c:pt>
                <c:pt idx="157">
                  <c:v>0.63</c:v>
                </c:pt>
                <c:pt idx="158">
                  <c:v>0.63</c:v>
                </c:pt>
                <c:pt idx="159">
                  <c:v>0.63</c:v>
                </c:pt>
                <c:pt idx="160">
                  <c:v>0.63</c:v>
                </c:pt>
                <c:pt idx="161">
                  <c:v>0.63</c:v>
                </c:pt>
                <c:pt idx="162">
                  <c:v>0.63</c:v>
                </c:pt>
                <c:pt idx="163">
                  <c:v>0.63</c:v>
                </c:pt>
                <c:pt idx="164">
                  <c:v>0.63</c:v>
                </c:pt>
                <c:pt idx="165">
                  <c:v>0.63</c:v>
                </c:pt>
                <c:pt idx="166">
                  <c:v>0.63</c:v>
                </c:pt>
                <c:pt idx="167">
                  <c:v>0.63</c:v>
                </c:pt>
                <c:pt idx="168">
                  <c:v>0.63</c:v>
                </c:pt>
                <c:pt idx="169">
                  <c:v>0.63</c:v>
                </c:pt>
                <c:pt idx="170">
                  <c:v>0.63</c:v>
                </c:pt>
                <c:pt idx="171">
                  <c:v>0.63</c:v>
                </c:pt>
                <c:pt idx="172">
                  <c:v>0.63</c:v>
                </c:pt>
                <c:pt idx="173">
                  <c:v>0.63</c:v>
                </c:pt>
                <c:pt idx="174">
                  <c:v>0.5</c:v>
                </c:pt>
                <c:pt idx="175">
                  <c:v>0.5</c:v>
                </c:pt>
                <c:pt idx="176">
                  <c:v>0.5</c:v>
                </c:pt>
                <c:pt idx="177">
                  <c:v>0.5</c:v>
                </c:pt>
                <c:pt idx="178">
                  <c:v>0.5</c:v>
                </c:pt>
                <c:pt idx="179">
                  <c:v>0.5</c:v>
                </c:pt>
                <c:pt idx="180">
                  <c:v>0.5</c:v>
                </c:pt>
                <c:pt idx="181">
                  <c:v>0.5</c:v>
                </c:pt>
                <c:pt idx="182">
                  <c:v>0.5</c:v>
                </c:pt>
                <c:pt idx="183">
                  <c:v>0.5</c:v>
                </c:pt>
                <c:pt idx="184">
                  <c:v>0.5</c:v>
                </c:pt>
                <c:pt idx="185">
                  <c:v>0.5</c:v>
                </c:pt>
                <c:pt idx="186">
                  <c:v>0.5</c:v>
                </c:pt>
                <c:pt idx="187">
                  <c:v>0.5</c:v>
                </c:pt>
                <c:pt idx="188">
                  <c:v>0.5</c:v>
                </c:pt>
                <c:pt idx="189">
                  <c:v>0.5</c:v>
                </c:pt>
                <c:pt idx="190">
                  <c:v>0.5</c:v>
                </c:pt>
                <c:pt idx="191">
                  <c:v>0.5</c:v>
                </c:pt>
                <c:pt idx="192">
                  <c:v>0.5</c:v>
                </c:pt>
                <c:pt idx="193">
                  <c:v>0.5</c:v>
                </c:pt>
                <c:pt idx="194">
                  <c:v>0.5</c:v>
                </c:pt>
                <c:pt idx="195">
                  <c:v>0.5</c:v>
                </c:pt>
                <c:pt idx="196">
                  <c:v>0.5</c:v>
                </c:pt>
                <c:pt idx="197">
                  <c:v>0.5</c:v>
                </c:pt>
                <c:pt idx="198">
                  <c:v>0.5</c:v>
                </c:pt>
                <c:pt idx="199">
                  <c:v>0.5</c:v>
                </c:pt>
                <c:pt idx="200">
                  <c:v>0.5</c:v>
                </c:pt>
                <c:pt idx="201">
                  <c:v>0.5</c:v>
                </c:pt>
                <c:pt idx="202">
                  <c:v>0.5</c:v>
                </c:pt>
                <c:pt idx="203">
                  <c:v>0.5</c:v>
                </c:pt>
                <c:pt idx="204">
                  <c:v>0.5</c:v>
                </c:pt>
                <c:pt idx="205">
                  <c:v>0.5</c:v>
                </c:pt>
                <c:pt idx="206">
                  <c:v>0.5</c:v>
                </c:pt>
                <c:pt idx="207">
                  <c:v>0.5</c:v>
                </c:pt>
                <c:pt idx="208">
                  <c:v>0.5</c:v>
                </c:pt>
                <c:pt idx="209">
                  <c:v>0.5</c:v>
                </c:pt>
                <c:pt idx="210">
                  <c:v>0.5</c:v>
                </c:pt>
                <c:pt idx="211">
                  <c:v>0.5</c:v>
                </c:pt>
                <c:pt idx="212">
                  <c:v>0.5</c:v>
                </c:pt>
                <c:pt idx="213">
                  <c:v>0.5</c:v>
                </c:pt>
                <c:pt idx="214">
                  <c:v>0.5</c:v>
                </c:pt>
                <c:pt idx="215">
                  <c:v>0.5</c:v>
                </c:pt>
                <c:pt idx="216">
                  <c:v>0.5</c:v>
                </c:pt>
                <c:pt idx="217">
                  <c:v>0.5</c:v>
                </c:pt>
                <c:pt idx="218">
                  <c:v>0.5</c:v>
                </c:pt>
                <c:pt idx="219">
                  <c:v>0.5</c:v>
                </c:pt>
                <c:pt idx="220">
                  <c:v>0.5</c:v>
                </c:pt>
                <c:pt idx="221">
                  <c:v>0.5</c:v>
                </c:pt>
                <c:pt idx="222">
                  <c:v>0.5</c:v>
                </c:pt>
                <c:pt idx="223">
                  <c:v>0.5</c:v>
                </c:pt>
                <c:pt idx="224">
                  <c:v>0.5</c:v>
                </c:pt>
                <c:pt idx="225">
                  <c:v>0.5</c:v>
                </c:pt>
                <c:pt idx="226">
                  <c:v>0.5</c:v>
                </c:pt>
                <c:pt idx="227">
                  <c:v>0.5</c:v>
                </c:pt>
                <c:pt idx="228">
                  <c:v>0.5</c:v>
                </c:pt>
                <c:pt idx="229">
                  <c:v>0.5</c:v>
                </c:pt>
                <c:pt idx="230">
                  <c:v>0.5</c:v>
                </c:pt>
                <c:pt idx="231">
                  <c:v>0.5</c:v>
                </c:pt>
                <c:pt idx="232">
                  <c:v>0.5</c:v>
                </c:pt>
                <c:pt idx="233">
                  <c:v>0.5</c:v>
                </c:pt>
                <c:pt idx="234">
                  <c:v>0.5</c:v>
                </c:pt>
                <c:pt idx="235">
                  <c:v>0.35</c:v>
                </c:pt>
                <c:pt idx="236">
                  <c:v>0.35</c:v>
                </c:pt>
                <c:pt idx="237">
                  <c:v>0.35</c:v>
                </c:pt>
                <c:pt idx="238">
                  <c:v>0.35</c:v>
                </c:pt>
                <c:pt idx="239">
                  <c:v>0.35</c:v>
                </c:pt>
                <c:pt idx="240">
                  <c:v>0.35</c:v>
                </c:pt>
                <c:pt idx="241">
                  <c:v>0.35</c:v>
                </c:pt>
                <c:pt idx="242">
                  <c:v>0.35</c:v>
                </c:pt>
                <c:pt idx="243">
                  <c:v>0.35</c:v>
                </c:pt>
                <c:pt idx="244">
                  <c:v>0.35</c:v>
                </c:pt>
                <c:pt idx="245">
                  <c:v>0.35</c:v>
                </c:pt>
                <c:pt idx="246">
                  <c:v>0.35</c:v>
                </c:pt>
                <c:pt idx="247">
                  <c:v>0.35</c:v>
                </c:pt>
                <c:pt idx="248">
                  <c:v>0.35</c:v>
                </c:pt>
                <c:pt idx="249">
                  <c:v>0.35</c:v>
                </c:pt>
                <c:pt idx="250">
                  <c:v>0.35</c:v>
                </c:pt>
                <c:pt idx="251">
                  <c:v>0.35</c:v>
                </c:pt>
                <c:pt idx="252">
                  <c:v>0.35</c:v>
                </c:pt>
                <c:pt idx="253">
                  <c:v>0.35</c:v>
                </c:pt>
                <c:pt idx="254">
                  <c:v>0.35</c:v>
                </c:pt>
                <c:pt idx="255">
                  <c:v>0.35</c:v>
                </c:pt>
                <c:pt idx="256">
                  <c:v>0.35</c:v>
                </c:pt>
                <c:pt idx="257">
                  <c:v>0.35</c:v>
                </c:pt>
                <c:pt idx="258">
                  <c:v>0.35</c:v>
                </c:pt>
                <c:pt idx="259">
                  <c:v>0.35</c:v>
                </c:pt>
                <c:pt idx="260">
                  <c:v>0.35</c:v>
                </c:pt>
                <c:pt idx="261">
                  <c:v>0.35</c:v>
                </c:pt>
                <c:pt idx="262">
                  <c:v>0.35</c:v>
                </c:pt>
                <c:pt idx="263">
                  <c:v>0.35</c:v>
                </c:pt>
                <c:pt idx="264">
                  <c:v>0.35</c:v>
                </c:pt>
                <c:pt idx="265">
                  <c:v>0.35</c:v>
                </c:pt>
                <c:pt idx="266">
                  <c:v>0.35</c:v>
                </c:pt>
                <c:pt idx="267">
                  <c:v>0.35</c:v>
                </c:pt>
                <c:pt idx="268">
                  <c:v>0.35</c:v>
                </c:pt>
                <c:pt idx="269">
                  <c:v>0.35</c:v>
                </c:pt>
                <c:pt idx="270">
                  <c:v>0.35</c:v>
                </c:pt>
                <c:pt idx="271">
                  <c:v>0.35</c:v>
                </c:pt>
                <c:pt idx="272">
                  <c:v>0.35</c:v>
                </c:pt>
                <c:pt idx="273">
                  <c:v>0.35</c:v>
                </c:pt>
                <c:pt idx="274">
                  <c:v>0.5</c:v>
                </c:pt>
                <c:pt idx="275">
                  <c:v>0.5</c:v>
                </c:pt>
                <c:pt idx="276">
                  <c:v>0.5</c:v>
                </c:pt>
                <c:pt idx="277">
                  <c:v>0.5</c:v>
                </c:pt>
                <c:pt idx="278">
                  <c:v>0.5</c:v>
                </c:pt>
                <c:pt idx="279">
                  <c:v>0.5</c:v>
                </c:pt>
                <c:pt idx="280">
                  <c:v>0.5</c:v>
                </c:pt>
                <c:pt idx="281">
                  <c:v>0.5</c:v>
                </c:pt>
                <c:pt idx="282">
                  <c:v>0.5</c:v>
                </c:pt>
                <c:pt idx="283">
                  <c:v>0.5</c:v>
                </c:pt>
                <c:pt idx="284">
                  <c:v>0.5</c:v>
                </c:pt>
                <c:pt idx="285">
                  <c:v>0.5</c:v>
                </c:pt>
                <c:pt idx="286">
                  <c:v>0.5</c:v>
                </c:pt>
                <c:pt idx="287">
                  <c:v>0.5</c:v>
                </c:pt>
                <c:pt idx="288">
                  <c:v>0.5</c:v>
                </c:pt>
                <c:pt idx="289">
                  <c:v>0.5</c:v>
                </c:pt>
                <c:pt idx="290">
                  <c:v>0.5</c:v>
                </c:pt>
                <c:pt idx="291">
                  <c:v>0.5</c:v>
                </c:pt>
                <c:pt idx="292">
                  <c:v>0.5</c:v>
                </c:pt>
                <c:pt idx="293">
                  <c:v>0.5</c:v>
                </c:pt>
                <c:pt idx="294">
                  <c:v>0.5</c:v>
                </c:pt>
                <c:pt idx="295">
                  <c:v>0.5</c:v>
                </c:pt>
                <c:pt idx="296">
                  <c:v>0.5</c:v>
                </c:pt>
                <c:pt idx="297">
                  <c:v>0.5</c:v>
                </c:pt>
                <c:pt idx="298">
                  <c:v>0.5</c:v>
                </c:pt>
                <c:pt idx="299">
                  <c:v>0.5</c:v>
                </c:pt>
                <c:pt idx="300">
                  <c:v>0.5</c:v>
                </c:pt>
                <c:pt idx="301">
                  <c:v>0.5</c:v>
                </c:pt>
                <c:pt idx="302">
                  <c:v>0.5</c:v>
                </c:pt>
                <c:pt idx="303">
                  <c:v>0.68</c:v>
                </c:pt>
                <c:pt idx="304">
                  <c:v>0.68</c:v>
                </c:pt>
                <c:pt idx="305">
                  <c:v>0.68</c:v>
                </c:pt>
                <c:pt idx="306">
                  <c:v>0.68</c:v>
                </c:pt>
                <c:pt idx="307">
                  <c:v>0.68</c:v>
                </c:pt>
                <c:pt idx="308">
                  <c:v>0.68</c:v>
                </c:pt>
                <c:pt idx="309">
                  <c:v>0.68</c:v>
                </c:pt>
                <c:pt idx="310">
                  <c:v>0.68</c:v>
                </c:pt>
                <c:pt idx="311">
                  <c:v>0.68</c:v>
                </c:pt>
                <c:pt idx="312">
                  <c:v>0.68</c:v>
                </c:pt>
                <c:pt idx="313">
                  <c:v>0.68</c:v>
                </c:pt>
                <c:pt idx="314">
                  <c:v>0.68</c:v>
                </c:pt>
                <c:pt idx="315">
                  <c:v>0.68</c:v>
                </c:pt>
                <c:pt idx="316">
                  <c:v>0.68</c:v>
                </c:pt>
                <c:pt idx="317">
                  <c:v>0.68</c:v>
                </c:pt>
                <c:pt idx="318">
                  <c:v>0.68</c:v>
                </c:pt>
                <c:pt idx="319">
                  <c:v>0.68</c:v>
                </c:pt>
                <c:pt idx="320">
                  <c:v>0.7</c:v>
                </c:pt>
                <c:pt idx="321">
                  <c:v>0.7</c:v>
                </c:pt>
                <c:pt idx="322">
                  <c:v>0.7</c:v>
                </c:pt>
                <c:pt idx="323">
                  <c:v>0.7</c:v>
                </c:pt>
                <c:pt idx="324">
                  <c:v>0.7</c:v>
                </c:pt>
                <c:pt idx="325">
                  <c:v>0.7</c:v>
                </c:pt>
                <c:pt idx="326">
                  <c:v>0.7</c:v>
                </c:pt>
                <c:pt idx="327">
                  <c:v>0.7</c:v>
                </c:pt>
                <c:pt idx="328">
                  <c:v>0.7</c:v>
                </c:pt>
                <c:pt idx="329">
                  <c:v>0.7</c:v>
                </c:pt>
                <c:pt idx="330">
                  <c:v>0.71</c:v>
                </c:pt>
                <c:pt idx="331">
                  <c:v>0.71</c:v>
                </c:pt>
                <c:pt idx="332">
                  <c:v>0.71</c:v>
                </c:pt>
                <c:pt idx="333">
                  <c:v>0.71</c:v>
                </c:pt>
                <c:pt idx="334">
                  <c:v>0.71</c:v>
                </c:pt>
                <c:pt idx="335">
                  <c:v>0.71</c:v>
                </c:pt>
                <c:pt idx="336">
                  <c:v>0.71</c:v>
                </c:pt>
                <c:pt idx="337">
                  <c:v>0.71</c:v>
                </c:pt>
                <c:pt idx="338">
                  <c:v>0.71</c:v>
                </c:pt>
                <c:pt idx="339">
                  <c:v>0.71</c:v>
                </c:pt>
                <c:pt idx="340">
                  <c:v>0.71</c:v>
                </c:pt>
                <c:pt idx="341">
                  <c:v>0.71</c:v>
                </c:pt>
                <c:pt idx="342">
                  <c:v>0.71</c:v>
                </c:pt>
                <c:pt idx="343">
                  <c:v>0.71</c:v>
                </c:pt>
                <c:pt idx="344">
                  <c:v>0.71</c:v>
                </c:pt>
                <c:pt idx="345">
                  <c:v>0.71</c:v>
                </c:pt>
                <c:pt idx="346">
                  <c:v>0.71</c:v>
                </c:pt>
                <c:pt idx="347">
                  <c:v>0.71</c:v>
                </c:pt>
                <c:pt idx="348">
                  <c:v>0.71</c:v>
                </c:pt>
                <c:pt idx="349">
                  <c:v>0.71</c:v>
                </c:pt>
                <c:pt idx="350">
                  <c:v>0.71</c:v>
                </c:pt>
                <c:pt idx="351">
                  <c:v>0.71</c:v>
                </c:pt>
                <c:pt idx="352">
                  <c:v>0.71</c:v>
                </c:pt>
                <c:pt idx="353">
                  <c:v>0.71</c:v>
                </c:pt>
                <c:pt idx="354">
                  <c:v>0.71</c:v>
                </c:pt>
                <c:pt idx="355">
                  <c:v>0.71</c:v>
                </c:pt>
                <c:pt idx="356">
                  <c:v>0.71</c:v>
                </c:pt>
                <c:pt idx="357">
                  <c:v>0.71</c:v>
                </c:pt>
                <c:pt idx="358">
                  <c:v>0.71</c:v>
                </c:pt>
                <c:pt idx="359">
                  <c:v>0.71</c:v>
                </c:pt>
                <c:pt idx="360">
                  <c:v>0.71</c:v>
                </c:pt>
                <c:pt idx="361">
                  <c:v>0.71</c:v>
                </c:pt>
                <c:pt idx="362">
                  <c:v>0.71</c:v>
                </c:pt>
                <c:pt idx="363">
                  <c:v>0.71</c:v>
                </c:pt>
                <c:pt idx="364">
                  <c:v>0.71</c:v>
                </c:pt>
                <c:pt idx="365">
                  <c:v>0.71</c:v>
                </c:pt>
                <c:pt idx="366">
                  <c:v>0.71</c:v>
                </c:pt>
                <c:pt idx="367">
                  <c:v>0.71</c:v>
                </c:pt>
                <c:pt idx="368">
                  <c:v>0.71</c:v>
                </c:pt>
                <c:pt idx="369">
                  <c:v>0.71</c:v>
                </c:pt>
                <c:pt idx="370">
                  <c:v>0.71</c:v>
                </c:pt>
                <c:pt idx="371">
                  <c:v>0.71</c:v>
                </c:pt>
                <c:pt idx="372">
                  <c:v>0.71</c:v>
                </c:pt>
                <c:pt idx="373">
                  <c:v>0.71</c:v>
                </c:pt>
                <c:pt idx="374">
                  <c:v>0.71</c:v>
                </c:pt>
                <c:pt idx="375">
                  <c:v>0.71</c:v>
                </c:pt>
                <c:pt idx="376">
                  <c:v>0.71</c:v>
                </c:pt>
                <c:pt idx="377">
                  <c:v>0.71</c:v>
                </c:pt>
                <c:pt idx="378">
                  <c:v>0.71</c:v>
                </c:pt>
                <c:pt idx="379">
                  <c:v>0.71</c:v>
                </c:pt>
                <c:pt idx="380">
                  <c:v>0.71</c:v>
                </c:pt>
                <c:pt idx="381">
                  <c:v>0.71</c:v>
                </c:pt>
                <c:pt idx="382">
                  <c:v>0.71</c:v>
                </c:pt>
                <c:pt idx="383">
                  <c:v>0.71</c:v>
                </c:pt>
                <c:pt idx="384">
                  <c:v>0.71</c:v>
                </c:pt>
                <c:pt idx="385">
                  <c:v>0.71</c:v>
                </c:pt>
                <c:pt idx="386">
                  <c:v>0.71</c:v>
                </c:pt>
                <c:pt idx="387">
                  <c:v>0.7</c:v>
                </c:pt>
                <c:pt idx="388">
                  <c:v>0.7</c:v>
                </c:pt>
                <c:pt idx="389">
                  <c:v>0.7</c:v>
                </c:pt>
                <c:pt idx="390">
                  <c:v>0.7</c:v>
                </c:pt>
                <c:pt idx="391">
                  <c:v>0.7</c:v>
                </c:pt>
                <c:pt idx="392">
                  <c:v>0.7</c:v>
                </c:pt>
                <c:pt idx="393">
                  <c:v>0.7</c:v>
                </c:pt>
                <c:pt idx="394">
                  <c:v>0.7</c:v>
                </c:pt>
                <c:pt idx="395">
                  <c:v>0.7</c:v>
                </c:pt>
                <c:pt idx="396">
                  <c:v>0.7</c:v>
                </c:pt>
                <c:pt idx="397">
                  <c:v>0.7</c:v>
                </c:pt>
                <c:pt idx="398">
                  <c:v>0.7</c:v>
                </c:pt>
                <c:pt idx="399">
                  <c:v>0.7</c:v>
                </c:pt>
                <c:pt idx="400">
                  <c:v>0.7</c:v>
                </c:pt>
                <c:pt idx="401">
                  <c:v>0.7</c:v>
                </c:pt>
                <c:pt idx="402">
                  <c:v>0.7</c:v>
                </c:pt>
                <c:pt idx="403">
                  <c:v>0.7</c:v>
                </c:pt>
                <c:pt idx="404">
                  <c:v>0.7</c:v>
                </c:pt>
                <c:pt idx="405">
                  <c:v>0.7</c:v>
                </c:pt>
                <c:pt idx="406">
                  <c:v>0.7</c:v>
                </c:pt>
                <c:pt idx="407">
                  <c:v>0.7</c:v>
                </c:pt>
                <c:pt idx="408">
                  <c:v>0.7</c:v>
                </c:pt>
                <c:pt idx="409">
                  <c:v>0.7</c:v>
                </c:pt>
                <c:pt idx="410">
                  <c:v>0.7</c:v>
                </c:pt>
                <c:pt idx="411">
                  <c:v>0.7</c:v>
                </c:pt>
                <c:pt idx="412">
                  <c:v>0.7</c:v>
                </c:pt>
                <c:pt idx="413">
                  <c:v>0.7</c:v>
                </c:pt>
                <c:pt idx="414">
                  <c:v>0.7</c:v>
                </c:pt>
                <c:pt idx="415">
                  <c:v>0.7</c:v>
                </c:pt>
                <c:pt idx="416">
                  <c:v>0.7</c:v>
                </c:pt>
                <c:pt idx="417">
                  <c:v>0.7</c:v>
                </c:pt>
                <c:pt idx="418">
                  <c:v>0.7</c:v>
                </c:pt>
                <c:pt idx="419">
                  <c:v>0.7</c:v>
                </c:pt>
                <c:pt idx="420">
                  <c:v>0.71</c:v>
                </c:pt>
                <c:pt idx="421">
                  <c:v>0.71</c:v>
                </c:pt>
                <c:pt idx="422">
                  <c:v>0.71</c:v>
                </c:pt>
                <c:pt idx="423">
                  <c:v>0.71</c:v>
                </c:pt>
                <c:pt idx="424">
                  <c:v>0.71</c:v>
                </c:pt>
                <c:pt idx="425">
                  <c:v>0.71</c:v>
                </c:pt>
                <c:pt idx="426">
                  <c:v>0.71</c:v>
                </c:pt>
                <c:pt idx="427">
                  <c:v>0.71</c:v>
                </c:pt>
                <c:pt idx="428">
                  <c:v>0.71</c:v>
                </c:pt>
                <c:pt idx="429">
                  <c:v>0.71</c:v>
                </c:pt>
                <c:pt idx="430">
                  <c:v>0.71</c:v>
                </c:pt>
                <c:pt idx="431">
                  <c:v>0.71</c:v>
                </c:pt>
                <c:pt idx="432">
                  <c:v>0.71</c:v>
                </c:pt>
                <c:pt idx="433">
                  <c:v>0.71</c:v>
                </c:pt>
                <c:pt idx="434">
                  <c:v>0.71</c:v>
                </c:pt>
                <c:pt idx="435">
                  <c:v>0.71</c:v>
                </c:pt>
                <c:pt idx="436">
                  <c:v>0.71</c:v>
                </c:pt>
                <c:pt idx="437">
                  <c:v>0.71</c:v>
                </c:pt>
                <c:pt idx="438">
                  <c:v>0.71</c:v>
                </c:pt>
                <c:pt idx="439">
                  <c:v>0.71</c:v>
                </c:pt>
                <c:pt idx="440">
                  <c:v>0.71</c:v>
                </c:pt>
                <c:pt idx="441">
                  <c:v>0.71</c:v>
                </c:pt>
                <c:pt idx="442">
                  <c:v>0.71</c:v>
                </c:pt>
                <c:pt idx="443">
                  <c:v>0.71</c:v>
                </c:pt>
                <c:pt idx="444">
                  <c:v>0.71</c:v>
                </c:pt>
                <c:pt idx="445">
                  <c:v>0.71</c:v>
                </c:pt>
                <c:pt idx="446">
                  <c:v>0.71</c:v>
                </c:pt>
                <c:pt idx="447">
                  <c:v>0.71</c:v>
                </c:pt>
                <c:pt idx="448">
                  <c:v>0.71</c:v>
                </c:pt>
                <c:pt idx="449">
                  <c:v>0.71</c:v>
                </c:pt>
                <c:pt idx="450">
                  <c:v>0.71</c:v>
                </c:pt>
                <c:pt idx="451">
                  <c:v>0.71</c:v>
                </c:pt>
                <c:pt idx="452">
                  <c:v>0.71</c:v>
                </c:pt>
                <c:pt idx="453">
                  <c:v>0.71</c:v>
                </c:pt>
                <c:pt idx="454">
                  <c:v>0.71</c:v>
                </c:pt>
                <c:pt idx="455">
                  <c:v>0.71</c:v>
                </c:pt>
                <c:pt idx="456">
                  <c:v>0.71</c:v>
                </c:pt>
                <c:pt idx="457">
                  <c:v>0.71</c:v>
                </c:pt>
                <c:pt idx="458">
                  <c:v>0.71</c:v>
                </c:pt>
                <c:pt idx="459">
                  <c:v>0.71</c:v>
                </c:pt>
                <c:pt idx="460">
                  <c:v>0.71</c:v>
                </c:pt>
                <c:pt idx="461">
                  <c:v>0.71</c:v>
                </c:pt>
                <c:pt idx="462">
                  <c:v>0.71</c:v>
                </c:pt>
                <c:pt idx="463">
                  <c:v>0.71</c:v>
                </c:pt>
                <c:pt idx="464">
                  <c:v>0.71</c:v>
                </c:pt>
                <c:pt idx="465">
                  <c:v>0.71</c:v>
                </c:pt>
                <c:pt idx="466">
                  <c:v>0.71</c:v>
                </c:pt>
                <c:pt idx="467">
                  <c:v>0.71</c:v>
                </c:pt>
                <c:pt idx="468">
                  <c:v>0.71</c:v>
                </c:pt>
                <c:pt idx="469">
                  <c:v>0.71</c:v>
                </c:pt>
                <c:pt idx="470">
                  <c:v>0.71</c:v>
                </c:pt>
                <c:pt idx="471">
                  <c:v>0.71</c:v>
                </c:pt>
                <c:pt idx="472">
                  <c:v>0.71</c:v>
                </c:pt>
                <c:pt idx="473">
                  <c:v>0.71</c:v>
                </c:pt>
                <c:pt idx="474">
                  <c:v>0.71</c:v>
                </c:pt>
                <c:pt idx="475">
                  <c:v>0.71</c:v>
                </c:pt>
                <c:pt idx="476">
                  <c:v>0.71</c:v>
                </c:pt>
                <c:pt idx="477">
                  <c:v>0.71</c:v>
                </c:pt>
                <c:pt idx="478">
                  <c:v>0.71</c:v>
                </c:pt>
                <c:pt idx="479">
                  <c:v>0.71</c:v>
                </c:pt>
                <c:pt idx="480">
                  <c:v>0.71</c:v>
                </c:pt>
                <c:pt idx="481">
                  <c:v>0.71</c:v>
                </c:pt>
                <c:pt idx="482">
                  <c:v>0.71</c:v>
                </c:pt>
                <c:pt idx="483">
                  <c:v>0.71</c:v>
                </c:pt>
                <c:pt idx="484">
                  <c:v>0.71</c:v>
                </c:pt>
                <c:pt idx="485">
                  <c:v>0.71</c:v>
                </c:pt>
                <c:pt idx="486">
                  <c:v>0.71</c:v>
                </c:pt>
                <c:pt idx="487">
                  <c:v>0.71</c:v>
                </c:pt>
                <c:pt idx="488">
                  <c:v>0.71</c:v>
                </c:pt>
                <c:pt idx="489">
                  <c:v>0.71</c:v>
                </c:pt>
                <c:pt idx="490">
                  <c:v>0.71</c:v>
                </c:pt>
                <c:pt idx="491">
                  <c:v>0.71</c:v>
                </c:pt>
                <c:pt idx="492">
                  <c:v>0.71</c:v>
                </c:pt>
                <c:pt idx="493">
                  <c:v>0.71</c:v>
                </c:pt>
                <c:pt idx="494">
                  <c:v>0.71</c:v>
                </c:pt>
                <c:pt idx="495">
                  <c:v>0.71</c:v>
                </c:pt>
                <c:pt idx="496">
                  <c:v>0.71</c:v>
                </c:pt>
                <c:pt idx="497">
                  <c:v>0.71</c:v>
                </c:pt>
                <c:pt idx="498">
                  <c:v>0.71</c:v>
                </c:pt>
                <c:pt idx="499">
                  <c:v>0.71</c:v>
                </c:pt>
                <c:pt idx="500">
                  <c:v>0.71</c:v>
                </c:pt>
                <c:pt idx="501">
                  <c:v>0.71</c:v>
                </c:pt>
                <c:pt idx="502">
                  <c:v>0.71</c:v>
                </c:pt>
                <c:pt idx="503">
                  <c:v>0.71</c:v>
                </c:pt>
                <c:pt idx="504">
                  <c:v>0.71</c:v>
                </c:pt>
                <c:pt idx="505">
                  <c:v>0.71</c:v>
                </c:pt>
                <c:pt idx="506">
                  <c:v>0.71</c:v>
                </c:pt>
                <c:pt idx="507">
                  <c:v>0.71</c:v>
                </c:pt>
                <c:pt idx="508">
                  <c:v>0.71</c:v>
                </c:pt>
                <c:pt idx="509">
                  <c:v>0.71</c:v>
                </c:pt>
                <c:pt idx="510">
                  <c:v>0.71</c:v>
                </c:pt>
                <c:pt idx="511">
                  <c:v>0.71</c:v>
                </c:pt>
                <c:pt idx="512">
                  <c:v>0.71</c:v>
                </c:pt>
                <c:pt idx="513">
                  <c:v>0.71</c:v>
                </c:pt>
                <c:pt idx="514">
                  <c:v>0.71</c:v>
                </c:pt>
                <c:pt idx="515">
                  <c:v>0.71</c:v>
                </c:pt>
                <c:pt idx="516">
                  <c:v>0.71</c:v>
                </c:pt>
                <c:pt idx="517">
                  <c:v>0.71</c:v>
                </c:pt>
                <c:pt idx="518">
                  <c:v>0.71</c:v>
                </c:pt>
                <c:pt idx="519">
                  <c:v>0.71</c:v>
                </c:pt>
                <c:pt idx="520">
                  <c:v>0.71</c:v>
                </c:pt>
                <c:pt idx="521">
                  <c:v>0.71</c:v>
                </c:pt>
                <c:pt idx="522">
                  <c:v>0.71</c:v>
                </c:pt>
                <c:pt idx="523">
                  <c:v>0.71</c:v>
                </c:pt>
                <c:pt idx="524">
                  <c:v>0.71</c:v>
                </c:pt>
                <c:pt idx="525">
                  <c:v>0.71</c:v>
                </c:pt>
                <c:pt idx="526">
                  <c:v>0.71</c:v>
                </c:pt>
                <c:pt idx="527">
                  <c:v>0.71</c:v>
                </c:pt>
                <c:pt idx="528">
                  <c:v>0.71</c:v>
                </c:pt>
                <c:pt idx="529">
                  <c:v>0.71</c:v>
                </c:pt>
                <c:pt idx="530">
                  <c:v>0.71</c:v>
                </c:pt>
                <c:pt idx="531">
                  <c:v>0.71</c:v>
                </c:pt>
                <c:pt idx="532">
                  <c:v>0.71</c:v>
                </c:pt>
                <c:pt idx="533">
                  <c:v>0.71</c:v>
                </c:pt>
                <c:pt idx="534">
                  <c:v>0.71</c:v>
                </c:pt>
                <c:pt idx="535">
                  <c:v>0.71</c:v>
                </c:pt>
                <c:pt idx="536">
                  <c:v>0.71</c:v>
                </c:pt>
                <c:pt idx="537">
                  <c:v>0.71</c:v>
                </c:pt>
                <c:pt idx="538">
                  <c:v>0.71</c:v>
                </c:pt>
                <c:pt idx="539">
                  <c:v>0.71</c:v>
                </c:pt>
                <c:pt idx="540">
                  <c:v>0.71</c:v>
                </c:pt>
                <c:pt idx="541">
                  <c:v>0.71</c:v>
                </c:pt>
                <c:pt idx="542">
                  <c:v>0.71</c:v>
                </c:pt>
                <c:pt idx="543">
                  <c:v>0.71</c:v>
                </c:pt>
                <c:pt idx="544">
                  <c:v>0.71</c:v>
                </c:pt>
                <c:pt idx="545">
                  <c:v>0.71</c:v>
                </c:pt>
                <c:pt idx="546">
                  <c:v>0.71</c:v>
                </c:pt>
                <c:pt idx="547">
                  <c:v>0.71</c:v>
                </c:pt>
                <c:pt idx="548">
                  <c:v>0.71</c:v>
                </c:pt>
                <c:pt idx="549">
                  <c:v>0.71</c:v>
                </c:pt>
                <c:pt idx="550">
                  <c:v>0.71</c:v>
                </c:pt>
                <c:pt idx="551">
                  <c:v>0.71</c:v>
                </c:pt>
                <c:pt idx="552">
                  <c:v>0.71</c:v>
                </c:pt>
                <c:pt idx="553">
                  <c:v>0.71</c:v>
                </c:pt>
                <c:pt idx="554">
                  <c:v>0.71</c:v>
                </c:pt>
                <c:pt idx="555">
                  <c:v>0.71</c:v>
                </c:pt>
                <c:pt idx="556">
                  <c:v>0.71</c:v>
                </c:pt>
                <c:pt idx="557">
                  <c:v>0.71</c:v>
                </c:pt>
                <c:pt idx="558">
                  <c:v>0.71</c:v>
                </c:pt>
                <c:pt idx="559">
                  <c:v>0.71</c:v>
                </c:pt>
                <c:pt idx="560">
                  <c:v>0.71</c:v>
                </c:pt>
                <c:pt idx="561">
                  <c:v>0.71</c:v>
                </c:pt>
                <c:pt idx="562">
                  <c:v>0.71</c:v>
                </c:pt>
                <c:pt idx="563">
                  <c:v>0.71</c:v>
                </c:pt>
                <c:pt idx="564">
                  <c:v>0.71</c:v>
                </c:pt>
                <c:pt idx="565">
                  <c:v>0.71</c:v>
                </c:pt>
                <c:pt idx="566">
                  <c:v>0.71</c:v>
                </c:pt>
                <c:pt idx="567">
                  <c:v>0.71</c:v>
                </c:pt>
                <c:pt idx="568">
                  <c:v>0.71</c:v>
                </c:pt>
                <c:pt idx="569">
                  <c:v>0.71</c:v>
                </c:pt>
                <c:pt idx="570">
                  <c:v>0.71</c:v>
                </c:pt>
                <c:pt idx="571">
                  <c:v>0.71</c:v>
                </c:pt>
                <c:pt idx="572">
                  <c:v>0.71</c:v>
                </c:pt>
                <c:pt idx="573">
                  <c:v>0.71</c:v>
                </c:pt>
                <c:pt idx="574">
                  <c:v>0.71</c:v>
                </c:pt>
                <c:pt idx="575">
                  <c:v>0.71</c:v>
                </c:pt>
                <c:pt idx="576">
                  <c:v>0.71</c:v>
                </c:pt>
                <c:pt idx="577">
                  <c:v>0.71</c:v>
                </c:pt>
                <c:pt idx="578">
                  <c:v>0.71</c:v>
                </c:pt>
                <c:pt idx="579">
                  <c:v>0.71</c:v>
                </c:pt>
                <c:pt idx="580">
                  <c:v>0.71</c:v>
                </c:pt>
                <c:pt idx="581">
                  <c:v>0.71</c:v>
                </c:pt>
                <c:pt idx="582">
                  <c:v>0.71</c:v>
                </c:pt>
                <c:pt idx="583">
                  <c:v>0.71</c:v>
                </c:pt>
                <c:pt idx="584">
                  <c:v>0.71</c:v>
                </c:pt>
                <c:pt idx="585">
                  <c:v>0.71</c:v>
                </c:pt>
                <c:pt idx="586">
                  <c:v>0.71</c:v>
                </c:pt>
                <c:pt idx="587">
                  <c:v>0.71</c:v>
                </c:pt>
                <c:pt idx="588">
                  <c:v>0.71</c:v>
                </c:pt>
                <c:pt idx="589">
                  <c:v>0.71</c:v>
                </c:pt>
                <c:pt idx="590">
                  <c:v>0.71</c:v>
                </c:pt>
                <c:pt idx="591">
                  <c:v>0.71</c:v>
                </c:pt>
                <c:pt idx="592">
                  <c:v>0.71</c:v>
                </c:pt>
                <c:pt idx="593">
                  <c:v>0.71</c:v>
                </c:pt>
                <c:pt idx="594">
                  <c:v>0.71</c:v>
                </c:pt>
                <c:pt idx="595">
                  <c:v>0.71</c:v>
                </c:pt>
                <c:pt idx="596">
                  <c:v>0.71</c:v>
                </c:pt>
                <c:pt idx="597">
                  <c:v>0.71</c:v>
                </c:pt>
                <c:pt idx="598">
                  <c:v>0.71</c:v>
                </c:pt>
                <c:pt idx="599">
                  <c:v>0.71</c:v>
                </c:pt>
                <c:pt idx="600">
                  <c:v>0.71</c:v>
                </c:pt>
                <c:pt idx="601">
                  <c:v>0.71</c:v>
                </c:pt>
                <c:pt idx="602">
                  <c:v>0.71</c:v>
                </c:pt>
                <c:pt idx="603">
                  <c:v>0.71</c:v>
                </c:pt>
                <c:pt idx="604">
                  <c:v>0.71</c:v>
                </c:pt>
                <c:pt idx="605">
                  <c:v>0.71</c:v>
                </c:pt>
                <c:pt idx="606">
                  <c:v>0.71</c:v>
                </c:pt>
                <c:pt idx="607">
                  <c:v>0.71</c:v>
                </c:pt>
                <c:pt idx="608">
                  <c:v>0.71</c:v>
                </c:pt>
                <c:pt idx="609">
                  <c:v>0.71</c:v>
                </c:pt>
                <c:pt idx="610">
                  <c:v>0.71</c:v>
                </c:pt>
                <c:pt idx="611">
                  <c:v>0.71</c:v>
                </c:pt>
                <c:pt idx="612">
                  <c:v>0.71</c:v>
                </c:pt>
                <c:pt idx="613">
                  <c:v>0.71</c:v>
                </c:pt>
                <c:pt idx="614">
                  <c:v>0.71</c:v>
                </c:pt>
                <c:pt idx="615">
                  <c:v>0.71</c:v>
                </c:pt>
                <c:pt idx="616">
                  <c:v>0.71</c:v>
                </c:pt>
                <c:pt idx="617">
                  <c:v>0.71</c:v>
                </c:pt>
                <c:pt idx="618">
                  <c:v>0.71</c:v>
                </c:pt>
                <c:pt idx="619">
                  <c:v>0.71</c:v>
                </c:pt>
                <c:pt idx="620">
                  <c:v>0.71</c:v>
                </c:pt>
                <c:pt idx="621">
                  <c:v>0.71</c:v>
                </c:pt>
                <c:pt idx="622">
                  <c:v>0.71</c:v>
                </c:pt>
                <c:pt idx="623">
                  <c:v>0.71</c:v>
                </c:pt>
                <c:pt idx="624">
                  <c:v>0.71</c:v>
                </c:pt>
                <c:pt idx="625">
                  <c:v>0.71</c:v>
                </c:pt>
                <c:pt idx="626">
                  <c:v>0.71</c:v>
                </c:pt>
                <c:pt idx="627">
                  <c:v>0.71</c:v>
                </c:pt>
                <c:pt idx="628">
                  <c:v>0.71</c:v>
                </c:pt>
                <c:pt idx="629">
                  <c:v>0.71</c:v>
                </c:pt>
                <c:pt idx="630">
                  <c:v>0.71</c:v>
                </c:pt>
                <c:pt idx="631">
                  <c:v>0.71</c:v>
                </c:pt>
                <c:pt idx="632">
                  <c:v>0.71</c:v>
                </c:pt>
                <c:pt idx="633">
                  <c:v>0.71</c:v>
                </c:pt>
                <c:pt idx="634">
                  <c:v>0.71</c:v>
                </c:pt>
                <c:pt idx="635">
                  <c:v>0.71</c:v>
                </c:pt>
                <c:pt idx="636">
                  <c:v>0.71</c:v>
                </c:pt>
                <c:pt idx="637">
                  <c:v>0.71</c:v>
                </c:pt>
                <c:pt idx="638">
                  <c:v>0.71</c:v>
                </c:pt>
                <c:pt idx="639">
                  <c:v>0.71</c:v>
                </c:pt>
                <c:pt idx="640">
                  <c:v>0.71</c:v>
                </c:pt>
                <c:pt idx="641">
                  <c:v>0.71</c:v>
                </c:pt>
                <c:pt idx="642">
                  <c:v>0.71</c:v>
                </c:pt>
                <c:pt idx="643">
                  <c:v>0.71</c:v>
                </c:pt>
                <c:pt idx="644">
                  <c:v>0.71</c:v>
                </c:pt>
                <c:pt idx="645">
                  <c:v>0.71</c:v>
                </c:pt>
                <c:pt idx="646">
                  <c:v>0.71</c:v>
                </c:pt>
                <c:pt idx="647">
                  <c:v>0.71</c:v>
                </c:pt>
                <c:pt idx="648">
                  <c:v>0.71</c:v>
                </c:pt>
                <c:pt idx="649">
                  <c:v>0.71</c:v>
                </c:pt>
                <c:pt idx="650">
                  <c:v>0.71</c:v>
                </c:pt>
                <c:pt idx="651">
                  <c:v>0.71</c:v>
                </c:pt>
                <c:pt idx="652">
                  <c:v>0.71</c:v>
                </c:pt>
                <c:pt idx="653">
                  <c:v>0.71</c:v>
                </c:pt>
                <c:pt idx="654">
                  <c:v>0.71</c:v>
                </c:pt>
                <c:pt idx="655">
                  <c:v>0.71</c:v>
                </c:pt>
                <c:pt idx="656">
                  <c:v>0.71</c:v>
                </c:pt>
                <c:pt idx="657">
                  <c:v>0.71</c:v>
                </c:pt>
                <c:pt idx="658">
                  <c:v>0.71</c:v>
                </c:pt>
                <c:pt idx="659">
                  <c:v>0.71</c:v>
                </c:pt>
                <c:pt idx="660">
                  <c:v>0.71</c:v>
                </c:pt>
                <c:pt idx="661">
                  <c:v>0.71</c:v>
                </c:pt>
                <c:pt idx="662">
                  <c:v>0.71</c:v>
                </c:pt>
                <c:pt idx="663">
                  <c:v>0.71</c:v>
                </c:pt>
                <c:pt idx="664">
                  <c:v>0.71</c:v>
                </c:pt>
                <c:pt idx="665">
                  <c:v>0.71</c:v>
                </c:pt>
                <c:pt idx="666">
                  <c:v>0.71</c:v>
                </c:pt>
                <c:pt idx="667">
                  <c:v>0.71</c:v>
                </c:pt>
                <c:pt idx="668">
                  <c:v>0.71</c:v>
                </c:pt>
                <c:pt idx="669">
                  <c:v>0.71</c:v>
                </c:pt>
                <c:pt idx="670">
                  <c:v>0.71</c:v>
                </c:pt>
                <c:pt idx="671">
                  <c:v>0.71</c:v>
                </c:pt>
                <c:pt idx="672">
                  <c:v>0.71</c:v>
                </c:pt>
                <c:pt idx="673">
                  <c:v>0.71</c:v>
                </c:pt>
                <c:pt idx="674">
                  <c:v>0.71</c:v>
                </c:pt>
                <c:pt idx="675">
                  <c:v>0.71</c:v>
                </c:pt>
                <c:pt idx="676">
                  <c:v>0.71</c:v>
                </c:pt>
                <c:pt idx="677">
                  <c:v>0.71</c:v>
                </c:pt>
                <c:pt idx="678">
                  <c:v>0.71</c:v>
                </c:pt>
                <c:pt idx="679">
                  <c:v>0.71</c:v>
                </c:pt>
                <c:pt idx="680">
                  <c:v>0.71</c:v>
                </c:pt>
                <c:pt idx="681">
                  <c:v>0.71</c:v>
                </c:pt>
                <c:pt idx="682">
                  <c:v>0.71</c:v>
                </c:pt>
                <c:pt idx="683">
                  <c:v>0.71</c:v>
                </c:pt>
                <c:pt idx="684">
                  <c:v>0.71</c:v>
                </c:pt>
                <c:pt idx="685">
                  <c:v>0.71</c:v>
                </c:pt>
                <c:pt idx="686">
                  <c:v>0.71</c:v>
                </c:pt>
                <c:pt idx="687">
                  <c:v>0.71</c:v>
                </c:pt>
                <c:pt idx="688">
                  <c:v>0.71</c:v>
                </c:pt>
                <c:pt idx="689">
                  <c:v>0.71</c:v>
                </c:pt>
                <c:pt idx="690">
                  <c:v>0.71</c:v>
                </c:pt>
                <c:pt idx="691">
                  <c:v>0.71</c:v>
                </c:pt>
                <c:pt idx="692">
                  <c:v>0.71</c:v>
                </c:pt>
                <c:pt idx="693">
                  <c:v>0.71</c:v>
                </c:pt>
                <c:pt idx="694">
                  <c:v>0.71</c:v>
                </c:pt>
                <c:pt idx="695">
                  <c:v>0.71</c:v>
                </c:pt>
                <c:pt idx="696">
                  <c:v>0.71</c:v>
                </c:pt>
                <c:pt idx="697">
                  <c:v>0.71</c:v>
                </c:pt>
                <c:pt idx="698">
                  <c:v>0.71</c:v>
                </c:pt>
                <c:pt idx="699">
                  <c:v>0.71</c:v>
                </c:pt>
                <c:pt idx="700">
                  <c:v>0.71</c:v>
                </c:pt>
                <c:pt idx="701">
                  <c:v>0.71</c:v>
                </c:pt>
                <c:pt idx="702">
                  <c:v>0.71</c:v>
                </c:pt>
                <c:pt idx="703">
                  <c:v>0.71</c:v>
                </c:pt>
                <c:pt idx="704">
                  <c:v>0.71</c:v>
                </c:pt>
                <c:pt idx="705">
                  <c:v>0.71</c:v>
                </c:pt>
                <c:pt idx="706">
                  <c:v>0.71</c:v>
                </c:pt>
                <c:pt idx="707">
                  <c:v>0.71</c:v>
                </c:pt>
                <c:pt idx="708">
                  <c:v>0.71</c:v>
                </c:pt>
                <c:pt idx="709">
                  <c:v>0.71</c:v>
                </c:pt>
                <c:pt idx="710">
                  <c:v>0.71</c:v>
                </c:pt>
                <c:pt idx="711">
                  <c:v>0.71</c:v>
                </c:pt>
                <c:pt idx="712">
                  <c:v>0.71</c:v>
                </c:pt>
                <c:pt idx="713">
                  <c:v>0.71</c:v>
                </c:pt>
                <c:pt idx="714">
                  <c:v>0.71</c:v>
                </c:pt>
                <c:pt idx="715">
                  <c:v>0.71</c:v>
                </c:pt>
                <c:pt idx="716">
                  <c:v>0.71</c:v>
                </c:pt>
                <c:pt idx="717">
                  <c:v>0.71</c:v>
                </c:pt>
                <c:pt idx="718">
                  <c:v>0.71</c:v>
                </c:pt>
                <c:pt idx="719">
                  <c:v>0.71</c:v>
                </c:pt>
                <c:pt idx="720">
                  <c:v>0.71</c:v>
                </c:pt>
                <c:pt idx="721">
                  <c:v>0.71</c:v>
                </c:pt>
                <c:pt idx="722">
                  <c:v>0.71</c:v>
                </c:pt>
                <c:pt idx="723">
                  <c:v>0.71</c:v>
                </c:pt>
                <c:pt idx="724">
                  <c:v>0.71</c:v>
                </c:pt>
                <c:pt idx="725">
                  <c:v>0.71</c:v>
                </c:pt>
                <c:pt idx="726">
                  <c:v>0.71</c:v>
                </c:pt>
                <c:pt idx="727">
                  <c:v>0.71</c:v>
                </c:pt>
                <c:pt idx="728">
                  <c:v>0.71</c:v>
                </c:pt>
                <c:pt idx="729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FBAD-A046-AA8A-605FF694A260}"/>
            </c:ext>
          </c:extLst>
        </c:ser>
        <c:ser>
          <c:idx val="20"/>
          <c:order val="4"/>
          <c:tx>
            <c:strRef>
              <c:f>Mitigation_Coefficient!$CT$1</c:f>
              <c:strCache>
                <c:ptCount val="1"/>
                <c:pt idx="0">
                  <c:v>CRW_100%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Mitigation_Coefficient!$CT$2:$CT$731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0.45</c:v>
                </c:pt>
                <c:pt idx="59">
                  <c:v>0.45</c:v>
                </c:pt>
                <c:pt idx="60">
                  <c:v>0.45</c:v>
                </c:pt>
                <c:pt idx="61">
                  <c:v>0.45</c:v>
                </c:pt>
                <c:pt idx="62">
                  <c:v>0.45</c:v>
                </c:pt>
                <c:pt idx="63">
                  <c:v>0.45</c:v>
                </c:pt>
                <c:pt idx="64">
                  <c:v>0.45</c:v>
                </c:pt>
                <c:pt idx="65">
                  <c:v>0.45</c:v>
                </c:pt>
                <c:pt idx="66">
                  <c:v>0.45</c:v>
                </c:pt>
                <c:pt idx="67">
                  <c:v>0.45</c:v>
                </c:pt>
                <c:pt idx="68">
                  <c:v>0.45</c:v>
                </c:pt>
                <c:pt idx="69">
                  <c:v>0.45</c:v>
                </c:pt>
                <c:pt idx="70">
                  <c:v>0.45</c:v>
                </c:pt>
                <c:pt idx="71">
                  <c:v>0.45</c:v>
                </c:pt>
                <c:pt idx="72">
                  <c:v>0.45</c:v>
                </c:pt>
                <c:pt idx="73">
                  <c:v>0.45</c:v>
                </c:pt>
                <c:pt idx="74">
                  <c:v>0.45</c:v>
                </c:pt>
                <c:pt idx="75">
                  <c:v>0.45</c:v>
                </c:pt>
                <c:pt idx="76">
                  <c:v>0.45</c:v>
                </c:pt>
                <c:pt idx="77">
                  <c:v>0.7</c:v>
                </c:pt>
                <c:pt idx="78">
                  <c:v>0.7</c:v>
                </c:pt>
                <c:pt idx="79">
                  <c:v>0.7</c:v>
                </c:pt>
                <c:pt idx="80">
                  <c:v>0.7</c:v>
                </c:pt>
                <c:pt idx="81">
                  <c:v>0.7</c:v>
                </c:pt>
                <c:pt idx="82">
                  <c:v>0.7</c:v>
                </c:pt>
                <c:pt idx="83">
                  <c:v>0.7</c:v>
                </c:pt>
                <c:pt idx="84">
                  <c:v>0.7</c:v>
                </c:pt>
                <c:pt idx="85">
                  <c:v>0.7</c:v>
                </c:pt>
                <c:pt idx="86">
                  <c:v>0.7</c:v>
                </c:pt>
                <c:pt idx="87">
                  <c:v>0.7</c:v>
                </c:pt>
                <c:pt idx="88">
                  <c:v>0.7</c:v>
                </c:pt>
                <c:pt idx="89">
                  <c:v>0.7</c:v>
                </c:pt>
                <c:pt idx="90">
                  <c:v>0.7</c:v>
                </c:pt>
                <c:pt idx="91">
                  <c:v>0.7</c:v>
                </c:pt>
                <c:pt idx="92">
                  <c:v>0.7</c:v>
                </c:pt>
                <c:pt idx="93">
                  <c:v>0.7</c:v>
                </c:pt>
                <c:pt idx="94">
                  <c:v>0.7</c:v>
                </c:pt>
                <c:pt idx="95">
                  <c:v>0.7</c:v>
                </c:pt>
                <c:pt idx="96">
                  <c:v>0.7</c:v>
                </c:pt>
                <c:pt idx="97">
                  <c:v>0.7</c:v>
                </c:pt>
                <c:pt idx="98">
                  <c:v>0.7</c:v>
                </c:pt>
                <c:pt idx="99">
                  <c:v>0.7</c:v>
                </c:pt>
                <c:pt idx="100">
                  <c:v>0.7</c:v>
                </c:pt>
                <c:pt idx="101">
                  <c:v>0.7</c:v>
                </c:pt>
                <c:pt idx="102">
                  <c:v>0.7</c:v>
                </c:pt>
                <c:pt idx="103">
                  <c:v>0.7</c:v>
                </c:pt>
                <c:pt idx="104">
                  <c:v>0.7</c:v>
                </c:pt>
                <c:pt idx="105">
                  <c:v>0.7</c:v>
                </c:pt>
                <c:pt idx="106">
                  <c:v>0.7</c:v>
                </c:pt>
                <c:pt idx="107">
                  <c:v>0.7</c:v>
                </c:pt>
                <c:pt idx="108">
                  <c:v>0.7</c:v>
                </c:pt>
                <c:pt idx="109">
                  <c:v>0.7</c:v>
                </c:pt>
                <c:pt idx="110">
                  <c:v>0.7</c:v>
                </c:pt>
                <c:pt idx="111">
                  <c:v>0.7</c:v>
                </c:pt>
                <c:pt idx="112">
                  <c:v>0.7</c:v>
                </c:pt>
                <c:pt idx="113">
                  <c:v>0.7</c:v>
                </c:pt>
                <c:pt idx="114">
                  <c:v>0.7</c:v>
                </c:pt>
                <c:pt idx="115">
                  <c:v>0.7</c:v>
                </c:pt>
                <c:pt idx="116">
                  <c:v>0.7</c:v>
                </c:pt>
                <c:pt idx="117">
                  <c:v>0.7</c:v>
                </c:pt>
                <c:pt idx="118">
                  <c:v>0.7</c:v>
                </c:pt>
                <c:pt idx="119">
                  <c:v>0.7</c:v>
                </c:pt>
                <c:pt idx="120">
                  <c:v>0.7</c:v>
                </c:pt>
                <c:pt idx="121">
                  <c:v>0.7</c:v>
                </c:pt>
                <c:pt idx="122">
                  <c:v>0.7</c:v>
                </c:pt>
                <c:pt idx="123">
                  <c:v>0.7</c:v>
                </c:pt>
                <c:pt idx="124">
                  <c:v>0.7</c:v>
                </c:pt>
                <c:pt idx="125">
                  <c:v>0.7</c:v>
                </c:pt>
                <c:pt idx="126">
                  <c:v>0.7</c:v>
                </c:pt>
                <c:pt idx="127">
                  <c:v>0.7</c:v>
                </c:pt>
                <c:pt idx="128">
                  <c:v>0.7</c:v>
                </c:pt>
                <c:pt idx="129">
                  <c:v>0.7</c:v>
                </c:pt>
                <c:pt idx="130">
                  <c:v>0.7</c:v>
                </c:pt>
                <c:pt idx="131">
                  <c:v>0.7</c:v>
                </c:pt>
                <c:pt idx="132">
                  <c:v>0.65</c:v>
                </c:pt>
                <c:pt idx="133">
                  <c:v>0.65</c:v>
                </c:pt>
                <c:pt idx="134">
                  <c:v>0.65</c:v>
                </c:pt>
                <c:pt idx="135">
                  <c:v>0.65</c:v>
                </c:pt>
                <c:pt idx="136">
                  <c:v>0.65</c:v>
                </c:pt>
                <c:pt idx="137">
                  <c:v>0.65</c:v>
                </c:pt>
                <c:pt idx="138">
                  <c:v>0.65</c:v>
                </c:pt>
                <c:pt idx="139">
                  <c:v>0.65</c:v>
                </c:pt>
                <c:pt idx="140">
                  <c:v>0.65</c:v>
                </c:pt>
                <c:pt idx="141">
                  <c:v>0.65</c:v>
                </c:pt>
                <c:pt idx="142">
                  <c:v>0.65</c:v>
                </c:pt>
                <c:pt idx="143">
                  <c:v>0.65</c:v>
                </c:pt>
                <c:pt idx="144">
                  <c:v>0.65</c:v>
                </c:pt>
                <c:pt idx="145">
                  <c:v>0.65</c:v>
                </c:pt>
                <c:pt idx="146">
                  <c:v>0.65</c:v>
                </c:pt>
                <c:pt idx="147">
                  <c:v>0.65</c:v>
                </c:pt>
                <c:pt idx="148">
                  <c:v>0.65</c:v>
                </c:pt>
                <c:pt idx="149">
                  <c:v>0.65</c:v>
                </c:pt>
                <c:pt idx="150">
                  <c:v>0.65</c:v>
                </c:pt>
                <c:pt idx="151">
                  <c:v>0.63</c:v>
                </c:pt>
                <c:pt idx="152">
                  <c:v>0.63</c:v>
                </c:pt>
                <c:pt idx="153">
                  <c:v>0.63</c:v>
                </c:pt>
                <c:pt idx="154">
                  <c:v>0.63</c:v>
                </c:pt>
                <c:pt idx="155">
                  <c:v>0.63</c:v>
                </c:pt>
                <c:pt idx="156">
                  <c:v>0.63</c:v>
                </c:pt>
                <c:pt idx="157">
                  <c:v>0.63</c:v>
                </c:pt>
                <c:pt idx="158">
                  <c:v>0.63</c:v>
                </c:pt>
                <c:pt idx="159">
                  <c:v>0.63</c:v>
                </c:pt>
                <c:pt idx="160">
                  <c:v>0.63</c:v>
                </c:pt>
                <c:pt idx="161">
                  <c:v>0.63</c:v>
                </c:pt>
                <c:pt idx="162">
                  <c:v>0.63</c:v>
                </c:pt>
                <c:pt idx="163">
                  <c:v>0.63</c:v>
                </c:pt>
                <c:pt idx="164">
                  <c:v>0.63</c:v>
                </c:pt>
                <c:pt idx="165">
                  <c:v>0.63</c:v>
                </c:pt>
                <c:pt idx="166">
                  <c:v>0.63</c:v>
                </c:pt>
                <c:pt idx="167">
                  <c:v>0.63</c:v>
                </c:pt>
                <c:pt idx="168">
                  <c:v>0.63</c:v>
                </c:pt>
                <c:pt idx="169">
                  <c:v>0.63</c:v>
                </c:pt>
                <c:pt idx="170">
                  <c:v>0.63</c:v>
                </c:pt>
                <c:pt idx="171">
                  <c:v>0.63</c:v>
                </c:pt>
                <c:pt idx="172">
                  <c:v>0.63</c:v>
                </c:pt>
                <c:pt idx="173">
                  <c:v>0.63</c:v>
                </c:pt>
                <c:pt idx="174">
                  <c:v>0.5</c:v>
                </c:pt>
                <c:pt idx="175">
                  <c:v>0.5</c:v>
                </c:pt>
                <c:pt idx="176">
                  <c:v>0.5</c:v>
                </c:pt>
                <c:pt idx="177">
                  <c:v>0.5</c:v>
                </c:pt>
                <c:pt idx="178">
                  <c:v>0.5</c:v>
                </c:pt>
                <c:pt idx="179">
                  <c:v>0.5</c:v>
                </c:pt>
                <c:pt idx="180">
                  <c:v>0.5</c:v>
                </c:pt>
                <c:pt idx="181">
                  <c:v>0.5</c:v>
                </c:pt>
                <c:pt idx="182">
                  <c:v>0.5</c:v>
                </c:pt>
                <c:pt idx="183">
                  <c:v>0.5</c:v>
                </c:pt>
                <c:pt idx="184">
                  <c:v>0.5</c:v>
                </c:pt>
                <c:pt idx="185">
                  <c:v>0.5</c:v>
                </c:pt>
                <c:pt idx="186">
                  <c:v>0.5</c:v>
                </c:pt>
                <c:pt idx="187">
                  <c:v>0.5</c:v>
                </c:pt>
                <c:pt idx="188">
                  <c:v>0.5</c:v>
                </c:pt>
                <c:pt idx="189">
                  <c:v>0.5</c:v>
                </c:pt>
                <c:pt idx="190">
                  <c:v>0.5</c:v>
                </c:pt>
                <c:pt idx="191">
                  <c:v>0.5</c:v>
                </c:pt>
                <c:pt idx="192">
                  <c:v>0.5</c:v>
                </c:pt>
                <c:pt idx="193">
                  <c:v>0.5</c:v>
                </c:pt>
                <c:pt idx="194">
                  <c:v>0.5</c:v>
                </c:pt>
                <c:pt idx="195">
                  <c:v>0.5</c:v>
                </c:pt>
                <c:pt idx="196">
                  <c:v>0.5</c:v>
                </c:pt>
                <c:pt idx="197">
                  <c:v>0.5</c:v>
                </c:pt>
                <c:pt idx="198">
                  <c:v>0.5</c:v>
                </c:pt>
                <c:pt idx="199">
                  <c:v>0.5</c:v>
                </c:pt>
                <c:pt idx="200">
                  <c:v>0.5</c:v>
                </c:pt>
                <c:pt idx="201">
                  <c:v>0.5</c:v>
                </c:pt>
                <c:pt idx="202">
                  <c:v>0.5</c:v>
                </c:pt>
                <c:pt idx="203">
                  <c:v>0.5</c:v>
                </c:pt>
                <c:pt idx="204">
                  <c:v>0.5</c:v>
                </c:pt>
                <c:pt idx="205">
                  <c:v>0.5</c:v>
                </c:pt>
                <c:pt idx="206">
                  <c:v>0.5</c:v>
                </c:pt>
                <c:pt idx="207">
                  <c:v>0.5</c:v>
                </c:pt>
                <c:pt idx="208">
                  <c:v>0.5</c:v>
                </c:pt>
                <c:pt idx="209">
                  <c:v>0.5</c:v>
                </c:pt>
                <c:pt idx="210">
                  <c:v>0.5</c:v>
                </c:pt>
                <c:pt idx="211">
                  <c:v>0.5</c:v>
                </c:pt>
                <c:pt idx="212">
                  <c:v>0.5</c:v>
                </c:pt>
                <c:pt idx="213">
                  <c:v>0.5</c:v>
                </c:pt>
                <c:pt idx="214">
                  <c:v>0.5</c:v>
                </c:pt>
                <c:pt idx="215">
                  <c:v>0.5</c:v>
                </c:pt>
                <c:pt idx="216">
                  <c:v>0.5</c:v>
                </c:pt>
                <c:pt idx="217">
                  <c:v>0.5</c:v>
                </c:pt>
                <c:pt idx="218">
                  <c:v>0.5</c:v>
                </c:pt>
                <c:pt idx="219">
                  <c:v>0.5</c:v>
                </c:pt>
                <c:pt idx="220">
                  <c:v>0.5</c:v>
                </c:pt>
                <c:pt idx="221">
                  <c:v>0.5</c:v>
                </c:pt>
                <c:pt idx="222">
                  <c:v>0.5</c:v>
                </c:pt>
                <c:pt idx="223">
                  <c:v>0.5</c:v>
                </c:pt>
                <c:pt idx="224">
                  <c:v>0.5</c:v>
                </c:pt>
                <c:pt idx="225">
                  <c:v>0.5</c:v>
                </c:pt>
                <c:pt idx="226">
                  <c:v>0.5</c:v>
                </c:pt>
                <c:pt idx="227">
                  <c:v>0.5</c:v>
                </c:pt>
                <c:pt idx="228">
                  <c:v>0.5</c:v>
                </c:pt>
                <c:pt idx="229">
                  <c:v>0.5</c:v>
                </c:pt>
                <c:pt idx="230">
                  <c:v>0.5</c:v>
                </c:pt>
                <c:pt idx="231">
                  <c:v>0.5</c:v>
                </c:pt>
                <c:pt idx="232">
                  <c:v>0.5</c:v>
                </c:pt>
                <c:pt idx="233">
                  <c:v>0.5</c:v>
                </c:pt>
                <c:pt idx="234">
                  <c:v>0.5</c:v>
                </c:pt>
                <c:pt idx="235">
                  <c:v>0.5</c:v>
                </c:pt>
                <c:pt idx="236">
                  <c:v>0.5</c:v>
                </c:pt>
                <c:pt idx="237">
                  <c:v>0.5</c:v>
                </c:pt>
                <c:pt idx="238">
                  <c:v>0.5</c:v>
                </c:pt>
                <c:pt idx="239">
                  <c:v>0.5</c:v>
                </c:pt>
                <c:pt idx="240">
                  <c:v>0.5</c:v>
                </c:pt>
                <c:pt idx="241">
                  <c:v>0.5</c:v>
                </c:pt>
                <c:pt idx="242">
                  <c:v>0.5</c:v>
                </c:pt>
                <c:pt idx="243">
                  <c:v>0.5</c:v>
                </c:pt>
                <c:pt idx="244">
                  <c:v>0.5</c:v>
                </c:pt>
                <c:pt idx="245">
                  <c:v>0.36</c:v>
                </c:pt>
                <c:pt idx="246">
                  <c:v>0.36</c:v>
                </c:pt>
                <c:pt idx="247">
                  <c:v>0.36</c:v>
                </c:pt>
                <c:pt idx="248">
                  <c:v>0.36</c:v>
                </c:pt>
                <c:pt idx="249">
                  <c:v>0.36</c:v>
                </c:pt>
                <c:pt idx="250">
                  <c:v>0.36</c:v>
                </c:pt>
                <c:pt idx="251">
                  <c:v>0.36</c:v>
                </c:pt>
                <c:pt idx="252">
                  <c:v>0.36</c:v>
                </c:pt>
                <c:pt idx="253">
                  <c:v>0.36</c:v>
                </c:pt>
                <c:pt idx="254">
                  <c:v>0.36</c:v>
                </c:pt>
                <c:pt idx="255">
                  <c:v>0.36</c:v>
                </c:pt>
                <c:pt idx="256">
                  <c:v>0.36</c:v>
                </c:pt>
                <c:pt idx="257">
                  <c:v>0.36</c:v>
                </c:pt>
                <c:pt idx="258">
                  <c:v>0.36</c:v>
                </c:pt>
                <c:pt idx="259">
                  <c:v>0.36</c:v>
                </c:pt>
                <c:pt idx="260">
                  <c:v>0.37</c:v>
                </c:pt>
                <c:pt idx="261">
                  <c:v>0.37</c:v>
                </c:pt>
                <c:pt idx="262">
                  <c:v>0.37</c:v>
                </c:pt>
                <c:pt idx="263">
                  <c:v>0.37</c:v>
                </c:pt>
                <c:pt idx="264">
                  <c:v>0.37</c:v>
                </c:pt>
                <c:pt idx="265">
                  <c:v>0.37</c:v>
                </c:pt>
                <c:pt idx="266">
                  <c:v>0.37</c:v>
                </c:pt>
                <c:pt idx="267">
                  <c:v>0.37</c:v>
                </c:pt>
                <c:pt idx="268">
                  <c:v>0.37</c:v>
                </c:pt>
                <c:pt idx="269">
                  <c:v>0.37</c:v>
                </c:pt>
                <c:pt idx="270">
                  <c:v>0.37</c:v>
                </c:pt>
                <c:pt idx="271">
                  <c:v>0.37</c:v>
                </c:pt>
                <c:pt idx="272">
                  <c:v>0.37</c:v>
                </c:pt>
                <c:pt idx="273">
                  <c:v>0.37</c:v>
                </c:pt>
                <c:pt idx="274">
                  <c:v>0.37</c:v>
                </c:pt>
                <c:pt idx="275">
                  <c:v>0.37</c:v>
                </c:pt>
                <c:pt idx="276">
                  <c:v>0.37</c:v>
                </c:pt>
                <c:pt idx="277">
                  <c:v>0.37</c:v>
                </c:pt>
                <c:pt idx="278">
                  <c:v>0.37</c:v>
                </c:pt>
                <c:pt idx="279">
                  <c:v>0.37</c:v>
                </c:pt>
                <c:pt idx="280">
                  <c:v>0.37</c:v>
                </c:pt>
                <c:pt idx="281">
                  <c:v>0.37</c:v>
                </c:pt>
                <c:pt idx="282">
                  <c:v>0.37</c:v>
                </c:pt>
                <c:pt idx="283">
                  <c:v>0.37</c:v>
                </c:pt>
                <c:pt idx="284">
                  <c:v>0.6</c:v>
                </c:pt>
                <c:pt idx="285">
                  <c:v>0.6</c:v>
                </c:pt>
                <c:pt idx="286">
                  <c:v>0.6</c:v>
                </c:pt>
                <c:pt idx="287">
                  <c:v>0.6</c:v>
                </c:pt>
                <c:pt idx="288">
                  <c:v>0.6</c:v>
                </c:pt>
                <c:pt idx="289">
                  <c:v>0.6</c:v>
                </c:pt>
                <c:pt idx="290">
                  <c:v>0.6</c:v>
                </c:pt>
                <c:pt idx="291">
                  <c:v>0.6</c:v>
                </c:pt>
                <c:pt idx="292">
                  <c:v>0.6</c:v>
                </c:pt>
                <c:pt idx="293">
                  <c:v>0.6</c:v>
                </c:pt>
                <c:pt idx="294">
                  <c:v>0.6</c:v>
                </c:pt>
                <c:pt idx="295">
                  <c:v>0.6</c:v>
                </c:pt>
                <c:pt idx="296">
                  <c:v>0.6</c:v>
                </c:pt>
                <c:pt idx="297">
                  <c:v>0.6</c:v>
                </c:pt>
                <c:pt idx="298">
                  <c:v>0.6</c:v>
                </c:pt>
                <c:pt idx="299">
                  <c:v>0.6</c:v>
                </c:pt>
                <c:pt idx="300">
                  <c:v>0.6</c:v>
                </c:pt>
                <c:pt idx="301">
                  <c:v>0.6</c:v>
                </c:pt>
                <c:pt idx="302">
                  <c:v>0.6</c:v>
                </c:pt>
                <c:pt idx="303">
                  <c:v>0.71</c:v>
                </c:pt>
                <c:pt idx="304">
                  <c:v>0.71</c:v>
                </c:pt>
                <c:pt idx="305">
                  <c:v>0.71</c:v>
                </c:pt>
                <c:pt idx="306">
                  <c:v>0.71</c:v>
                </c:pt>
                <c:pt idx="307">
                  <c:v>0.71</c:v>
                </c:pt>
                <c:pt idx="308">
                  <c:v>0.71</c:v>
                </c:pt>
                <c:pt idx="309">
                  <c:v>0.71</c:v>
                </c:pt>
                <c:pt idx="310">
                  <c:v>0.71</c:v>
                </c:pt>
                <c:pt idx="311">
                  <c:v>0.71</c:v>
                </c:pt>
                <c:pt idx="312">
                  <c:v>0.71</c:v>
                </c:pt>
                <c:pt idx="313">
                  <c:v>0.71</c:v>
                </c:pt>
                <c:pt idx="314">
                  <c:v>0.71</c:v>
                </c:pt>
                <c:pt idx="315">
                  <c:v>0.71</c:v>
                </c:pt>
                <c:pt idx="316">
                  <c:v>0.71</c:v>
                </c:pt>
                <c:pt idx="317">
                  <c:v>0.71</c:v>
                </c:pt>
                <c:pt idx="318">
                  <c:v>0.71</c:v>
                </c:pt>
                <c:pt idx="319">
                  <c:v>0.71</c:v>
                </c:pt>
                <c:pt idx="320">
                  <c:v>0.71</c:v>
                </c:pt>
                <c:pt idx="321">
                  <c:v>0.71</c:v>
                </c:pt>
                <c:pt idx="322">
                  <c:v>0.71</c:v>
                </c:pt>
                <c:pt idx="323">
                  <c:v>0.71</c:v>
                </c:pt>
                <c:pt idx="324">
                  <c:v>0.71</c:v>
                </c:pt>
                <c:pt idx="325">
                  <c:v>0.71</c:v>
                </c:pt>
                <c:pt idx="326">
                  <c:v>0.71</c:v>
                </c:pt>
                <c:pt idx="327">
                  <c:v>0.71</c:v>
                </c:pt>
                <c:pt idx="328">
                  <c:v>0.71</c:v>
                </c:pt>
                <c:pt idx="329">
                  <c:v>0.71</c:v>
                </c:pt>
                <c:pt idx="330">
                  <c:v>0.71</c:v>
                </c:pt>
                <c:pt idx="331">
                  <c:v>0.71</c:v>
                </c:pt>
                <c:pt idx="332">
                  <c:v>0.71</c:v>
                </c:pt>
                <c:pt idx="333">
                  <c:v>0.71</c:v>
                </c:pt>
                <c:pt idx="334">
                  <c:v>0.71</c:v>
                </c:pt>
                <c:pt idx="335">
                  <c:v>0.71</c:v>
                </c:pt>
                <c:pt idx="336">
                  <c:v>0.71</c:v>
                </c:pt>
                <c:pt idx="337">
                  <c:v>0.71</c:v>
                </c:pt>
                <c:pt idx="338">
                  <c:v>0.71</c:v>
                </c:pt>
                <c:pt idx="339">
                  <c:v>0.71</c:v>
                </c:pt>
                <c:pt idx="340">
                  <c:v>0.71</c:v>
                </c:pt>
                <c:pt idx="341">
                  <c:v>0.71</c:v>
                </c:pt>
                <c:pt idx="342">
                  <c:v>0.71</c:v>
                </c:pt>
                <c:pt idx="343">
                  <c:v>0.71</c:v>
                </c:pt>
                <c:pt idx="344">
                  <c:v>0.71</c:v>
                </c:pt>
                <c:pt idx="345">
                  <c:v>0.71</c:v>
                </c:pt>
                <c:pt idx="346">
                  <c:v>0.71</c:v>
                </c:pt>
                <c:pt idx="347">
                  <c:v>0.71</c:v>
                </c:pt>
                <c:pt idx="348">
                  <c:v>0.71</c:v>
                </c:pt>
                <c:pt idx="349">
                  <c:v>0.71</c:v>
                </c:pt>
                <c:pt idx="350">
                  <c:v>0.71</c:v>
                </c:pt>
                <c:pt idx="351">
                  <c:v>0.71</c:v>
                </c:pt>
                <c:pt idx="352">
                  <c:v>0.71</c:v>
                </c:pt>
                <c:pt idx="353">
                  <c:v>0.71</c:v>
                </c:pt>
                <c:pt idx="354">
                  <c:v>0.71</c:v>
                </c:pt>
                <c:pt idx="355">
                  <c:v>0.71</c:v>
                </c:pt>
                <c:pt idx="356">
                  <c:v>0.73</c:v>
                </c:pt>
                <c:pt idx="357">
                  <c:v>0.73</c:v>
                </c:pt>
                <c:pt idx="358">
                  <c:v>0.73</c:v>
                </c:pt>
                <c:pt idx="359">
                  <c:v>0.73</c:v>
                </c:pt>
                <c:pt idx="360">
                  <c:v>0.73</c:v>
                </c:pt>
                <c:pt idx="361">
                  <c:v>0.73</c:v>
                </c:pt>
                <c:pt idx="362">
                  <c:v>0.73</c:v>
                </c:pt>
                <c:pt idx="363">
                  <c:v>0.73</c:v>
                </c:pt>
                <c:pt idx="364">
                  <c:v>0.73</c:v>
                </c:pt>
                <c:pt idx="365">
                  <c:v>0.73</c:v>
                </c:pt>
                <c:pt idx="366">
                  <c:v>0.73</c:v>
                </c:pt>
                <c:pt idx="367">
                  <c:v>0.73</c:v>
                </c:pt>
                <c:pt idx="368">
                  <c:v>0.73</c:v>
                </c:pt>
                <c:pt idx="369">
                  <c:v>0.73</c:v>
                </c:pt>
                <c:pt idx="370">
                  <c:v>0.73</c:v>
                </c:pt>
                <c:pt idx="371">
                  <c:v>0.73</c:v>
                </c:pt>
                <c:pt idx="372">
                  <c:v>0.73</c:v>
                </c:pt>
                <c:pt idx="373">
                  <c:v>0.73</c:v>
                </c:pt>
                <c:pt idx="374">
                  <c:v>0.73</c:v>
                </c:pt>
                <c:pt idx="375">
                  <c:v>0.73</c:v>
                </c:pt>
                <c:pt idx="376">
                  <c:v>0.73</c:v>
                </c:pt>
                <c:pt idx="377">
                  <c:v>0.73</c:v>
                </c:pt>
                <c:pt idx="378">
                  <c:v>0.73</c:v>
                </c:pt>
                <c:pt idx="379">
                  <c:v>0.73</c:v>
                </c:pt>
                <c:pt idx="380">
                  <c:v>0.73</c:v>
                </c:pt>
                <c:pt idx="381">
                  <c:v>0.73</c:v>
                </c:pt>
                <c:pt idx="382">
                  <c:v>0.73</c:v>
                </c:pt>
                <c:pt idx="383">
                  <c:v>0.73</c:v>
                </c:pt>
                <c:pt idx="384">
                  <c:v>0.73</c:v>
                </c:pt>
                <c:pt idx="385">
                  <c:v>0.73</c:v>
                </c:pt>
                <c:pt idx="386">
                  <c:v>0.73</c:v>
                </c:pt>
                <c:pt idx="387">
                  <c:v>0.7</c:v>
                </c:pt>
                <c:pt idx="388">
                  <c:v>0.7</c:v>
                </c:pt>
                <c:pt idx="389">
                  <c:v>0.7</c:v>
                </c:pt>
                <c:pt idx="390">
                  <c:v>0.7</c:v>
                </c:pt>
                <c:pt idx="391">
                  <c:v>0.7</c:v>
                </c:pt>
                <c:pt idx="392">
                  <c:v>0.7</c:v>
                </c:pt>
                <c:pt idx="393">
                  <c:v>0.7</c:v>
                </c:pt>
                <c:pt idx="394">
                  <c:v>0.7</c:v>
                </c:pt>
                <c:pt idx="395">
                  <c:v>0.7</c:v>
                </c:pt>
                <c:pt idx="396">
                  <c:v>0.7</c:v>
                </c:pt>
                <c:pt idx="397">
                  <c:v>0.7</c:v>
                </c:pt>
                <c:pt idx="398">
                  <c:v>0.7</c:v>
                </c:pt>
                <c:pt idx="399">
                  <c:v>0.7</c:v>
                </c:pt>
                <c:pt idx="400">
                  <c:v>0.7</c:v>
                </c:pt>
                <c:pt idx="401">
                  <c:v>0.7</c:v>
                </c:pt>
                <c:pt idx="402">
                  <c:v>0.7</c:v>
                </c:pt>
                <c:pt idx="403">
                  <c:v>0.7</c:v>
                </c:pt>
                <c:pt idx="404">
                  <c:v>0.7</c:v>
                </c:pt>
                <c:pt idx="405">
                  <c:v>0.7</c:v>
                </c:pt>
                <c:pt idx="406">
                  <c:v>0.7</c:v>
                </c:pt>
                <c:pt idx="407">
                  <c:v>0.7</c:v>
                </c:pt>
                <c:pt idx="408">
                  <c:v>0.7</c:v>
                </c:pt>
                <c:pt idx="409">
                  <c:v>0.7</c:v>
                </c:pt>
                <c:pt idx="410">
                  <c:v>0.7</c:v>
                </c:pt>
                <c:pt idx="411">
                  <c:v>0.7</c:v>
                </c:pt>
                <c:pt idx="412">
                  <c:v>0.7</c:v>
                </c:pt>
                <c:pt idx="413">
                  <c:v>0.7</c:v>
                </c:pt>
                <c:pt idx="414">
                  <c:v>0.7</c:v>
                </c:pt>
                <c:pt idx="415">
                  <c:v>0.7</c:v>
                </c:pt>
                <c:pt idx="416">
                  <c:v>0.7</c:v>
                </c:pt>
                <c:pt idx="417">
                  <c:v>0.7</c:v>
                </c:pt>
                <c:pt idx="418">
                  <c:v>0.7</c:v>
                </c:pt>
                <c:pt idx="419">
                  <c:v>0.7</c:v>
                </c:pt>
                <c:pt idx="420">
                  <c:v>0.73</c:v>
                </c:pt>
                <c:pt idx="421">
                  <c:v>0.73</c:v>
                </c:pt>
                <c:pt idx="422">
                  <c:v>0.73</c:v>
                </c:pt>
                <c:pt idx="423">
                  <c:v>0.73</c:v>
                </c:pt>
                <c:pt idx="424">
                  <c:v>0.73</c:v>
                </c:pt>
                <c:pt idx="425">
                  <c:v>0.73</c:v>
                </c:pt>
                <c:pt idx="426">
                  <c:v>0.73</c:v>
                </c:pt>
                <c:pt idx="427">
                  <c:v>0.73</c:v>
                </c:pt>
                <c:pt idx="428">
                  <c:v>0.73</c:v>
                </c:pt>
                <c:pt idx="429">
                  <c:v>0.73</c:v>
                </c:pt>
                <c:pt idx="430">
                  <c:v>0.73</c:v>
                </c:pt>
                <c:pt idx="431">
                  <c:v>0.73</c:v>
                </c:pt>
                <c:pt idx="432">
                  <c:v>0.73</c:v>
                </c:pt>
                <c:pt idx="433">
                  <c:v>0.73</c:v>
                </c:pt>
                <c:pt idx="434">
                  <c:v>0.73</c:v>
                </c:pt>
                <c:pt idx="435">
                  <c:v>0.73</c:v>
                </c:pt>
                <c:pt idx="436">
                  <c:v>0.73</c:v>
                </c:pt>
                <c:pt idx="437">
                  <c:v>0.73</c:v>
                </c:pt>
                <c:pt idx="438">
                  <c:v>0.73</c:v>
                </c:pt>
                <c:pt idx="439">
                  <c:v>0.73</c:v>
                </c:pt>
                <c:pt idx="440">
                  <c:v>0.73</c:v>
                </c:pt>
                <c:pt idx="441">
                  <c:v>0.73</c:v>
                </c:pt>
                <c:pt idx="442">
                  <c:v>0.73</c:v>
                </c:pt>
                <c:pt idx="443">
                  <c:v>0.73</c:v>
                </c:pt>
                <c:pt idx="444">
                  <c:v>0.73</c:v>
                </c:pt>
                <c:pt idx="445">
                  <c:v>0.73</c:v>
                </c:pt>
                <c:pt idx="446">
                  <c:v>0.73</c:v>
                </c:pt>
                <c:pt idx="447">
                  <c:v>0.73</c:v>
                </c:pt>
                <c:pt idx="448">
                  <c:v>0.73</c:v>
                </c:pt>
                <c:pt idx="449">
                  <c:v>0.73</c:v>
                </c:pt>
                <c:pt idx="450">
                  <c:v>0.73</c:v>
                </c:pt>
                <c:pt idx="451">
                  <c:v>0.73</c:v>
                </c:pt>
                <c:pt idx="452">
                  <c:v>0.73</c:v>
                </c:pt>
                <c:pt idx="453">
                  <c:v>0.73</c:v>
                </c:pt>
                <c:pt idx="454">
                  <c:v>0.73</c:v>
                </c:pt>
                <c:pt idx="455">
                  <c:v>0.73</c:v>
                </c:pt>
                <c:pt idx="456">
                  <c:v>0.73</c:v>
                </c:pt>
                <c:pt idx="457">
                  <c:v>0.73</c:v>
                </c:pt>
                <c:pt idx="458">
                  <c:v>0.73</c:v>
                </c:pt>
                <c:pt idx="459">
                  <c:v>0.73</c:v>
                </c:pt>
                <c:pt idx="460">
                  <c:v>0.73</c:v>
                </c:pt>
                <c:pt idx="461">
                  <c:v>0.73</c:v>
                </c:pt>
                <c:pt idx="462">
                  <c:v>0.73</c:v>
                </c:pt>
                <c:pt idx="463">
                  <c:v>0.73</c:v>
                </c:pt>
                <c:pt idx="464">
                  <c:v>0.73</c:v>
                </c:pt>
                <c:pt idx="465">
                  <c:v>0.73</c:v>
                </c:pt>
                <c:pt idx="466">
                  <c:v>0.73</c:v>
                </c:pt>
                <c:pt idx="467">
                  <c:v>0.73</c:v>
                </c:pt>
                <c:pt idx="468">
                  <c:v>0.73</c:v>
                </c:pt>
                <c:pt idx="469">
                  <c:v>0.73</c:v>
                </c:pt>
                <c:pt idx="470">
                  <c:v>0.73</c:v>
                </c:pt>
                <c:pt idx="471">
                  <c:v>0.73</c:v>
                </c:pt>
                <c:pt idx="472">
                  <c:v>0.73</c:v>
                </c:pt>
                <c:pt idx="473">
                  <c:v>0.73</c:v>
                </c:pt>
                <c:pt idx="474">
                  <c:v>0.73</c:v>
                </c:pt>
                <c:pt idx="475">
                  <c:v>0.73</c:v>
                </c:pt>
                <c:pt idx="476">
                  <c:v>0.73</c:v>
                </c:pt>
                <c:pt idx="477">
                  <c:v>0.73</c:v>
                </c:pt>
                <c:pt idx="478">
                  <c:v>0.73</c:v>
                </c:pt>
                <c:pt idx="479">
                  <c:v>0.73</c:v>
                </c:pt>
                <c:pt idx="480">
                  <c:v>0.73</c:v>
                </c:pt>
                <c:pt idx="481">
                  <c:v>0.73</c:v>
                </c:pt>
                <c:pt idx="482">
                  <c:v>0.73</c:v>
                </c:pt>
                <c:pt idx="483">
                  <c:v>0.73</c:v>
                </c:pt>
                <c:pt idx="484">
                  <c:v>0.73</c:v>
                </c:pt>
                <c:pt idx="485">
                  <c:v>0.73</c:v>
                </c:pt>
                <c:pt idx="486">
                  <c:v>0.73</c:v>
                </c:pt>
                <c:pt idx="487">
                  <c:v>0.73</c:v>
                </c:pt>
                <c:pt idx="488">
                  <c:v>0.73</c:v>
                </c:pt>
                <c:pt idx="489">
                  <c:v>0.73</c:v>
                </c:pt>
                <c:pt idx="490">
                  <c:v>0.73</c:v>
                </c:pt>
                <c:pt idx="491">
                  <c:v>0.73</c:v>
                </c:pt>
                <c:pt idx="492">
                  <c:v>0.73</c:v>
                </c:pt>
                <c:pt idx="493">
                  <c:v>0.73</c:v>
                </c:pt>
                <c:pt idx="494">
                  <c:v>0.73</c:v>
                </c:pt>
                <c:pt idx="495">
                  <c:v>0.73</c:v>
                </c:pt>
                <c:pt idx="496">
                  <c:v>0.73</c:v>
                </c:pt>
                <c:pt idx="497">
                  <c:v>0.73</c:v>
                </c:pt>
                <c:pt idx="498">
                  <c:v>0.73</c:v>
                </c:pt>
                <c:pt idx="499">
                  <c:v>0.73</c:v>
                </c:pt>
                <c:pt idx="500">
                  <c:v>0.73</c:v>
                </c:pt>
                <c:pt idx="501">
                  <c:v>0.73</c:v>
                </c:pt>
                <c:pt idx="502">
                  <c:v>0.73</c:v>
                </c:pt>
                <c:pt idx="503">
                  <c:v>0.73</c:v>
                </c:pt>
                <c:pt idx="504">
                  <c:v>0.73</c:v>
                </c:pt>
                <c:pt idx="505">
                  <c:v>0.73</c:v>
                </c:pt>
                <c:pt idx="506">
                  <c:v>0.73</c:v>
                </c:pt>
                <c:pt idx="507">
                  <c:v>0.73</c:v>
                </c:pt>
                <c:pt idx="508">
                  <c:v>0.73</c:v>
                </c:pt>
                <c:pt idx="509">
                  <c:v>0.73</c:v>
                </c:pt>
                <c:pt idx="510">
                  <c:v>0.73</c:v>
                </c:pt>
                <c:pt idx="511">
                  <c:v>0.73</c:v>
                </c:pt>
                <c:pt idx="512">
                  <c:v>0.73</c:v>
                </c:pt>
                <c:pt idx="513">
                  <c:v>0.73</c:v>
                </c:pt>
                <c:pt idx="514">
                  <c:v>0.73</c:v>
                </c:pt>
                <c:pt idx="515">
                  <c:v>0.73</c:v>
                </c:pt>
                <c:pt idx="516">
                  <c:v>0.73</c:v>
                </c:pt>
                <c:pt idx="517">
                  <c:v>0.73</c:v>
                </c:pt>
                <c:pt idx="518">
                  <c:v>0.73</c:v>
                </c:pt>
                <c:pt idx="519">
                  <c:v>0.73</c:v>
                </c:pt>
                <c:pt idx="520">
                  <c:v>0.73</c:v>
                </c:pt>
                <c:pt idx="521">
                  <c:v>0.73</c:v>
                </c:pt>
                <c:pt idx="522">
                  <c:v>0.73</c:v>
                </c:pt>
                <c:pt idx="523">
                  <c:v>0.73</c:v>
                </c:pt>
                <c:pt idx="524">
                  <c:v>0.73</c:v>
                </c:pt>
                <c:pt idx="525">
                  <c:v>0.73</c:v>
                </c:pt>
                <c:pt idx="526">
                  <c:v>0.73</c:v>
                </c:pt>
                <c:pt idx="527">
                  <c:v>0.73</c:v>
                </c:pt>
                <c:pt idx="528">
                  <c:v>0.73</c:v>
                </c:pt>
                <c:pt idx="529">
                  <c:v>0.73</c:v>
                </c:pt>
                <c:pt idx="530">
                  <c:v>0.73</c:v>
                </c:pt>
                <c:pt idx="531">
                  <c:v>0.73</c:v>
                </c:pt>
                <c:pt idx="532">
                  <c:v>0.73</c:v>
                </c:pt>
                <c:pt idx="533">
                  <c:v>0.73</c:v>
                </c:pt>
                <c:pt idx="534">
                  <c:v>0.73</c:v>
                </c:pt>
                <c:pt idx="535">
                  <c:v>0.73</c:v>
                </c:pt>
                <c:pt idx="536">
                  <c:v>0.73</c:v>
                </c:pt>
                <c:pt idx="537">
                  <c:v>0.73</c:v>
                </c:pt>
                <c:pt idx="538">
                  <c:v>0.73</c:v>
                </c:pt>
                <c:pt idx="539">
                  <c:v>0.73</c:v>
                </c:pt>
                <c:pt idx="540">
                  <c:v>0.73</c:v>
                </c:pt>
                <c:pt idx="541">
                  <c:v>0.73</c:v>
                </c:pt>
                <c:pt idx="542">
                  <c:v>0.73</c:v>
                </c:pt>
                <c:pt idx="543">
                  <c:v>0.73</c:v>
                </c:pt>
                <c:pt idx="544">
                  <c:v>0.73</c:v>
                </c:pt>
                <c:pt idx="545">
                  <c:v>0.73</c:v>
                </c:pt>
                <c:pt idx="546">
                  <c:v>0.73</c:v>
                </c:pt>
                <c:pt idx="547">
                  <c:v>0.73</c:v>
                </c:pt>
                <c:pt idx="548">
                  <c:v>0.73</c:v>
                </c:pt>
                <c:pt idx="549">
                  <c:v>0.73</c:v>
                </c:pt>
                <c:pt idx="550">
                  <c:v>0.73</c:v>
                </c:pt>
                <c:pt idx="551">
                  <c:v>0.73</c:v>
                </c:pt>
                <c:pt idx="552">
                  <c:v>0.73</c:v>
                </c:pt>
                <c:pt idx="553">
                  <c:v>0.73</c:v>
                </c:pt>
                <c:pt idx="554">
                  <c:v>0.73</c:v>
                </c:pt>
                <c:pt idx="555">
                  <c:v>0.73</c:v>
                </c:pt>
                <c:pt idx="556">
                  <c:v>0.73</c:v>
                </c:pt>
                <c:pt idx="557">
                  <c:v>0.73</c:v>
                </c:pt>
                <c:pt idx="558">
                  <c:v>0.73</c:v>
                </c:pt>
                <c:pt idx="559">
                  <c:v>0.73</c:v>
                </c:pt>
                <c:pt idx="560">
                  <c:v>0.73</c:v>
                </c:pt>
                <c:pt idx="561">
                  <c:v>0.73</c:v>
                </c:pt>
                <c:pt idx="562">
                  <c:v>0.73</c:v>
                </c:pt>
                <c:pt idx="563">
                  <c:v>0.73</c:v>
                </c:pt>
                <c:pt idx="564">
                  <c:v>0.73</c:v>
                </c:pt>
                <c:pt idx="565">
                  <c:v>0.73</c:v>
                </c:pt>
                <c:pt idx="566">
                  <c:v>0.73</c:v>
                </c:pt>
                <c:pt idx="567">
                  <c:v>0.73</c:v>
                </c:pt>
                <c:pt idx="568">
                  <c:v>0.73</c:v>
                </c:pt>
                <c:pt idx="569">
                  <c:v>0.73</c:v>
                </c:pt>
                <c:pt idx="570">
                  <c:v>0.73</c:v>
                </c:pt>
                <c:pt idx="571">
                  <c:v>0.73</c:v>
                </c:pt>
                <c:pt idx="572">
                  <c:v>0.73</c:v>
                </c:pt>
                <c:pt idx="573">
                  <c:v>0.73</c:v>
                </c:pt>
                <c:pt idx="574">
                  <c:v>0.73</c:v>
                </c:pt>
                <c:pt idx="575">
                  <c:v>0.73</c:v>
                </c:pt>
                <c:pt idx="576">
                  <c:v>0.73</c:v>
                </c:pt>
                <c:pt idx="577">
                  <c:v>0.73</c:v>
                </c:pt>
                <c:pt idx="578">
                  <c:v>0.73</c:v>
                </c:pt>
                <c:pt idx="579">
                  <c:v>0.73</c:v>
                </c:pt>
                <c:pt idx="580">
                  <c:v>0.73</c:v>
                </c:pt>
                <c:pt idx="581">
                  <c:v>0.73</c:v>
                </c:pt>
                <c:pt idx="582">
                  <c:v>0.73</c:v>
                </c:pt>
                <c:pt idx="583">
                  <c:v>0.73</c:v>
                </c:pt>
                <c:pt idx="584">
                  <c:v>0.73</c:v>
                </c:pt>
                <c:pt idx="585">
                  <c:v>0.73</c:v>
                </c:pt>
                <c:pt idx="586">
                  <c:v>0.73</c:v>
                </c:pt>
                <c:pt idx="587">
                  <c:v>0.73</c:v>
                </c:pt>
                <c:pt idx="588">
                  <c:v>0.73</c:v>
                </c:pt>
                <c:pt idx="589">
                  <c:v>0.73</c:v>
                </c:pt>
                <c:pt idx="590">
                  <c:v>0.73</c:v>
                </c:pt>
                <c:pt idx="591">
                  <c:v>0.73</c:v>
                </c:pt>
                <c:pt idx="592">
                  <c:v>0.73</c:v>
                </c:pt>
                <c:pt idx="593">
                  <c:v>0.73</c:v>
                </c:pt>
                <c:pt idx="594">
                  <c:v>0.73</c:v>
                </c:pt>
                <c:pt idx="595">
                  <c:v>0.73</c:v>
                </c:pt>
                <c:pt idx="596">
                  <c:v>0.73</c:v>
                </c:pt>
                <c:pt idx="597">
                  <c:v>0.73</c:v>
                </c:pt>
                <c:pt idx="598">
                  <c:v>0.73</c:v>
                </c:pt>
                <c:pt idx="599">
                  <c:v>0.73</c:v>
                </c:pt>
                <c:pt idx="600">
                  <c:v>0.73</c:v>
                </c:pt>
                <c:pt idx="601">
                  <c:v>0.73</c:v>
                </c:pt>
                <c:pt idx="602">
                  <c:v>0.73</c:v>
                </c:pt>
                <c:pt idx="603">
                  <c:v>0.73</c:v>
                </c:pt>
                <c:pt idx="604">
                  <c:v>0.73</c:v>
                </c:pt>
                <c:pt idx="605">
                  <c:v>0.73</c:v>
                </c:pt>
                <c:pt idx="606">
                  <c:v>0.73</c:v>
                </c:pt>
                <c:pt idx="607">
                  <c:v>0.73</c:v>
                </c:pt>
                <c:pt idx="608">
                  <c:v>0.73</c:v>
                </c:pt>
                <c:pt idx="609">
                  <c:v>0.73</c:v>
                </c:pt>
                <c:pt idx="610">
                  <c:v>0.73</c:v>
                </c:pt>
                <c:pt idx="611">
                  <c:v>0.73</c:v>
                </c:pt>
                <c:pt idx="612">
                  <c:v>0.73</c:v>
                </c:pt>
                <c:pt idx="613">
                  <c:v>0.73</c:v>
                </c:pt>
                <c:pt idx="614">
                  <c:v>0.73</c:v>
                </c:pt>
                <c:pt idx="615">
                  <c:v>0.73</c:v>
                </c:pt>
                <c:pt idx="616">
                  <c:v>0.73</c:v>
                </c:pt>
                <c:pt idx="617">
                  <c:v>0.73</c:v>
                </c:pt>
                <c:pt idx="618">
                  <c:v>0.73</c:v>
                </c:pt>
                <c:pt idx="619">
                  <c:v>0.73</c:v>
                </c:pt>
                <c:pt idx="620">
                  <c:v>0.73</c:v>
                </c:pt>
                <c:pt idx="621">
                  <c:v>0.73</c:v>
                </c:pt>
                <c:pt idx="622">
                  <c:v>0.73</c:v>
                </c:pt>
                <c:pt idx="623">
                  <c:v>0.73</c:v>
                </c:pt>
                <c:pt idx="624">
                  <c:v>0.73</c:v>
                </c:pt>
                <c:pt idx="625">
                  <c:v>0.73</c:v>
                </c:pt>
                <c:pt idx="626">
                  <c:v>0.73</c:v>
                </c:pt>
                <c:pt idx="627">
                  <c:v>0.73</c:v>
                </c:pt>
                <c:pt idx="628">
                  <c:v>0.73</c:v>
                </c:pt>
                <c:pt idx="629">
                  <c:v>0.73</c:v>
                </c:pt>
                <c:pt idx="630">
                  <c:v>0.73</c:v>
                </c:pt>
                <c:pt idx="631">
                  <c:v>0.73</c:v>
                </c:pt>
                <c:pt idx="632">
                  <c:v>0.73</c:v>
                </c:pt>
                <c:pt idx="633">
                  <c:v>0.73</c:v>
                </c:pt>
                <c:pt idx="634">
                  <c:v>0.73</c:v>
                </c:pt>
                <c:pt idx="635">
                  <c:v>0.73</c:v>
                </c:pt>
                <c:pt idx="636">
                  <c:v>0.73</c:v>
                </c:pt>
                <c:pt idx="637">
                  <c:v>0.73</c:v>
                </c:pt>
                <c:pt idx="638">
                  <c:v>0.73</c:v>
                </c:pt>
                <c:pt idx="639">
                  <c:v>0.73</c:v>
                </c:pt>
                <c:pt idx="640">
                  <c:v>0.73</c:v>
                </c:pt>
                <c:pt idx="641">
                  <c:v>0.73</c:v>
                </c:pt>
                <c:pt idx="642">
                  <c:v>0.73</c:v>
                </c:pt>
                <c:pt idx="643">
                  <c:v>0.73</c:v>
                </c:pt>
                <c:pt idx="644">
                  <c:v>0.73</c:v>
                </c:pt>
                <c:pt idx="645">
                  <c:v>0.73</c:v>
                </c:pt>
                <c:pt idx="646">
                  <c:v>0.73</c:v>
                </c:pt>
                <c:pt idx="647">
                  <c:v>0.73</c:v>
                </c:pt>
                <c:pt idx="648">
                  <c:v>0.73</c:v>
                </c:pt>
                <c:pt idx="649">
                  <c:v>0.73</c:v>
                </c:pt>
                <c:pt idx="650">
                  <c:v>0.73</c:v>
                </c:pt>
                <c:pt idx="651">
                  <c:v>0.73</c:v>
                </c:pt>
                <c:pt idx="652">
                  <c:v>0.73</c:v>
                </c:pt>
                <c:pt idx="653">
                  <c:v>0.73</c:v>
                </c:pt>
                <c:pt idx="654">
                  <c:v>0.73</c:v>
                </c:pt>
                <c:pt idx="655">
                  <c:v>0.73</c:v>
                </c:pt>
                <c:pt idx="656">
                  <c:v>0.73</c:v>
                </c:pt>
                <c:pt idx="657">
                  <c:v>0.73</c:v>
                </c:pt>
                <c:pt idx="658">
                  <c:v>0.73</c:v>
                </c:pt>
                <c:pt idx="659">
                  <c:v>0.73</c:v>
                </c:pt>
                <c:pt idx="660">
                  <c:v>0.73</c:v>
                </c:pt>
                <c:pt idx="661">
                  <c:v>0.73</c:v>
                </c:pt>
                <c:pt idx="662">
                  <c:v>0.73</c:v>
                </c:pt>
                <c:pt idx="663">
                  <c:v>0.73</c:v>
                </c:pt>
                <c:pt idx="664">
                  <c:v>0.73</c:v>
                </c:pt>
                <c:pt idx="665">
                  <c:v>0.73</c:v>
                </c:pt>
                <c:pt idx="666">
                  <c:v>0.73</c:v>
                </c:pt>
                <c:pt idx="667">
                  <c:v>0.73</c:v>
                </c:pt>
                <c:pt idx="668">
                  <c:v>0.73</c:v>
                </c:pt>
                <c:pt idx="669">
                  <c:v>0.73</c:v>
                </c:pt>
                <c:pt idx="670">
                  <c:v>0.73</c:v>
                </c:pt>
                <c:pt idx="671">
                  <c:v>0.73</c:v>
                </c:pt>
                <c:pt idx="672">
                  <c:v>0.73</c:v>
                </c:pt>
                <c:pt idx="673">
                  <c:v>0.73</c:v>
                </c:pt>
                <c:pt idx="674">
                  <c:v>0.73</c:v>
                </c:pt>
                <c:pt idx="675">
                  <c:v>0.73</c:v>
                </c:pt>
                <c:pt idx="676">
                  <c:v>0.73</c:v>
                </c:pt>
                <c:pt idx="677">
                  <c:v>0.73</c:v>
                </c:pt>
                <c:pt idx="678">
                  <c:v>0.73</c:v>
                </c:pt>
                <c:pt idx="679">
                  <c:v>0.73</c:v>
                </c:pt>
                <c:pt idx="680">
                  <c:v>0.73</c:v>
                </c:pt>
                <c:pt idx="681">
                  <c:v>0.73</c:v>
                </c:pt>
                <c:pt idx="682">
                  <c:v>0.73</c:v>
                </c:pt>
                <c:pt idx="683">
                  <c:v>0.73</c:v>
                </c:pt>
                <c:pt idx="684">
                  <c:v>0.73</c:v>
                </c:pt>
                <c:pt idx="685">
                  <c:v>0.73</c:v>
                </c:pt>
                <c:pt idx="686">
                  <c:v>0.73</c:v>
                </c:pt>
                <c:pt idx="687">
                  <c:v>0.73</c:v>
                </c:pt>
                <c:pt idx="688">
                  <c:v>0.73</c:v>
                </c:pt>
                <c:pt idx="689">
                  <c:v>0.73</c:v>
                </c:pt>
                <c:pt idx="690">
                  <c:v>0.73</c:v>
                </c:pt>
                <c:pt idx="691">
                  <c:v>0.73</c:v>
                </c:pt>
                <c:pt idx="692">
                  <c:v>0.73</c:v>
                </c:pt>
                <c:pt idx="693">
                  <c:v>0.73</c:v>
                </c:pt>
                <c:pt idx="694">
                  <c:v>0.73</c:v>
                </c:pt>
                <c:pt idx="695">
                  <c:v>0.73</c:v>
                </c:pt>
                <c:pt idx="696">
                  <c:v>0.73</c:v>
                </c:pt>
                <c:pt idx="697">
                  <c:v>0.73</c:v>
                </c:pt>
                <c:pt idx="698">
                  <c:v>0.73</c:v>
                </c:pt>
                <c:pt idx="699">
                  <c:v>0.73</c:v>
                </c:pt>
                <c:pt idx="700">
                  <c:v>0.73</c:v>
                </c:pt>
                <c:pt idx="701">
                  <c:v>0.73</c:v>
                </c:pt>
                <c:pt idx="702">
                  <c:v>0.73</c:v>
                </c:pt>
                <c:pt idx="703">
                  <c:v>0.73</c:v>
                </c:pt>
                <c:pt idx="704">
                  <c:v>0.73</c:v>
                </c:pt>
                <c:pt idx="705">
                  <c:v>0.73</c:v>
                </c:pt>
                <c:pt idx="706">
                  <c:v>0.73</c:v>
                </c:pt>
                <c:pt idx="707">
                  <c:v>0.73</c:v>
                </c:pt>
                <c:pt idx="708">
                  <c:v>0.73</c:v>
                </c:pt>
                <c:pt idx="709">
                  <c:v>0.73</c:v>
                </c:pt>
                <c:pt idx="710">
                  <c:v>0.73</c:v>
                </c:pt>
                <c:pt idx="711">
                  <c:v>0.73</c:v>
                </c:pt>
                <c:pt idx="712">
                  <c:v>0.73</c:v>
                </c:pt>
                <c:pt idx="713">
                  <c:v>0.73</c:v>
                </c:pt>
                <c:pt idx="714">
                  <c:v>0.73</c:v>
                </c:pt>
                <c:pt idx="715">
                  <c:v>0.73</c:v>
                </c:pt>
                <c:pt idx="716">
                  <c:v>0.73</c:v>
                </c:pt>
                <c:pt idx="717">
                  <c:v>0.73</c:v>
                </c:pt>
                <c:pt idx="718">
                  <c:v>0.73</c:v>
                </c:pt>
                <c:pt idx="719">
                  <c:v>0.73</c:v>
                </c:pt>
                <c:pt idx="720">
                  <c:v>0.73</c:v>
                </c:pt>
                <c:pt idx="721">
                  <c:v>0.73</c:v>
                </c:pt>
                <c:pt idx="722">
                  <c:v>0.73</c:v>
                </c:pt>
                <c:pt idx="723">
                  <c:v>0.73</c:v>
                </c:pt>
                <c:pt idx="724">
                  <c:v>0.73</c:v>
                </c:pt>
                <c:pt idx="725">
                  <c:v>0.73</c:v>
                </c:pt>
                <c:pt idx="726">
                  <c:v>0.73</c:v>
                </c:pt>
                <c:pt idx="727">
                  <c:v>0.73</c:v>
                </c:pt>
                <c:pt idx="728">
                  <c:v>0.73</c:v>
                </c:pt>
                <c:pt idx="729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FBAD-A046-AA8A-605FF694A260}"/>
            </c:ext>
          </c:extLst>
        </c:ser>
        <c:ser>
          <c:idx val="1"/>
          <c:order val="5"/>
          <c:tx>
            <c:strRef>
              <c:f>Mitigation_Coefficient!$CW$1</c:f>
              <c:strCache>
                <c:ptCount val="1"/>
                <c:pt idx="0">
                  <c:v>WithoutCTC_50%</c:v>
                </c:pt>
              </c:strCache>
            </c:strRef>
          </c:tx>
          <c:spPr>
            <a:ln w="38100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Mitigation_Coefficient!$CW$2:$CW$377</c:f>
              <c:numCache>
                <c:formatCode>General</c:formatCode>
                <c:ptCount val="3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0.13</c:v>
                </c:pt>
                <c:pt idx="59">
                  <c:v>0.13</c:v>
                </c:pt>
                <c:pt idx="60">
                  <c:v>0.13</c:v>
                </c:pt>
                <c:pt idx="61">
                  <c:v>0.13</c:v>
                </c:pt>
                <c:pt idx="62">
                  <c:v>0.13</c:v>
                </c:pt>
                <c:pt idx="63">
                  <c:v>0.13</c:v>
                </c:pt>
                <c:pt idx="64">
                  <c:v>0.13</c:v>
                </c:pt>
                <c:pt idx="65">
                  <c:v>0.13</c:v>
                </c:pt>
                <c:pt idx="66">
                  <c:v>0.13</c:v>
                </c:pt>
                <c:pt idx="67">
                  <c:v>0.13</c:v>
                </c:pt>
                <c:pt idx="68">
                  <c:v>0.13</c:v>
                </c:pt>
                <c:pt idx="69">
                  <c:v>0.13</c:v>
                </c:pt>
                <c:pt idx="70">
                  <c:v>0.13</c:v>
                </c:pt>
                <c:pt idx="71">
                  <c:v>0.13</c:v>
                </c:pt>
                <c:pt idx="72">
                  <c:v>0.13</c:v>
                </c:pt>
                <c:pt idx="73">
                  <c:v>0.13</c:v>
                </c:pt>
                <c:pt idx="74">
                  <c:v>0.13</c:v>
                </c:pt>
                <c:pt idx="75">
                  <c:v>0.13</c:v>
                </c:pt>
                <c:pt idx="76">
                  <c:v>0.6</c:v>
                </c:pt>
                <c:pt idx="77">
                  <c:v>0.6</c:v>
                </c:pt>
                <c:pt idx="78">
                  <c:v>0.6</c:v>
                </c:pt>
                <c:pt idx="79">
                  <c:v>0.6</c:v>
                </c:pt>
                <c:pt idx="80">
                  <c:v>0.6</c:v>
                </c:pt>
                <c:pt idx="81">
                  <c:v>0.6</c:v>
                </c:pt>
                <c:pt idx="82">
                  <c:v>0.6</c:v>
                </c:pt>
                <c:pt idx="83">
                  <c:v>0.6</c:v>
                </c:pt>
                <c:pt idx="84">
                  <c:v>0.6</c:v>
                </c:pt>
                <c:pt idx="85">
                  <c:v>0.6</c:v>
                </c:pt>
                <c:pt idx="86">
                  <c:v>0.6</c:v>
                </c:pt>
                <c:pt idx="87">
                  <c:v>0.6</c:v>
                </c:pt>
                <c:pt idx="88">
                  <c:v>0.6</c:v>
                </c:pt>
                <c:pt idx="89">
                  <c:v>0.6</c:v>
                </c:pt>
                <c:pt idx="90">
                  <c:v>0.6</c:v>
                </c:pt>
                <c:pt idx="91">
                  <c:v>0.6</c:v>
                </c:pt>
                <c:pt idx="92">
                  <c:v>0.6</c:v>
                </c:pt>
                <c:pt idx="93">
                  <c:v>0.6</c:v>
                </c:pt>
                <c:pt idx="94">
                  <c:v>0.6</c:v>
                </c:pt>
                <c:pt idx="95">
                  <c:v>0.6</c:v>
                </c:pt>
                <c:pt idx="96">
                  <c:v>0.6</c:v>
                </c:pt>
                <c:pt idx="97">
                  <c:v>0.6</c:v>
                </c:pt>
                <c:pt idx="98">
                  <c:v>0.6</c:v>
                </c:pt>
                <c:pt idx="99">
                  <c:v>0.6</c:v>
                </c:pt>
                <c:pt idx="100">
                  <c:v>0.7</c:v>
                </c:pt>
                <c:pt idx="101">
                  <c:v>0.7</c:v>
                </c:pt>
                <c:pt idx="102">
                  <c:v>0.7</c:v>
                </c:pt>
                <c:pt idx="103">
                  <c:v>0.7</c:v>
                </c:pt>
                <c:pt idx="104">
                  <c:v>0.7</c:v>
                </c:pt>
                <c:pt idx="105">
                  <c:v>0.7</c:v>
                </c:pt>
                <c:pt idx="106">
                  <c:v>0.7</c:v>
                </c:pt>
                <c:pt idx="107">
                  <c:v>0.7</c:v>
                </c:pt>
                <c:pt idx="108">
                  <c:v>0.7</c:v>
                </c:pt>
                <c:pt idx="109">
                  <c:v>0.7</c:v>
                </c:pt>
                <c:pt idx="110">
                  <c:v>0.7</c:v>
                </c:pt>
                <c:pt idx="111">
                  <c:v>0.7</c:v>
                </c:pt>
                <c:pt idx="112">
                  <c:v>0.7</c:v>
                </c:pt>
                <c:pt idx="113">
                  <c:v>0.7</c:v>
                </c:pt>
                <c:pt idx="114">
                  <c:v>0.7</c:v>
                </c:pt>
                <c:pt idx="115">
                  <c:v>0.7</c:v>
                </c:pt>
                <c:pt idx="116">
                  <c:v>0.7</c:v>
                </c:pt>
                <c:pt idx="117">
                  <c:v>0.7</c:v>
                </c:pt>
                <c:pt idx="118">
                  <c:v>0.7</c:v>
                </c:pt>
                <c:pt idx="119">
                  <c:v>0.7</c:v>
                </c:pt>
                <c:pt idx="120">
                  <c:v>0.7</c:v>
                </c:pt>
                <c:pt idx="121">
                  <c:v>0.7</c:v>
                </c:pt>
                <c:pt idx="122">
                  <c:v>0.7</c:v>
                </c:pt>
                <c:pt idx="123">
                  <c:v>0.7</c:v>
                </c:pt>
                <c:pt idx="124">
                  <c:v>0.7</c:v>
                </c:pt>
                <c:pt idx="125">
                  <c:v>0.7</c:v>
                </c:pt>
                <c:pt idx="126">
                  <c:v>0.7</c:v>
                </c:pt>
                <c:pt idx="127">
                  <c:v>0.7</c:v>
                </c:pt>
                <c:pt idx="128">
                  <c:v>0.7</c:v>
                </c:pt>
                <c:pt idx="129">
                  <c:v>0.7</c:v>
                </c:pt>
                <c:pt idx="130">
                  <c:v>0.7</c:v>
                </c:pt>
                <c:pt idx="131">
                  <c:v>0.7</c:v>
                </c:pt>
                <c:pt idx="132">
                  <c:v>0.65</c:v>
                </c:pt>
                <c:pt idx="133">
                  <c:v>0.65</c:v>
                </c:pt>
                <c:pt idx="134">
                  <c:v>0.65</c:v>
                </c:pt>
                <c:pt idx="135">
                  <c:v>0.65</c:v>
                </c:pt>
                <c:pt idx="136">
                  <c:v>0.65</c:v>
                </c:pt>
                <c:pt idx="137">
                  <c:v>0.65</c:v>
                </c:pt>
                <c:pt idx="138">
                  <c:v>0.65</c:v>
                </c:pt>
                <c:pt idx="139">
                  <c:v>0.65</c:v>
                </c:pt>
                <c:pt idx="140">
                  <c:v>0.65</c:v>
                </c:pt>
                <c:pt idx="141">
                  <c:v>0.65</c:v>
                </c:pt>
                <c:pt idx="142">
                  <c:v>0.65</c:v>
                </c:pt>
                <c:pt idx="143">
                  <c:v>0.65</c:v>
                </c:pt>
                <c:pt idx="144">
                  <c:v>0.65</c:v>
                </c:pt>
                <c:pt idx="145">
                  <c:v>0.65</c:v>
                </c:pt>
                <c:pt idx="146">
                  <c:v>0.65</c:v>
                </c:pt>
                <c:pt idx="147">
                  <c:v>0.65</c:v>
                </c:pt>
                <c:pt idx="148">
                  <c:v>0.65</c:v>
                </c:pt>
                <c:pt idx="149">
                  <c:v>0.65</c:v>
                </c:pt>
                <c:pt idx="150">
                  <c:v>0.65</c:v>
                </c:pt>
                <c:pt idx="151">
                  <c:v>0.63</c:v>
                </c:pt>
                <c:pt idx="152">
                  <c:v>0.63</c:v>
                </c:pt>
                <c:pt idx="153">
                  <c:v>0.63</c:v>
                </c:pt>
                <c:pt idx="154">
                  <c:v>0.63</c:v>
                </c:pt>
                <c:pt idx="155">
                  <c:v>0.63</c:v>
                </c:pt>
                <c:pt idx="156">
                  <c:v>0.63</c:v>
                </c:pt>
                <c:pt idx="157">
                  <c:v>0.63</c:v>
                </c:pt>
                <c:pt idx="158">
                  <c:v>0.63</c:v>
                </c:pt>
                <c:pt idx="159">
                  <c:v>0.63</c:v>
                </c:pt>
                <c:pt idx="160">
                  <c:v>0.63</c:v>
                </c:pt>
                <c:pt idx="161">
                  <c:v>0.63</c:v>
                </c:pt>
                <c:pt idx="162">
                  <c:v>0.63</c:v>
                </c:pt>
                <c:pt idx="163">
                  <c:v>0.63</c:v>
                </c:pt>
                <c:pt idx="164">
                  <c:v>0.63</c:v>
                </c:pt>
                <c:pt idx="165">
                  <c:v>0.63</c:v>
                </c:pt>
                <c:pt idx="166">
                  <c:v>0.63</c:v>
                </c:pt>
                <c:pt idx="167">
                  <c:v>0.63</c:v>
                </c:pt>
                <c:pt idx="168">
                  <c:v>0.63</c:v>
                </c:pt>
                <c:pt idx="169">
                  <c:v>0.63</c:v>
                </c:pt>
                <c:pt idx="170">
                  <c:v>0.63</c:v>
                </c:pt>
                <c:pt idx="171">
                  <c:v>0.63</c:v>
                </c:pt>
                <c:pt idx="172">
                  <c:v>0.63</c:v>
                </c:pt>
                <c:pt idx="173">
                  <c:v>0.63</c:v>
                </c:pt>
                <c:pt idx="174">
                  <c:v>0.6</c:v>
                </c:pt>
                <c:pt idx="175">
                  <c:v>0.6</c:v>
                </c:pt>
                <c:pt idx="176">
                  <c:v>0.6</c:v>
                </c:pt>
                <c:pt idx="177">
                  <c:v>0.6</c:v>
                </c:pt>
                <c:pt idx="178">
                  <c:v>0.6</c:v>
                </c:pt>
                <c:pt idx="179">
                  <c:v>0.6</c:v>
                </c:pt>
                <c:pt idx="180">
                  <c:v>0.6</c:v>
                </c:pt>
                <c:pt idx="181">
                  <c:v>0.6</c:v>
                </c:pt>
                <c:pt idx="182">
                  <c:v>0.6</c:v>
                </c:pt>
                <c:pt idx="183">
                  <c:v>0.6</c:v>
                </c:pt>
                <c:pt idx="184">
                  <c:v>0.6</c:v>
                </c:pt>
                <c:pt idx="185">
                  <c:v>0.6</c:v>
                </c:pt>
                <c:pt idx="186">
                  <c:v>0.6</c:v>
                </c:pt>
                <c:pt idx="187">
                  <c:v>0.6</c:v>
                </c:pt>
                <c:pt idx="188">
                  <c:v>0.6</c:v>
                </c:pt>
                <c:pt idx="189">
                  <c:v>0.6</c:v>
                </c:pt>
                <c:pt idx="190">
                  <c:v>0.6</c:v>
                </c:pt>
                <c:pt idx="191">
                  <c:v>0.6</c:v>
                </c:pt>
                <c:pt idx="192">
                  <c:v>0.6</c:v>
                </c:pt>
                <c:pt idx="193">
                  <c:v>0.6</c:v>
                </c:pt>
                <c:pt idx="194">
                  <c:v>0.6</c:v>
                </c:pt>
                <c:pt idx="195">
                  <c:v>0.6</c:v>
                </c:pt>
                <c:pt idx="196">
                  <c:v>0.6</c:v>
                </c:pt>
                <c:pt idx="197">
                  <c:v>0.6</c:v>
                </c:pt>
                <c:pt idx="198">
                  <c:v>0.6</c:v>
                </c:pt>
                <c:pt idx="199">
                  <c:v>0.6</c:v>
                </c:pt>
                <c:pt idx="200">
                  <c:v>0.6</c:v>
                </c:pt>
                <c:pt idx="201">
                  <c:v>0.6</c:v>
                </c:pt>
                <c:pt idx="202">
                  <c:v>0.6</c:v>
                </c:pt>
                <c:pt idx="203">
                  <c:v>0.6</c:v>
                </c:pt>
                <c:pt idx="204">
                  <c:v>0.6</c:v>
                </c:pt>
                <c:pt idx="205">
                  <c:v>0.6</c:v>
                </c:pt>
                <c:pt idx="206">
                  <c:v>0.6</c:v>
                </c:pt>
                <c:pt idx="207">
                  <c:v>0.6</c:v>
                </c:pt>
                <c:pt idx="208">
                  <c:v>0.6</c:v>
                </c:pt>
                <c:pt idx="209">
                  <c:v>0.6</c:v>
                </c:pt>
                <c:pt idx="210">
                  <c:v>0.6</c:v>
                </c:pt>
                <c:pt idx="211">
                  <c:v>0.6</c:v>
                </c:pt>
                <c:pt idx="212">
                  <c:v>0.6</c:v>
                </c:pt>
                <c:pt idx="213">
                  <c:v>0.6</c:v>
                </c:pt>
                <c:pt idx="214">
                  <c:v>0.6</c:v>
                </c:pt>
                <c:pt idx="215">
                  <c:v>0.6</c:v>
                </c:pt>
                <c:pt idx="216">
                  <c:v>0.6</c:v>
                </c:pt>
                <c:pt idx="217">
                  <c:v>0.6</c:v>
                </c:pt>
                <c:pt idx="218">
                  <c:v>0.6</c:v>
                </c:pt>
                <c:pt idx="219">
                  <c:v>0.6</c:v>
                </c:pt>
                <c:pt idx="220">
                  <c:v>0.6</c:v>
                </c:pt>
                <c:pt idx="221">
                  <c:v>0.6</c:v>
                </c:pt>
                <c:pt idx="222">
                  <c:v>0.6</c:v>
                </c:pt>
                <c:pt idx="223">
                  <c:v>0.6</c:v>
                </c:pt>
                <c:pt idx="224">
                  <c:v>0.6</c:v>
                </c:pt>
                <c:pt idx="225">
                  <c:v>0.6</c:v>
                </c:pt>
                <c:pt idx="226">
                  <c:v>0.6</c:v>
                </c:pt>
                <c:pt idx="227">
                  <c:v>0.6</c:v>
                </c:pt>
                <c:pt idx="228">
                  <c:v>0.6</c:v>
                </c:pt>
                <c:pt idx="229">
                  <c:v>0.6</c:v>
                </c:pt>
                <c:pt idx="230">
                  <c:v>0.6</c:v>
                </c:pt>
                <c:pt idx="231">
                  <c:v>0.6</c:v>
                </c:pt>
                <c:pt idx="232">
                  <c:v>0.6</c:v>
                </c:pt>
                <c:pt idx="233">
                  <c:v>0.6</c:v>
                </c:pt>
                <c:pt idx="234">
                  <c:v>0.6</c:v>
                </c:pt>
                <c:pt idx="235">
                  <c:v>0.6</c:v>
                </c:pt>
                <c:pt idx="236">
                  <c:v>0.6</c:v>
                </c:pt>
                <c:pt idx="237">
                  <c:v>0.6</c:v>
                </c:pt>
                <c:pt idx="238">
                  <c:v>0.6</c:v>
                </c:pt>
                <c:pt idx="239">
                  <c:v>0.6</c:v>
                </c:pt>
                <c:pt idx="240">
                  <c:v>0.6</c:v>
                </c:pt>
                <c:pt idx="241">
                  <c:v>0.6</c:v>
                </c:pt>
                <c:pt idx="242">
                  <c:v>0.6</c:v>
                </c:pt>
                <c:pt idx="243">
                  <c:v>0.6</c:v>
                </c:pt>
                <c:pt idx="244">
                  <c:v>0.6</c:v>
                </c:pt>
                <c:pt idx="245">
                  <c:v>0.6</c:v>
                </c:pt>
                <c:pt idx="246">
                  <c:v>0.6</c:v>
                </c:pt>
                <c:pt idx="247">
                  <c:v>0.6</c:v>
                </c:pt>
                <c:pt idx="248">
                  <c:v>0.6</c:v>
                </c:pt>
                <c:pt idx="249">
                  <c:v>0.6</c:v>
                </c:pt>
                <c:pt idx="250">
                  <c:v>0.6</c:v>
                </c:pt>
                <c:pt idx="251">
                  <c:v>0.6</c:v>
                </c:pt>
                <c:pt idx="252">
                  <c:v>0.6</c:v>
                </c:pt>
                <c:pt idx="253">
                  <c:v>0.6</c:v>
                </c:pt>
                <c:pt idx="254">
                  <c:v>0.6</c:v>
                </c:pt>
                <c:pt idx="255">
                  <c:v>0.6</c:v>
                </c:pt>
                <c:pt idx="256">
                  <c:v>0.6</c:v>
                </c:pt>
                <c:pt idx="257">
                  <c:v>0.6</c:v>
                </c:pt>
                <c:pt idx="258">
                  <c:v>0.6</c:v>
                </c:pt>
                <c:pt idx="259">
                  <c:v>0.6</c:v>
                </c:pt>
                <c:pt idx="260">
                  <c:v>0.6</c:v>
                </c:pt>
                <c:pt idx="261">
                  <c:v>0.6</c:v>
                </c:pt>
                <c:pt idx="262">
                  <c:v>0.6</c:v>
                </c:pt>
                <c:pt idx="263">
                  <c:v>0.6</c:v>
                </c:pt>
                <c:pt idx="264">
                  <c:v>0.6</c:v>
                </c:pt>
                <c:pt idx="265">
                  <c:v>0.6</c:v>
                </c:pt>
                <c:pt idx="266">
                  <c:v>0.6</c:v>
                </c:pt>
                <c:pt idx="267">
                  <c:v>0.6</c:v>
                </c:pt>
                <c:pt idx="268">
                  <c:v>0.6</c:v>
                </c:pt>
                <c:pt idx="269">
                  <c:v>0.6</c:v>
                </c:pt>
                <c:pt idx="270">
                  <c:v>0.6</c:v>
                </c:pt>
                <c:pt idx="271">
                  <c:v>0.6</c:v>
                </c:pt>
                <c:pt idx="272">
                  <c:v>0.6</c:v>
                </c:pt>
                <c:pt idx="273">
                  <c:v>0.6</c:v>
                </c:pt>
                <c:pt idx="274">
                  <c:v>0.45</c:v>
                </c:pt>
                <c:pt idx="275">
                  <c:v>0.45</c:v>
                </c:pt>
                <c:pt idx="276">
                  <c:v>0.45</c:v>
                </c:pt>
                <c:pt idx="277">
                  <c:v>0.45</c:v>
                </c:pt>
                <c:pt idx="278">
                  <c:v>0.45</c:v>
                </c:pt>
                <c:pt idx="279">
                  <c:v>0.45</c:v>
                </c:pt>
                <c:pt idx="280">
                  <c:v>0.45</c:v>
                </c:pt>
                <c:pt idx="281">
                  <c:v>0.45</c:v>
                </c:pt>
                <c:pt idx="282">
                  <c:v>0.45</c:v>
                </c:pt>
                <c:pt idx="283">
                  <c:v>0.45</c:v>
                </c:pt>
                <c:pt idx="284">
                  <c:v>0.45</c:v>
                </c:pt>
                <c:pt idx="285">
                  <c:v>0.45</c:v>
                </c:pt>
                <c:pt idx="286">
                  <c:v>0.45</c:v>
                </c:pt>
                <c:pt idx="287">
                  <c:v>0.45</c:v>
                </c:pt>
                <c:pt idx="288">
                  <c:v>0.45</c:v>
                </c:pt>
                <c:pt idx="289">
                  <c:v>0.45</c:v>
                </c:pt>
                <c:pt idx="290">
                  <c:v>0.45</c:v>
                </c:pt>
                <c:pt idx="291">
                  <c:v>0.45</c:v>
                </c:pt>
                <c:pt idx="292">
                  <c:v>0.45</c:v>
                </c:pt>
                <c:pt idx="293">
                  <c:v>0.45</c:v>
                </c:pt>
                <c:pt idx="294">
                  <c:v>0.45</c:v>
                </c:pt>
                <c:pt idx="295">
                  <c:v>0.45</c:v>
                </c:pt>
                <c:pt idx="296">
                  <c:v>0.45</c:v>
                </c:pt>
                <c:pt idx="297">
                  <c:v>0.45</c:v>
                </c:pt>
                <c:pt idx="298">
                  <c:v>0.45</c:v>
                </c:pt>
                <c:pt idx="299">
                  <c:v>0.45</c:v>
                </c:pt>
                <c:pt idx="300">
                  <c:v>0.45</c:v>
                </c:pt>
                <c:pt idx="301">
                  <c:v>0.45</c:v>
                </c:pt>
                <c:pt idx="302">
                  <c:v>0.45</c:v>
                </c:pt>
                <c:pt idx="303">
                  <c:v>0.56999999999999995</c:v>
                </c:pt>
                <c:pt idx="304">
                  <c:v>0.56999999999999995</c:v>
                </c:pt>
                <c:pt idx="305">
                  <c:v>0.56999999999999995</c:v>
                </c:pt>
                <c:pt idx="306">
                  <c:v>0.56999999999999995</c:v>
                </c:pt>
                <c:pt idx="307">
                  <c:v>0.56999999999999995</c:v>
                </c:pt>
                <c:pt idx="308">
                  <c:v>0.56999999999999995</c:v>
                </c:pt>
                <c:pt idx="309">
                  <c:v>0.56999999999999995</c:v>
                </c:pt>
                <c:pt idx="310">
                  <c:v>0.56999999999999995</c:v>
                </c:pt>
                <c:pt idx="311">
                  <c:v>0.56999999999999995</c:v>
                </c:pt>
                <c:pt idx="312">
                  <c:v>0.56999999999999995</c:v>
                </c:pt>
                <c:pt idx="313">
                  <c:v>0.56999999999999995</c:v>
                </c:pt>
                <c:pt idx="314">
                  <c:v>0.56999999999999995</c:v>
                </c:pt>
                <c:pt idx="315">
                  <c:v>0.56999999999999995</c:v>
                </c:pt>
                <c:pt idx="316">
                  <c:v>0.56999999999999995</c:v>
                </c:pt>
                <c:pt idx="317">
                  <c:v>0.56999999999999995</c:v>
                </c:pt>
                <c:pt idx="318">
                  <c:v>0.56999999999999995</c:v>
                </c:pt>
                <c:pt idx="319">
                  <c:v>0.56999999999999995</c:v>
                </c:pt>
                <c:pt idx="320">
                  <c:v>0.59</c:v>
                </c:pt>
                <c:pt idx="321">
                  <c:v>0.59</c:v>
                </c:pt>
                <c:pt idx="322">
                  <c:v>0.59</c:v>
                </c:pt>
                <c:pt idx="323">
                  <c:v>0.59</c:v>
                </c:pt>
                <c:pt idx="324">
                  <c:v>0.59</c:v>
                </c:pt>
                <c:pt idx="325">
                  <c:v>0.59</c:v>
                </c:pt>
                <c:pt idx="326">
                  <c:v>0.59</c:v>
                </c:pt>
                <c:pt idx="327">
                  <c:v>0.59</c:v>
                </c:pt>
                <c:pt idx="328">
                  <c:v>0.59</c:v>
                </c:pt>
                <c:pt idx="329">
                  <c:v>0.59</c:v>
                </c:pt>
                <c:pt idx="330">
                  <c:v>0.57999999999999996</c:v>
                </c:pt>
                <c:pt idx="331">
                  <c:v>0.57999999999999996</c:v>
                </c:pt>
                <c:pt idx="332">
                  <c:v>0.57999999999999996</c:v>
                </c:pt>
                <c:pt idx="333">
                  <c:v>0.57999999999999996</c:v>
                </c:pt>
                <c:pt idx="334">
                  <c:v>0.57999999999999996</c:v>
                </c:pt>
                <c:pt idx="335">
                  <c:v>0.57999999999999996</c:v>
                </c:pt>
                <c:pt idx="336">
                  <c:v>0.57999999999999996</c:v>
                </c:pt>
                <c:pt idx="337">
                  <c:v>0.57999999999999996</c:v>
                </c:pt>
                <c:pt idx="338">
                  <c:v>0.57999999999999996</c:v>
                </c:pt>
                <c:pt idx="339">
                  <c:v>0.57999999999999996</c:v>
                </c:pt>
                <c:pt idx="340">
                  <c:v>0.57999999999999996</c:v>
                </c:pt>
                <c:pt idx="341">
                  <c:v>0.57999999999999996</c:v>
                </c:pt>
                <c:pt idx="342">
                  <c:v>0.57999999999999996</c:v>
                </c:pt>
                <c:pt idx="343">
                  <c:v>0.57999999999999996</c:v>
                </c:pt>
                <c:pt idx="344">
                  <c:v>0.57999999999999996</c:v>
                </c:pt>
                <c:pt idx="345">
                  <c:v>0.57999999999999996</c:v>
                </c:pt>
                <c:pt idx="346">
                  <c:v>0.57999999999999996</c:v>
                </c:pt>
                <c:pt idx="347">
                  <c:v>0.57999999999999996</c:v>
                </c:pt>
                <c:pt idx="348">
                  <c:v>0.57999999999999996</c:v>
                </c:pt>
                <c:pt idx="349">
                  <c:v>0.57999999999999996</c:v>
                </c:pt>
                <c:pt idx="350">
                  <c:v>0.57999999999999996</c:v>
                </c:pt>
                <c:pt idx="351">
                  <c:v>0.57999999999999996</c:v>
                </c:pt>
                <c:pt idx="352">
                  <c:v>0.57999999999999996</c:v>
                </c:pt>
                <c:pt idx="353">
                  <c:v>0.57999999999999996</c:v>
                </c:pt>
                <c:pt idx="354">
                  <c:v>0.57999999999999996</c:v>
                </c:pt>
                <c:pt idx="355">
                  <c:v>0.57999999999999996</c:v>
                </c:pt>
                <c:pt idx="356">
                  <c:v>0.55000000000000004</c:v>
                </c:pt>
                <c:pt idx="357">
                  <c:v>0.55000000000000004</c:v>
                </c:pt>
                <c:pt idx="358">
                  <c:v>0.55000000000000004</c:v>
                </c:pt>
                <c:pt idx="359">
                  <c:v>0.55000000000000004</c:v>
                </c:pt>
                <c:pt idx="360">
                  <c:v>0.55000000000000004</c:v>
                </c:pt>
                <c:pt idx="361">
                  <c:v>0.55000000000000004</c:v>
                </c:pt>
                <c:pt idx="362">
                  <c:v>0.55000000000000004</c:v>
                </c:pt>
                <c:pt idx="363">
                  <c:v>0.55000000000000004</c:v>
                </c:pt>
                <c:pt idx="364">
                  <c:v>0.55000000000000004</c:v>
                </c:pt>
                <c:pt idx="365">
                  <c:v>0.55000000000000004</c:v>
                </c:pt>
                <c:pt idx="366">
                  <c:v>0.55000000000000004</c:v>
                </c:pt>
                <c:pt idx="367">
                  <c:v>0.55000000000000004</c:v>
                </c:pt>
                <c:pt idx="368">
                  <c:v>0.55000000000000004</c:v>
                </c:pt>
                <c:pt idx="369">
                  <c:v>0.55000000000000004</c:v>
                </c:pt>
                <c:pt idx="370">
                  <c:v>0.55000000000000004</c:v>
                </c:pt>
                <c:pt idx="371">
                  <c:v>0.55000000000000004</c:v>
                </c:pt>
                <c:pt idx="372">
                  <c:v>0.55000000000000004</c:v>
                </c:pt>
                <c:pt idx="373">
                  <c:v>0.55000000000000004</c:v>
                </c:pt>
                <c:pt idx="374">
                  <c:v>0.55000000000000004</c:v>
                </c:pt>
                <c:pt idx="375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07-7546-97D0-DFC1C24949D7}"/>
            </c:ext>
          </c:extLst>
        </c:ser>
        <c:ser>
          <c:idx val="16"/>
          <c:order val="6"/>
          <c:tx>
            <c:strRef>
              <c:f>Mitigation_Coefficient!$CP$1</c:f>
              <c:strCache>
                <c:ptCount val="1"/>
                <c:pt idx="0">
                  <c:v>CRW_100%_0.35</c:v>
                </c:pt>
              </c:strCache>
            </c:strRef>
          </c:tx>
          <c:spPr>
            <a:ln w="28575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Mitigation_Coefficient!$CP$2:$CP$731</c:f>
              <c:numCache>
                <c:formatCode>General</c:formatCode>
                <c:ptCount val="730"/>
                <c:pt idx="376">
                  <c:v>0.73</c:v>
                </c:pt>
                <c:pt idx="377">
                  <c:v>0.73</c:v>
                </c:pt>
                <c:pt idx="378">
                  <c:v>0.73</c:v>
                </c:pt>
                <c:pt idx="379">
                  <c:v>0.73</c:v>
                </c:pt>
                <c:pt idx="380">
                  <c:v>0.73</c:v>
                </c:pt>
                <c:pt idx="381">
                  <c:v>0.73</c:v>
                </c:pt>
                <c:pt idx="382">
                  <c:v>0.73</c:v>
                </c:pt>
                <c:pt idx="383">
                  <c:v>0.73</c:v>
                </c:pt>
                <c:pt idx="384">
                  <c:v>0.73</c:v>
                </c:pt>
                <c:pt idx="385">
                  <c:v>0.73</c:v>
                </c:pt>
                <c:pt idx="386">
                  <c:v>0.73</c:v>
                </c:pt>
                <c:pt idx="387">
                  <c:v>0.35</c:v>
                </c:pt>
                <c:pt idx="388">
                  <c:v>0.35</c:v>
                </c:pt>
                <c:pt idx="389">
                  <c:v>0.35</c:v>
                </c:pt>
                <c:pt idx="390">
                  <c:v>0.35</c:v>
                </c:pt>
                <c:pt idx="391">
                  <c:v>0.35</c:v>
                </c:pt>
                <c:pt idx="392">
                  <c:v>0.35</c:v>
                </c:pt>
                <c:pt idx="393">
                  <c:v>0.35</c:v>
                </c:pt>
                <c:pt idx="394">
                  <c:v>0.35</c:v>
                </c:pt>
                <c:pt idx="395">
                  <c:v>0.35</c:v>
                </c:pt>
                <c:pt idx="396">
                  <c:v>0.35</c:v>
                </c:pt>
                <c:pt idx="397">
                  <c:v>0.35</c:v>
                </c:pt>
                <c:pt idx="398">
                  <c:v>0.35</c:v>
                </c:pt>
                <c:pt idx="399">
                  <c:v>0.35</c:v>
                </c:pt>
                <c:pt idx="400">
                  <c:v>0.35</c:v>
                </c:pt>
                <c:pt idx="401">
                  <c:v>0.35</c:v>
                </c:pt>
                <c:pt idx="402">
                  <c:v>0.35</c:v>
                </c:pt>
                <c:pt idx="403">
                  <c:v>0.35</c:v>
                </c:pt>
                <c:pt idx="404">
                  <c:v>0.35</c:v>
                </c:pt>
                <c:pt idx="405">
                  <c:v>0.35</c:v>
                </c:pt>
                <c:pt idx="406">
                  <c:v>0.35</c:v>
                </c:pt>
                <c:pt idx="407">
                  <c:v>0.35</c:v>
                </c:pt>
                <c:pt idx="408">
                  <c:v>0.35</c:v>
                </c:pt>
                <c:pt idx="409">
                  <c:v>0.35</c:v>
                </c:pt>
                <c:pt idx="410">
                  <c:v>0.35</c:v>
                </c:pt>
                <c:pt idx="411">
                  <c:v>0.35</c:v>
                </c:pt>
                <c:pt idx="412">
                  <c:v>0.35</c:v>
                </c:pt>
                <c:pt idx="413">
                  <c:v>0.35</c:v>
                </c:pt>
                <c:pt idx="414">
                  <c:v>0.35</c:v>
                </c:pt>
                <c:pt idx="415">
                  <c:v>0.35</c:v>
                </c:pt>
                <c:pt idx="416">
                  <c:v>0.35</c:v>
                </c:pt>
                <c:pt idx="417">
                  <c:v>0.35</c:v>
                </c:pt>
                <c:pt idx="418">
                  <c:v>0.35</c:v>
                </c:pt>
                <c:pt idx="419">
                  <c:v>0.35</c:v>
                </c:pt>
                <c:pt idx="420">
                  <c:v>0.73</c:v>
                </c:pt>
                <c:pt idx="421">
                  <c:v>0.73</c:v>
                </c:pt>
                <c:pt idx="422">
                  <c:v>0.73</c:v>
                </c:pt>
                <c:pt idx="423">
                  <c:v>0.73</c:v>
                </c:pt>
                <c:pt idx="424">
                  <c:v>0.73</c:v>
                </c:pt>
                <c:pt idx="425">
                  <c:v>0.73</c:v>
                </c:pt>
                <c:pt idx="426">
                  <c:v>0.73</c:v>
                </c:pt>
                <c:pt idx="427">
                  <c:v>0.73</c:v>
                </c:pt>
                <c:pt idx="428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FBAD-A046-AA8A-605FF694A260}"/>
            </c:ext>
          </c:extLst>
        </c:ser>
        <c:ser>
          <c:idx val="17"/>
          <c:order val="7"/>
          <c:tx>
            <c:strRef>
              <c:f>Mitigation_Coefficient!$CQ$1</c:f>
              <c:strCache>
                <c:ptCount val="1"/>
                <c:pt idx="0">
                  <c:v>CRW_100%_0.4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Mitigation_Coefficient!$CQ$2:$CQ$731</c:f>
              <c:numCache>
                <c:formatCode>General</c:formatCode>
                <c:ptCount val="730"/>
                <c:pt idx="376">
                  <c:v>0.73</c:v>
                </c:pt>
                <c:pt idx="377">
                  <c:v>0.73</c:v>
                </c:pt>
                <c:pt idx="378">
                  <c:v>0.73</c:v>
                </c:pt>
                <c:pt idx="379">
                  <c:v>0.73</c:v>
                </c:pt>
                <c:pt idx="380">
                  <c:v>0.73</c:v>
                </c:pt>
                <c:pt idx="381">
                  <c:v>0.73</c:v>
                </c:pt>
                <c:pt idx="382">
                  <c:v>0.73</c:v>
                </c:pt>
                <c:pt idx="383">
                  <c:v>0.73</c:v>
                </c:pt>
                <c:pt idx="384">
                  <c:v>0.73</c:v>
                </c:pt>
                <c:pt idx="385">
                  <c:v>0.73</c:v>
                </c:pt>
                <c:pt idx="386">
                  <c:v>0.73</c:v>
                </c:pt>
                <c:pt idx="387">
                  <c:v>0.4</c:v>
                </c:pt>
                <c:pt idx="388">
                  <c:v>0.4</c:v>
                </c:pt>
                <c:pt idx="389">
                  <c:v>0.4</c:v>
                </c:pt>
                <c:pt idx="390">
                  <c:v>0.4</c:v>
                </c:pt>
                <c:pt idx="391">
                  <c:v>0.4</c:v>
                </c:pt>
                <c:pt idx="392">
                  <c:v>0.4</c:v>
                </c:pt>
                <c:pt idx="393">
                  <c:v>0.4</c:v>
                </c:pt>
                <c:pt idx="394">
                  <c:v>0.4</c:v>
                </c:pt>
                <c:pt idx="395">
                  <c:v>0.4</c:v>
                </c:pt>
                <c:pt idx="396">
                  <c:v>0.4</c:v>
                </c:pt>
                <c:pt idx="397">
                  <c:v>0.4</c:v>
                </c:pt>
                <c:pt idx="398">
                  <c:v>0.4</c:v>
                </c:pt>
                <c:pt idx="399">
                  <c:v>0.4</c:v>
                </c:pt>
                <c:pt idx="400">
                  <c:v>0.4</c:v>
                </c:pt>
                <c:pt idx="401">
                  <c:v>0.4</c:v>
                </c:pt>
                <c:pt idx="402">
                  <c:v>0.4</c:v>
                </c:pt>
                <c:pt idx="403">
                  <c:v>0.4</c:v>
                </c:pt>
                <c:pt idx="404">
                  <c:v>0.4</c:v>
                </c:pt>
                <c:pt idx="405">
                  <c:v>0.4</c:v>
                </c:pt>
                <c:pt idx="406">
                  <c:v>0.4</c:v>
                </c:pt>
                <c:pt idx="407">
                  <c:v>0.4</c:v>
                </c:pt>
                <c:pt idx="408">
                  <c:v>0.4</c:v>
                </c:pt>
                <c:pt idx="409">
                  <c:v>0.4</c:v>
                </c:pt>
                <c:pt idx="410">
                  <c:v>0.4</c:v>
                </c:pt>
                <c:pt idx="411">
                  <c:v>0.4</c:v>
                </c:pt>
                <c:pt idx="412">
                  <c:v>0.4</c:v>
                </c:pt>
                <c:pt idx="413">
                  <c:v>0.4</c:v>
                </c:pt>
                <c:pt idx="414">
                  <c:v>0.4</c:v>
                </c:pt>
                <c:pt idx="415">
                  <c:v>0.4</c:v>
                </c:pt>
                <c:pt idx="416">
                  <c:v>0.4</c:v>
                </c:pt>
                <c:pt idx="417">
                  <c:v>0.4</c:v>
                </c:pt>
                <c:pt idx="418">
                  <c:v>0.4</c:v>
                </c:pt>
                <c:pt idx="419">
                  <c:v>0.4</c:v>
                </c:pt>
                <c:pt idx="420">
                  <c:v>0.73</c:v>
                </c:pt>
                <c:pt idx="421">
                  <c:v>0.73</c:v>
                </c:pt>
                <c:pt idx="422">
                  <c:v>0.73</c:v>
                </c:pt>
                <c:pt idx="423">
                  <c:v>0.73</c:v>
                </c:pt>
                <c:pt idx="424">
                  <c:v>0.73</c:v>
                </c:pt>
                <c:pt idx="425">
                  <c:v>0.73</c:v>
                </c:pt>
                <c:pt idx="426">
                  <c:v>0.73</c:v>
                </c:pt>
                <c:pt idx="427">
                  <c:v>0.73</c:v>
                </c:pt>
                <c:pt idx="428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BAD-A046-AA8A-605FF694A260}"/>
            </c:ext>
          </c:extLst>
        </c:ser>
        <c:ser>
          <c:idx val="18"/>
          <c:order val="8"/>
          <c:tx>
            <c:strRef>
              <c:f>Mitigation_Coefficient!$CR$1</c:f>
              <c:strCache>
                <c:ptCount val="1"/>
                <c:pt idx="0">
                  <c:v>CRW_100%_0.5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Mitigation_Coefficient!$CR$2:$CR$731</c:f>
              <c:numCache>
                <c:formatCode>General</c:formatCode>
                <c:ptCount val="730"/>
                <c:pt idx="376">
                  <c:v>0.73</c:v>
                </c:pt>
                <c:pt idx="377">
                  <c:v>0.73</c:v>
                </c:pt>
                <c:pt idx="378">
                  <c:v>0.73</c:v>
                </c:pt>
                <c:pt idx="379">
                  <c:v>0.73</c:v>
                </c:pt>
                <c:pt idx="380">
                  <c:v>0.73</c:v>
                </c:pt>
                <c:pt idx="381">
                  <c:v>0.73</c:v>
                </c:pt>
                <c:pt idx="382">
                  <c:v>0.73</c:v>
                </c:pt>
                <c:pt idx="383">
                  <c:v>0.73</c:v>
                </c:pt>
                <c:pt idx="384">
                  <c:v>0.73</c:v>
                </c:pt>
                <c:pt idx="385">
                  <c:v>0.73</c:v>
                </c:pt>
                <c:pt idx="386">
                  <c:v>0.73</c:v>
                </c:pt>
                <c:pt idx="387">
                  <c:v>0.5</c:v>
                </c:pt>
                <c:pt idx="388">
                  <c:v>0.5</c:v>
                </c:pt>
                <c:pt idx="389">
                  <c:v>0.5</c:v>
                </c:pt>
                <c:pt idx="390">
                  <c:v>0.5</c:v>
                </c:pt>
                <c:pt idx="391">
                  <c:v>0.5</c:v>
                </c:pt>
                <c:pt idx="392">
                  <c:v>0.5</c:v>
                </c:pt>
                <c:pt idx="393">
                  <c:v>0.5</c:v>
                </c:pt>
                <c:pt idx="394">
                  <c:v>0.5</c:v>
                </c:pt>
                <c:pt idx="395">
                  <c:v>0.5</c:v>
                </c:pt>
                <c:pt idx="396">
                  <c:v>0.5</c:v>
                </c:pt>
                <c:pt idx="397">
                  <c:v>0.5</c:v>
                </c:pt>
                <c:pt idx="398">
                  <c:v>0.5</c:v>
                </c:pt>
                <c:pt idx="399">
                  <c:v>0.5</c:v>
                </c:pt>
                <c:pt idx="400">
                  <c:v>0.5</c:v>
                </c:pt>
                <c:pt idx="401">
                  <c:v>0.5</c:v>
                </c:pt>
                <c:pt idx="402">
                  <c:v>0.5</c:v>
                </c:pt>
                <c:pt idx="403">
                  <c:v>0.5</c:v>
                </c:pt>
                <c:pt idx="404">
                  <c:v>0.5</c:v>
                </c:pt>
                <c:pt idx="405">
                  <c:v>0.5</c:v>
                </c:pt>
                <c:pt idx="406">
                  <c:v>0.5</c:v>
                </c:pt>
                <c:pt idx="407">
                  <c:v>0.5</c:v>
                </c:pt>
                <c:pt idx="408">
                  <c:v>0.5</c:v>
                </c:pt>
                <c:pt idx="409">
                  <c:v>0.5</c:v>
                </c:pt>
                <c:pt idx="410">
                  <c:v>0.5</c:v>
                </c:pt>
                <c:pt idx="411">
                  <c:v>0.5</c:v>
                </c:pt>
                <c:pt idx="412">
                  <c:v>0.5</c:v>
                </c:pt>
                <c:pt idx="413">
                  <c:v>0.5</c:v>
                </c:pt>
                <c:pt idx="414">
                  <c:v>0.5</c:v>
                </c:pt>
                <c:pt idx="415">
                  <c:v>0.5</c:v>
                </c:pt>
                <c:pt idx="416">
                  <c:v>0.5</c:v>
                </c:pt>
                <c:pt idx="417">
                  <c:v>0.5</c:v>
                </c:pt>
                <c:pt idx="418">
                  <c:v>0.5</c:v>
                </c:pt>
                <c:pt idx="419">
                  <c:v>0.5</c:v>
                </c:pt>
                <c:pt idx="420">
                  <c:v>0.73</c:v>
                </c:pt>
                <c:pt idx="421">
                  <c:v>0.73</c:v>
                </c:pt>
                <c:pt idx="422">
                  <c:v>0.73</c:v>
                </c:pt>
                <c:pt idx="423">
                  <c:v>0.73</c:v>
                </c:pt>
                <c:pt idx="424">
                  <c:v>0.73</c:v>
                </c:pt>
                <c:pt idx="425">
                  <c:v>0.73</c:v>
                </c:pt>
                <c:pt idx="426">
                  <c:v>0.73</c:v>
                </c:pt>
                <c:pt idx="427">
                  <c:v>0.73</c:v>
                </c:pt>
                <c:pt idx="428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FBAD-A046-AA8A-605FF694A260}"/>
            </c:ext>
          </c:extLst>
        </c:ser>
        <c:ser>
          <c:idx val="19"/>
          <c:order val="9"/>
          <c:tx>
            <c:strRef>
              <c:f>Mitigation_Coefficient!$CS$1</c:f>
              <c:strCache>
                <c:ptCount val="1"/>
                <c:pt idx="0">
                  <c:v>CRW_100%_0.6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Mitigation_Coefficient!$BY$2:$BY$731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Mitigation_Coefficient!$CS$2:$CS$731</c:f>
              <c:numCache>
                <c:formatCode>General</c:formatCode>
                <c:ptCount val="730"/>
                <c:pt idx="376">
                  <c:v>0.73</c:v>
                </c:pt>
                <c:pt idx="377">
                  <c:v>0.73</c:v>
                </c:pt>
                <c:pt idx="378">
                  <c:v>0.73</c:v>
                </c:pt>
                <c:pt idx="379">
                  <c:v>0.73</c:v>
                </c:pt>
                <c:pt idx="380">
                  <c:v>0.73</c:v>
                </c:pt>
                <c:pt idx="381">
                  <c:v>0.73</c:v>
                </c:pt>
                <c:pt idx="382">
                  <c:v>0.73</c:v>
                </c:pt>
                <c:pt idx="383">
                  <c:v>0.73</c:v>
                </c:pt>
                <c:pt idx="384">
                  <c:v>0.73</c:v>
                </c:pt>
                <c:pt idx="385">
                  <c:v>0.73</c:v>
                </c:pt>
                <c:pt idx="386">
                  <c:v>0.73</c:v>
                </c:pt>
                <c:pt idx="387">
                  <c:v>0.6</c:v>
                </c:pt>
                <c:pt idx="388">
                  <c:v>0.6</c:v>
                </c:pt>
                <c:pt idx="389">
                  <c:v>0.6</c:v>
                </c:pt>
                <c:pt idx="390">
                  <c:v>0.6</c:v>
                </c:pt>
                <c:pt idx="391">
                  <c:v>0.6</c:v>
                </c:pt>
                <c:pt idx="392">
                  <c:v>0.6</c:v>
                </c:pt>
                <c:pt idx="393">
                  <c:v>0.6</c:v>
                </c:pt>
                <c:pt idx="394">
                  <c:v>0.6</c:v>
                </c:pt>
                <c:pt idx="395">
                  <c:v>0.6</c:v>
                </c:pt>
                <c:pt idx="396">
                  <c:v>0.6</c:v>
                </c:pt>
                <c:pt idx="397">
                  <c:v>0.6</c:v>
                </c:pt>
                <c:pt idx="398">
                  <c:v>0.6</c:v>
                </c:pt>
                <c:pt idx="399">
                  <c:v>0.6</c:v>
                </c:pt>
                <c:pt idx="400">
                  <c:v>0.6</c:v>
                </c:pt>
                <c:pt idx="401">
                  <c:v>0.6</c:v>
                </c:pt>
                <c:pt idx="402">
                  <c:v>0.6</c:v>
                </c:pt>
                <c:pt idx="403">
                  <c:v>0.6</c:v>
                </c:pt>
                <c:pt idx="404">
                  <c:v>0.6</c:v>
                </c:pt>
                <c:pt idx="405">
                  <c:v>0.6</c:v>
                </c:pt>
                <c:pt idx="406">
                  <c:v>0.6</c:v>
                </c:pt>
                <c:pt idx="407">
                  <c:v>0.6</c:v>
                </c:pt>
                <c:pt idx="408">
                  <c:v>0.6</c:v>
                </c:pt>
                <c:pt idx="409">
                  <c:v>0.6</c:v>
                </c:pt>
                <c:pt idx="410">
                  <c:v>0.6</c:v>
                </c:pt>
                <c:pt idx="411">
                  <c:v>0.6</c:v>
                </c:pt>
                <c:pt idx="412">
                  <c:v>0.6</c:v>
                </c:pt>
                <c:pt idx="413">
                  <c:v>0.6</c:v>
                </c:pt>
                <c:pt idx="414">
                  <c:v>0.6</c:v>
                </c:pt>
                <c:pt idx="415">
                  <c:v>0.6</c:v>
                </c:pt>
                <c:pt idx="416">
                  <c:v>0.6</c:v>
                </c:pt>
                <c:pt idx="417">
                  <c:v>0.6</c:v>
                </c:pt>
                <c:pt idx="418">
                  <c:v>0.6</c:v>
                </c:pt>
                <c:pt idx="419">
                  <c:v>0.6</c:v>
                </c:pt>
                <c:pt idx="420">
                  <c:v>0.73</c:v>
                </c:pt>
                <c:pt idx="421">
                  <c:v>0.73</c:v>
                </c:pt>
                <c:pt idx="422">
                  <c:v>0.73</c:v>
                </c:pt>
                <c:pt idx="423">
                  <c:v>0.73</c:v>
                </c:pt>
                <c:pt idx="424">
                  <c:v>0.73</c:v>
                </c:pt>
                <c:pt idx="425">
                  <c:v>0.73</c:v>
                </c:pt>
                <c:pt idx="426">
                  <c:v>0.73</c:v>
                </c:pt>
                <c:pt idx="427">
                  <c:v>0.73</c:v>
                </c:pt>
                <c:pt idx="428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FBAD-A046-AA8A-605FF694A2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536911"/>
        <c:axId val="952683343"/>
      </c:lineChart>
      <c:dateAx>
        <c:axId val="952536911"/>
        <c:scaling>
          <c:orientation val="minMax"/>
          <c:max val="44316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mmm\-yy;@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683343"/>
        <c:crosses val="autoZero"/>
        <c:auto val="1"/>
        <c:lblOffset val="100"/>
        <c:baseTimeUnit val="days"/>
        <c:majorUnit val="3"/>
        <c:majorTimeUnit val="months"/>
      </c:dateAx>
      <c:valAx>
        <c:axId val="952683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Mitigation Coefficient </a:t>
                </a:r>
                <a:r>
                  <a:rPr lang="en-US" b="1" i="1" dirty="0"/>
                  <a:t>M</a:t>
                </a:r>
                <a:r>
                  <a:rPr lang="en-US" b="1" dirty="0"/>
                  <a:t>(</a:t>
                </a:r>
                <a:r>
                  <a:rPr lang="en-US" b="1" i="1" dirty="0"/>
                  <a:t>t</a:t>
                </a:r>
                <a:r>
                  <a:rPr lang="en-US" b="1" dirty="0"/>
                  <a:t>)</a:t>
                </a:r>
              </a:p>
            </c:rich>
          </c:tx>
          <c:layout>
            <c:manualLayout>
              <c:xMode val="edge"/>
              <c:yMode val="edge"/>
              <c:x val="7.5801749271136969E-4"/>
              <c:y val="0.146199793658804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536911"/>
        <c:crosses val="autoZero"/>
        <c:crossBetween val="midCat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6541252024348017"/>
          <c:y val="0.54225751559841184"/>
          <c:w val="0.28494208968559787"/>
          <c:h val="0.2537017699786959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39241572910036"/>
          <c:y val="4.9218534586563265E-2"/>
          <c:w val="0.84985139391755671"/>
          <c:h val="0.8117143026668947"/>
        </c:manualLayout>
      </c:layout>
      <c:lineChart>
        <c:grouping val="standard"/>
        <c:varyColors val="0"/>
        <c:ser>
          <c:idx val="1"/>
          <c:order val="0"/>
          <c:tx>
            <c:strRef>
              <c:f>'cases,death,hosp'!$C$1</c:f>
              <c:strCache>
                <c:ptCount val="1"/>
                <c:pt idx="0">
                  <c:v>Expected cases based on hospitalizations (100%)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'cases,death,hosp'!$C$2:$C$731</c:f>
              <c:numCache>
                <c:formatCode>General</c:formatCode>
                <c:ptCount val="730"/>
                <c:pt idx="54">
                  <c:v>141.80682150529498</c:v>
                </c:pt>
                <c:pt idx="55">
                  <c:v>113.44545720423598</c:v>
                </c:pt>
                <c:pt idx="56">
                  <c:v>255.25227870953094</c:v>
                </c:pt>
                <c:pt idx="57">
                  <c:v>141.80682150529498</c:v>
                </c:pt>
                <c:pt idx="58">
                  <c:v>141.80682150529498</c:v>
                </c:pt>
                <c:pt idx="59">
                  <c:v>397.05910021482589</c:v>
                </c:pt>
                <c:pt idx="60">
                  <c:v>283.61364301058995</c:v>
                </c:pt>
                <c:pt idx="61">
                  <c:v>368.69773591376691</c:v>
                </c:pt>
                <c:pt idx="62">
                  <c:v>482.1431931180029</c:v>
                </c:pt>
                <c:pt idx="63">
                  <c:v>368.69773591376691</c:v>
                </c:pt>
                <c:pt idx="64">
                  <c:v>482.1431931180029</c:v>
                </c:pt>
                <c:pt idx="65">
                  <c:v>680.67274322541584</c:v>
                </c:pt>
                <c:pt idx="66">
                  <c:v>226.89091440847196</c:v>
                </c:pt>
                <c:pt idx="67">
                  <c:v>482.1431931180029</c:v>
                </c:pt>
                <c:pt idx="68">
                  <c:v>822.47956473071076</c:v>
                </c:pt>
                <c:pt idx="69">
                  <c:v>1191.1773006444778</c:v>
                </c:pt>
                <c:pt idx="70">
                  <c:v>1389.7068507518907</c:v>
                </c:pt>
                <c:pt idx="71">
                  <c:v>1474.7909436550676</c:v>
                </c:pt>
                <c:pt idx="72">
                  <c:v>1559.8750365582446</c:v>
                </c:pt>
                <c:pt idx="73">
                  <c:v>1843.4886795688346</c:v>
                </c:pt>
                <c:pt idx="74">
                  <c:v>1559.8750365582446</c:v>
                </c:pt>
                <c:pt idx="75">
                  <c:v>3403.363716127079</c:v>
                </c:pt>
                <c:pt idx="76">
                  <c:v>2779.4137015037813</c:v>
                </c:pt>
                <c:pt idx="77">
                  <c:v>3176.4728017186071</c:v>
                </c:pt>
                <c:pt idx="78">
                  <c:v>3119.7500731164891</c:v>
                </c:pt>
                <c:pt idx="79">
                  <c:v>4055.6750950514361</c:v>
                </c:pt>
                <c:pt idx="80">
                  <c:v>3346.640987524961</c:v>
                </c:pt>
                <c:pt idx="81">
                  <c:v>3828.7841806429642</c:v>
                </c:pt>
                <c:pt idx="82">
                  <c:v>4594.5410167715572</c:v>
                </c:pt>
                <c:pt idx="83">
                  <c:v>5133.4069384916775</c:v>
                </c:pt>
                <c:pt idx="84">
                  <c:v>5672.2728602117986</c:v>
                </c:pt>
                <c:pt idx="85">
                  <c:v>4679.6251096747337</c:v>
                </c:pt>
                <c:pt idx="86">
                  <c:v>5927.5251389213299</c:v>
                </c:pt>
                <c:pt idx="87">
                  <c:v>3460.086444729197</c:v>
                </c:pt>
                <c:pt idx="88">
                  <c:v>3460.086444729197</c:v>
                </c:pt>
                <c:pt idx="89">
                  <c:v>4651.2637453736752</c:v>
                </c:pt>
                <c:pt idx="90">
                  <c:v>3545.1705376323739</c:v>
                </c:pt>
                <c:pt idx="91">
                  <c:v>2751.0523372027224</c:v>
                </c:pt>
                <c:pt idx="92">
                  <c:v>2665.9682442995454</c:v>
                </c:pt>
                <c:pt idx="93">
                  <c:v>2127.1023225794243</c:v>
                </c:pt>
                <c:pt idx="94">
                  <c:v>1644.9591294614215</c:v>
                </c:pt>
                <c:pt idx="95">
                  <c:v>1418.0682150529497</c:v>
                </c:pt>
                <c:pt idx="96">
                  <c:v>2013.6568653751885</c:v>
                </c:pt>
                <c:pt idx="97">
                  <c:v>1616.5977651603625</c:v>
                </c:pt>
                <c:pt idx="98">
                  <c:v>1673.3204937624805</c:v>
                </c:pt>
                <c:pt idx="99">
                  <c:v>1616.5977651603625</c:v>
                </c:pt>
                <c:pt idx="100">
                  <c:v>1162.8159363434188</c:v>
                </c:pt>
                <c:pt idx="101">
                  <c:v>1219.5386649455368</c:v>
                </c:pt>
                <c:pt idx="102">
                  <c:v>964.2863862360058</c:v>
                </c:pt>
                <c:pt idx="103">
                  <c:v>765.75683612859279</c:v>
                </c:pt>
                <c:pt idx="104">
                  <c:v>1474.7909436550676</c:v>
                </c:pt>
                <c:pt idx="105">
                  <c:v>907.56365763388783</c:v>
                </c:pt>
                <c:pt idx="106">
                  <c:v>1077.7318434402418</c:v>
                </c:pt>
                <c:pt idx="107">
                  <c:v>907.56365763388783</c:v>
                </c:pt>
                <c:pt idx="108">
                  <c:v>397.05910021482589</c:v>
                </c:pt>
                <c:pt idx="109">
                  <c:v>652.31137892435686</c:v>
                </c:pt>
                <c:pt idx="110">
                  <c:v>652.31137892435686</c:v>
                </c:pt>
                <c:pt idx="111">
                  <c:v>538.86592172012092</c:v>
                </c:pt>
                <c:pt idx="112">
                  <c:v>595.58865032223889</c:v>
                </c:pt>
                <c:pt idx="113">
                  <c:v>255.25227870953094</c:v>
                </c:pt>
                <c:pt idx="114">
                  <c:v>368.69773591376691</c:v>
                </c:pt>
                <c:pt idx="115">
                  <c:v>425.42046451588487</c:v>
                </c:pt>
                <c:pt idx="116">
                  <c:v>170.16818580635396</c:v>
                </c:pt>
                <c:pt idx="117">
                  <c:v>368.69773591376691</c:v>
                </c:pt>
                <c:pt idx="118">
                  <c:v>425.42046451588487</c:v>
                </c:pt>
                <c:pt idx="119">
                  <c:v>311.97500731164894</c:v>
                </c:pt>
                <c:pt idx="120">
                  <c:v>113.44545720423598</c:v>
                </c:pt>
                <c:pt idx="121">
                  <c:v>198.52955010741294</c:v>
                </c:pt>
                <c:pt idx="122">
                  <c:v>198.52955010741294</c:v>
                </c:pt>
                <c:pt idx="123">
                  <c:v>198.52955010741294</c:v>
                </c:pt>
                <c:pt idx="124">
                  <c:v>113.44545720423598</c:v>
                </c:pt>
                <c:pt idx="125">
                  <c:v>170.16818580635396</c:v>
                </c:pt>
                <c:pt idx="126">
                  <c:v>85.08409290317698</c:v>
                </c:pt>
                <c:pt idx="127">
                  <c:v>198.52955010741294</c:v>
                </c:pt>
                <c:pt idx="128">
                  <c:v>85.08409290317698</c:v>
                </c:pt>
                <c:pt idx="129">
                  <c:v>56.722728602117989</c:v>
                </c:pt>
                <c:pt idx="130">
                  <c:v>170.16818580635396</c:v>
                </c:pt>
                <c:pt idx="131">
                  <c:v>141.80682150529498</c:v>
                </c:pt>
                <c:pt idx="132">
                  <c:v>28.361364301058995</c:v>
                </c:pt>
                <c:pt idx="133">
                  <c:v>141.80682150529498</c:v>
                </c:pt>
                <c:pt idx="134">
                  <c:v>85.08409290317698</c:v>
                </c:pt>
                <c:pt idx="135">
                  <c:v>85.08409290317698</c:v>
                </c:pt>
                <c:pt idx="136">
                  <c:v>85.08409290317698</c:v>
                </c:pt>
                <c:pt idx="137">
                  <c:v>141.80682150529498</c:v>
                </c:pt>
                <c:pt idx="138">
                  <c:v>85.08409290317698</c:v>
                </c:pt>
                <c:pt idx="139">
                  <c:v>56.722728602117989</c:v>
                </c:pt>
                <c:pt idx="140">
                  <c:v>56.722728602117989</c:v>
                </c:pt>
                <c:pt idx="141">
                  <c:v>85.08409290317698</c:v>
                </c:pt>
                <c:pt idx="142">
                  <c:v>113.44545720423598</c:v>
                </c:pt>
                <c:pt idx="143">
                  <c:v>28.361364301058995</c:v>
                </c:pt>
                <c:pt idx="144">
                  <c:v>0</c:v>
                </c:pt>
                <c:pt idx="145">
                  <c:v>28.361364301058995</c:v>
                </c:pt>
                <c:pt idx="146">
                  <c:v>141.80682150529498</c:v>
                </c:pt>
                <c:pt idx="147">
                  <c:v>0</c:v>
                </c:pt>
                <c:pt idx="148">
                  <c:v>141.80682150529498</c:v>
                </c:pt>
                <c:pt idx="149">
                  <c:v>56.722728602117989</c:v>
                </c:pt>
                <c:pt idx="150">
                  <c:v>85.08409290317698</c:v>
                </c:pt>
                <c:pt idx="151">
                  <c:v>85.08409290317698</c:v>
                </c:pt>
                <c:pt idx="152">
                  <c:v>0</c:v>
                </c:pt>
                <c:pt idx="153">
                  <c:v>0</c:v>
                </c:pt>
                <c:pt idx="154">
                  <c:v>56.722728602117989</c:v>
                </c:pt>
                <c:pt idx="155">
                  <c:v>85.08409290317698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28.361364301058995</c:v>
                </c:pt>
                <c:pt idx="160">
                  <c:v>0</c:v>
                </c:pt>
                <c:pt idx="161">
                  <c:v>28.361364301058995</c:v>
                </c:pt>
                <c:pt idx="162">
                  <c:v>28.361364301058995</c:v>
                </c:pt>
                <c:pt idx="163">
                  <c:v>85.08409290317698</c:v>
                </c:pt>
                <c:pt idx="164">
                  <c:v>0</c:v>
                </c:pt>
                <c:pt idx="165">
                  <c:v>28.361364301058995</c:v>
                </c:pt>
                <c:pt idx="166">
                  <c:v>28.361364301058995</c:v>
                </c:pt>
                <c:pt idx="167">
                  <c:v>0</c:v>
                </c:pt>
                <c:pt idx="168">
                  <c:v>56.722728602117989</c:v>
                </c:pt>
                <c:pt idx="169">
                  <c:v>85.08409290317698</c:v>
                </c:pt>
                <c:pt idx="170">
                  <c:v>141.80682150529498</c:v>
                </c:pt>
                <c:pt idx="171">
                  <c:v>170.16818580635396</c:v>
                </c:pt>
                <c:pt idx="172">
                  <c:v>0</c:v>
                </c:pt>
                <c:pt idx="173">
                  <c:v>85.08409290317698</c:v>
                </c:pt>
                <c:pt idx="174">
                  <c:v>85.08409290317698</c:v>
                </c:pt>
                <c:pt idx="175">
                  <c:v>113.44545720423598</c:v>
                </c:pt>
                <c:pt idx="176">
                  <c:v>0</c:v>
                </c:pt>
                <c:pt idx="177">
                  <c:v>141.80682150529498</c:v>
                </c:pt>
                <c:pt idx="178">
                  <c:v>28.361364301058995</c:v>
                </c:pt>
                <c:pt idx="179">
                  <c:v>28.361364301058995</c:v>
                </c:pt>
                <c:pt idx="180">
                  <c:v>141.80682150529498</c:v>
                </c:pt>
                <c:pt idx="181">
                  <c:v>226.89091440847196</c:v>
                </c:pt>
                <c:pt idx="182">
                  <c:v>170.16818580635396</c:v>
                </c:pt>
                <c:pt idx="183">
                  <c:v>141.80682150529498</c:v>
                </c:pt>
                <c:pt idx="184">
                  <c:v>141.80682150529498</c:v>
                </c:pt>
                <c:pt idx="185">
                  <c:v>56.722728602117989</c:v>
                </c:pt>
                <c:pt idx="186">
                  <c:v>198.52955010741294</c:v>
                </c:pt>
                <c:pt idx="187">
                  <c:v>85.08409290317698</c:v>
                </c:pt>
                <c:pt idx="188">
                  <c:v>198.52955010741294</c:v>
                </c:pt>
                <c:pt idx="189">
                  <c:v>113.44545720423598</c:v>
                </c:pt>
                <c:pt idx="190">
                  <c:v>311.97500731164894</c:v>
                </c:pt>
                <c:pt idx="191">
                  <c:v>198.52955010741294</c:v>
                </c:pt>
                <c:pt idx="192">
                  <c:v>283.61364301058995</c:v>
                </c:pt>
                <c:pt idx="193">
                  <c:v>340.33637161270792</c:v>
                </c:pt>
                <c:pt idx="194">
                  <c:v>141.80682150529498</c:v>
                </c:pt>
                <c:pt idx="195">
                  <c:v>141.80682150529498</c:v>
                </c:pt>
                <c:pt idx="196">
                  <c:v>198.52955010741294</c:v>
                </c:pt>
                <c:pt idx="197">
                  <c:v>141.80682150529498</c:v>
                </c:pt>
                <c:pt idx="198">
                  <c:v>170.16818580635396</c:v>
                </c:pt>
                <c:pt idx="199">
                  <c:v>170.16818580635396</c:v>
                </c:pt>
                <c:pt idx="200">
                  <c:v>28.361364301058995</c:v>
                </c:pt>
                <c:pt idx="201">
                  <c:v>198.52955010741294</c:v>
                </c:pt>
                <c:pt idx="202">
                  <c:v>170.16818580635396</c:v>
                </c:pt>
                <c:pt idx="203">
                  <c:v>226.89091440847196</c:v>
                </c:pt>
                <c:pt idx="204">
                  <c:v>226.89091440847196</c:v>
                </c:pt>
                <c:pt idx="205">
                  <c:v>425.42046451588487</c:v>
                </c:pt>
                <c:pt idx="206">
                  <c:v>283.61364301058995</c:v>
                </c:pt>
                <c:pt idx="207">
                  <c:v>113.44545720423598</c:v>
                </c:pt>
                <c:pt idx="208">
                  <c:v>198.52955010741294</c:v>
                </c:pt>
                <c:pt idx="209">
                  <c:v>368.69773591376691</c:v>
                </c:pt>
                <c:pt idx="210">
                  <c:v>397.05910021482589</c:v>
                </c:pt>
                <c:pt idx="211">
                  <c:v>170.16818580635396</c:v>
                </c:pt>
                <c:pt idx="212">
                  <c:v>255.25227870953094</c:v>
                </c:pt>
                <c:pt idx="213">
                  <c:v>170.16818580635396</c:v>
                </c:pt>
                <c:pt idx="214">
                  <c:v>170.16818580635396</c:v>
                </c:pt>
                <c:pt idx="215">
                  <c:v>141.80682150529498</c:v>
                </c:pt>
                <c:pt idx="216">
                  <c:v>56.722728602117989</c:v>
                </c:pt>
                <c:pt idx="217">
                  <c:v>198.52955010741294</c:v>
                </c:pt>
                <c:pt idx="218">
                  <c:v>368.69773591376691</c:v>
                </c:pt>
                <c:pt idx="219">
                  <c:v>170.16818580635396</c:v>
                </c:pt>
                <c:pt idx="220">
                  <c:v>255.25227870953094</c:v>
                </c:pt>
                <c:pt idx="221">
                  <c:v>198.52955010741294</c:v>
                </c:pt>
                <c:pt idx="222">
                  <c:v>255.25227870953094</c:v>
                </c:pt>
                <c:pt idx="223">
                  <c:v>170.16818580635396</c:v>
                </c:pt>
                <c:pt idx="224">
                  <c:v>141.80682150529498</c:v>
                </c:pt>
                <c:pt idx="225">
                  <c:v>283.61364301058995</c:v>
                </c:pt>
                <c:pt idx="226">
                  <c:v>255.25227870953094</c:v>
                </c:pt>
                <c:pt idx="227">
                  <c:v>226.89091440847196</c:v>
                </c:pt>
                <c:pt idx="228">
                  <c:v>170.16818580635396</c:v>
                </c:pt>
                <c:pt idx="229">
                  <c:v>283.61364301058995</c:v>
                </c:pt>
                <c:pt idx="230">
                  <c:v>198.52955010741294</c:v>
                </c:pt>
                <c:pt idx="231">
                  <c:v>198.52955010741294</c:v>
                </c:pt>
                <c:pt idx="232">
                  <c:v>226.89091440847196</c:v>
                </c:pt>
                <c:pt idx="233">
                  <c:v>255.25227870953094</c:v>
                </c:pt>
                <c:pt idx="234">
                  <c:v>141.80682150529498</c:v>
                </c:pt>
                <c:pt idx="235">
                  <c:v>141.80682150529498</c:v>
                </c:pt>
                <c:pt idx="236">
                  <c:v>198.52955010741294</c:v>
                </c:pt>
                <c:pt idx="237">
                  <c:v>170.16818580635396</c:v>
                </c:pt>
                <c:pt idx="238">
                  <c:v>198.52955010741294</c:v>
                </c:pt>
                <c:pt idx="239">
                  <c:v>170.16818580635396</c:v>
                </c:pt>
                <c:pt idx="240">
                  <c:v>255.25227870953094</c:v>
                </c:pt>
                <c:pt idx="241">
                  <c:v>56.722728602117989</c:v>
                </c:pt>
                <c:pt idx="242">
                  <c:v>198.52955010741294</c:v>
                </c:pt>
                <c:pt idx="243">
                  <c:v>226.89091440847196</c:v>
                </c:pt>
                <c:pt idx="244">
                  <c:v>283.61364301058995</c:v>
                </c:pt>
                <c:pt idx="245">
                  <c:v>311.97500731164894</c:v>
                </c:pt>
                <c:pt idx="246">
                  <c:v>340.33637161270792</c:v>
                </c:pt>
                <c:pt idx="247">
                  <c:v>368.69773591376691</c:v>
                </c:pt>
                <c:pt idx="248">
                  <c:v>255.25227870953094</c:v>
                </c:pt>
                <c:pt idx="249">
                  <c:v>226.89091440847196</c:v>
                </c:pt>
                <c:pt idx="250">
                  <c:v>397.05910021482589</c:v>
                </c:pt>
                <c:pt idx="251">
                  <c:v>226.89091440847196</c:v>
                </c:pt>
                <c:pt idx="252">
                  <c:v>425.42046451588487</c:v>
                </c:pt>
                <c:pt idx="253">
                  <c:v>623.95001462329788</c:v>
                </c:pt>
                <c:pt idx="254">
                  <c:v>453.78182881694391</c:v>
                </c:pt>
                <c:pt idx="255">
                  <c:v>368.69773591376691</c:v>
                </c:pt>
                <c:pt idx="256">
                  <c:v>311.97500731164894</c:v>
                </c:pt>
                <c:pt idx="257">
                  <c:v>283.61364301058995</c:v>
                </c:pt>
                <c:pt idx="258">
                  <c:v>283.61364301058995</c:v>
                </c:pt>
                <c:pt idx="259">
                  <c:v>623.95001462329788</c:v>
                </c:pt>
                <c:pt idx="260">
                  <c:v>425.42046451588487</c:v>
                </c:pt>
                <c:pt idx="261">
                  <c:v>652.31137892435686</c:v>
                </c:pt>
                <c:pt idx="262">
                  <c:v>340.33637161270792</c:v>
                </c:pt>
                <c:pt idx="263">
                  <c:v>283.61364301058995</c:v>
                </c:pt>
                <c:pt idx="264">
                  <c:v>623.95001462329788</c:v>
                </c:pt>
                <c:pt idx="265">
                  <c:v>283.61364301058995</c:v>
                </c:pt>
                <c:pt idx="266">
                  <c:v>482.1431931180029</c:v>
                </c:pt>
                <c:pt idx="267">
                  <c:v>538.86592172012092</c:v>
                </c:pt>
                <c:pt idx="268">
                  <c:v>397.05910021482589</c:v>
                </c:pt>
                <c:pt idx="269">
                  <c:v>226.89091440847196</c:v>
                </c:pt>
                <c:pt idx="270">
                  <c:v>567.22728602117991</c:v>
                </c:pt>
                <c:pt idx="271">
                  <c:v>567.22728602117991</c:v>
                </c:pt>
                <c:pt idx="272">
                  <c:v>794.11820042965178</c:v>
                </c:pt>
                <c:pt idx="273">
                  <c:v>680.67274322541584</c:v>
                </c:pt>
                <c:pt idx="274">
                  <c:v>595.58865032223889</c:v>
                </c:pt>
                <c:pt idx="275">
                  <c:v>822.47956473071076</c:v>
                </c:pt>
                <c:pt idx="276">
                  <c:v>538.86592172012092</c:v>
                </c:pt>
                <c:pt idx="277">
                  <c:v>453.78182881694391</c:v>
                </c:pt>
                <c:pt idx="278">
                  <c:v>680.67274322541584</c:v>
                </c:pt>
                <c:pt idx="279">
                  <c:v>1049.3704791391826</c:v>
                </c:pt>
                <c:pt idx="280">
                  <c:v>992.64775053706478</c:v>
                </c:pt>
                <c:pt idx="281">
                  <c:v>1503.1523079561266</c:v>
                </c:pt>
                <c:pt idx="282">
                  <c:v>1304.6227578487137</c:v>
                </c:pt>
                <c:pt idx="283">
                  <c:v>850.84092903176975</c:v>
                </c:pt>
                <c:pt idx="284">
                  <c:v>1304.6227578487137</c:v>
                </c:pt>
                <c:pt idx="285">
                  <c:v>2325.6318726868376</c:v>
                </c:pt>
                <c:pt idx="286">
                  <c:v>1900.2114081709526</c:v>
                </c:pt>
                <c:pt idx="287">
                  <c:v>2524.1614227942505</c:v>
                </c:pt>
                <c:pt idx="288">
                  <c:v>2665.9682442995454</c:v>
                </c:pt>
                <c:pt idx="289">
                  <c:v>3091.3887088154302</c:v>
                </c:pt>
                <c:pt idx="290">
                  <c:v>3233.1955303207251</c:v>
                </c:pt>
                <c:pt idx="291">
                  <c:v>2013.6568653751885</c:v>
                </c:pt>
                <c:pt idx="292">
                  <c:v>4424.3728309652033</c:v>
                </c:pt>
                <c:pt idx="293">
                  <c:v>4424.3728309652033</c:v>
                </c:pt>
                <c:pt idx="294">
                  <c:v>3998.9523664493181</c:v>
                </c:pt>
                <c:pt idx="295">
                  <c:v>4651.2637453736752</c:v>
                </c:pt>
                <c:pt idx="296">
                  <c:v>5615.5501316096806</c:v>
                </c:pt>
                <c:pt idx="297">
                  <c:v>4736.3478382768517</c:v>
                </c:pt>
                <c:pt idx="298">
                  <c:v>5360.2978529001493</c:v>
                </c:pt>
                <c:pt idx="299">
                  <c:v>6750.00470365204</c:v>
                </c:pt>
                <c:pt idx="300">
                  <c:v>5757.356953114976</c:v>
                </c:pt>
                <c:pt idx="301">
                  <c:v>6863.4501608562759</c:v>
                </c:pt>
                <c:pt idx="302">
                  <c:v>6381.3069677382737</c:v>
                </c:pt>
                <c:pt idx="303">
                  <c:v>8111.3501901028721</c:v>
                </c:pt>
                <c:pt idx="304">
                  <c:v>4622.9023810726158</c:v>
                </c:pt>
                <c:pt idx="305">
                  <c:v>5728.9955888139166</c:v>
                </c:pt>
                <c:pt idx="306">
                  <c:v>8309.8797402102846</c:v>
                </c:pt>
                <c:pt idx="307">
                  <c:v>7288.8706253721612</c:v>
                </c:pt>
                <c:pt idx="308">
                  <c:v>5785.7183174160346</c:v>
                </c:pt>
                <c:pt idx="309">
                  <c:v>5899.1637746202705</c:v>
                </c:pt>
                <c:pt idx="310">
                  <c:v>7288.8706253721612</c:v>
                </c:pt>
                <c:pt idx="311">
                  <c:v>6126.0546890287424</c:v>
                </c:pt>
                <c:pt idx="312">
                  <c:v>4651.2637453736752</c:v>
                </c:pt>
                <c:pt idx="313">
                  <c:v>7827.7365470922823</c:v>
                </c:pt>
                <c:pt idx="314">
                  <c:v>5899.1637746202705</c:v>
                </c:pt>
                <c:pt idx="315">
                  <c:v>6324.5842391361557</c:v>
                </c:pt>
                <c:pt idx="316">
                  <c:v>6040.9705961255659</c:v>
                </c:pt>
                <c:pt idx="317">
                  <c:v>6296.2228748350963</c:v>
                </c:pt>
                <c:pt idx="318">
                  <c:v>4934.877388384265</c:v>
                </c:pt>
                <c:pt idx="319">
                  <c:v>3970.5910021482591</c:v>
                </c:pt>
                <c:pt idx="320">
                  <c:v>7515.761539780633</c:v>
                </c:pt>
                <c:pt idx="321">
                  <c:v>5757.356953114976</c:v>
                </c:pt>
                <c:pt idx="322">
                  <c:v>5048.322845588501</c:v>
                </c:pt>
                <c:pt idx="323">
                  <c:v>4679.6251096747337</c:v>
                </c:pt>
                <c:pt idx="324">
                  <c:v>5870.802410319212</c:v>
                </c:pt>
                <c:pt idx="325">
                  <c:v>2751.0523372027224</c:v>
                </c:pt>
                <c:pt idx="326">
                  <c:v>4169.120552255672</c:v>
                </c:pt>
                <c:pt idx="327">
                  <c:v>6296.2228748350963</c:v>
                </c:pt>
                <c:pt idx="328">
                  <c:v>4424.3728309652033</c:v>
                </c:pt>
                <c:pt idx="329">
                  <c:v>4736.3478382768517</c:v>
                </c:pt>
                <c:pt idx="330">
                  <c:v>4906.5160240832056</c:v>
                </c:pt>
                <c:pt idx="331">
                  <c:v>5275.2137599969728</c:v>
                </c:pt>
                <c:pt idx="332">
                  <c:v>4140.7591879546126</c:v>
                </c:pt>
                <c:pt idx="333">
                  <c:v>3091.3887088154302</c:v>
                </c:pt>
                <c:pt idx="334">
                  <c:v>5331.9364885990908</c:v>
                </c:pt>
                <c:pt idx="335">
                  <c:v>4055.6750950514361</c:v>
                </c:pt>
                <c:pt idx="336">
                  <c:v>4594.5410167715572</c:v>
                </c:pt>
                <c:pt idx="337">
                  <c:v>4764.7092025779111</c:v>
                </c:pt>
                <c:pt idx="338">
                  <c:v>4679.6251096747337</c:v>
                </c:pt>
                <c:pt idx="339">
                  <c:v>3743.7000877397873</c:v>
                </c:pt>
                <c:pt idx="340">
                  <c:v>3658.6159948366103</c:v>
                </c:pt>
                <c:pt idx="341">
                  <c:v>5757.356953114976</c:v>
                </c:pt>
                <c:pt idx="342">
                  <c:v>4849.7932954810876</c:v>
                </c:pt>
                <c:pt idx="343">
                  <c:v>5643.9114959107392</c:v>
                </c:pt>
                <c:pt idx="344">
                  <c:v>4537.8182881694393</c:v>
                </c:pt>
                <c:pt idx="345">
                  <c:v>4424.3728309652033</c:v>
                </c:pt>
                <c:pt idx="346">
                  <c:v>3828.7841806429642</c:v>
                </c:pt>
                <c:pt idx="347">
                  <c:v>3772.0614520408462</c:v>
                </c:pt>
                <c:pt idx="348">
                  <c:v>5303.5751242980314</c:v>
                </c:pt>
                <c:pt idx="349">
                  <c:v>4679.6251096747337</c:v>
                </c:pt>
                <c:pt idx="350">
                  <c:v>4594.5410167715572</c:v>
                </c:pt>
                <c:pt idx="351">
                  <c:v>4140.7591879546126</c:v>
                </c:pt>
                <c:pt idx="352">
                  <c:v>4963.2387526853236</c:v>
                </c:pt>
                <c:pt idx="353">
                  <c:v>3403.363716127079</c:v>
                </c:pt>
                <c:pt idx="354">
                  <c:v>2722.6909729016634</c:v>
                </c:pt>
                <c:pt idx="355">
                  <c:v>4934.877388384265</c:v>
                </c:pt>
                <c:pt idx="356">
                  <c:v>4027.3137307503771</c:v>
                </c:pt>
                <c:pt idx="357">
                  <c:v>4339.2887380620259</c:v>
                </c:pt>
                <c:pt idx="358">
                  <c:v>4197.4819165567305</c:v>
                </c:pt>
                <c:pt idx="359">
                  <c:v>3772.0614520408462</c:v>
                </c:pt>
                <c:pt idx="360">
                  <c:v>3375.00235182602</c:v>
                </c:pt>
                <c:pt idx="361">
                  <c:v>3233.1955303207251</c:v>
                </c:pt>
                <c:pt idx="362">
                  <c:v>5360.2978529001493</c:v>
                </c:pt>
                <c:pt idx="363">
                  <c:v>3346.640987524961</c:v>
                </c:pt>
                <c:pt idx="364">
                  <c:v>3772.0614520408462</c:v>
                </c:pt>
                <c:pt idx="365">
                  <c:v>3176.4728017186071</c:v>
                </c:pt>
                <c:pt idx="366">
                  <c:v>2892.8591587080173</c:v>
                </c:pt>
                <c:pt idx="367">
                  <c:v>3885.5069092450822</c:v>
                </c:pt>
                <c:pt idx="368">
                  <c:v>2779.4137015037813</c:v>
                </c:pt>
                <c:pt idx="369">
                  <c:v>3375.00235182602</c:v>
                </c:pt>
                <c:pt idx="370">
                  <c:v>1758.4045866656575</c:v>
                </c:pt>
                <c:pt idx="371">
                  <c:v>425.42046451588487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F6-454A-9050-6DA5BF8BE796}"/>
            </c:ext>
          </c:extLst>
        </c:ser>
        <c:ser>
          <c:idx val="3"/>
          <c:order val="1"/>
          <c:tx>
            <c:strRef>
              <c:f>'cases,death,hosp'!$E$1</c:f>
              <c:strCache>
                <c:ptCount val="1"/>
                <c:pt idx="0">
                  <c:v>Expected cases based on hospitalizations (50%)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'cases,death,hosp'!$E$2:$E$731</c:f>
              <c:numCache>
                <c:formatCode>General</c:formatCode>
                <c:ptCount val="730"/>
                <c:pt idx="54">
                  <c:v>283.61364301058995</c:v>
                </c:pt>
                <c:pt idx="55">
                  <c:v>226.89091440847196</c:v>
                </c:pt>
                <c:pt idx="56">
                  <c:v>510.50455741906188</c:v>
                </c:pt>
                <c:pt idx="57">
                  <c:v>283.61364301058995</c:v>
                </c:pt>
                <c:pt idx="58">
                  <c:v>283.61364301058995</c:v>
                </c:pt>
                <c:pt idx="59">
                  <c:v>794.11820042965178</c:v>
                </c:pt>
                <c:pt idx="60">
                  <c:v>567.22728602117991</c:v>
                </c:pt>
                <c:pt idx="61">
                  <c:v>737.39547182753381</c:v>
                </c:pt>
                <c:pt idx="62">
                  <c:v>964.2863862360058</c:v>
                </c:pt>
                <c:pt idx="63">
                  <c:v>737.39547182753381</c:v>
                </c:pt>
                <c:pt idx="64">
                  <c:v>964.2863862360058</c:v>
                </c:pt>
                <c:pt idx="65">
                  <c:v>1361.3454864508317</c:v>
                </c:pt>
                <c:pt idx="66">
                  <c:v>453.78182881694391</c:v>
                </c:pt>
                <c:pt idx="67">
                  <c:v>964.2863862360058</c:v>
                </c:pt>
                <c:pt idx="68">
                  <c:v>1644.9591294614215</c:v>
                </c:pt>
                <c:pt idx="69">
                  <c:v>2382.3546012889556</c:v>
                </c:pt>
                <c:pt idx="70">
                  <c:v>2779.4137015037813</c:v>
                </c:pt>
                <c:pt idx="71">
                  <c:v>2949.5818873101352</c:v>
                </c:pt>
                <c:pt idx="72">
                  <c:v>3119.7500731164891</c:v>
                </c:pt>
                <c:pt idx="73">
                  <c:v>3686.9773591376693</c:v>
                </c:pt>
                <c:pt idx="74">
                  <c:v>3119.7500731164891</c:v>
                </c:pt>
                <c:pt idx="75">
                  <c:v>6806.727432254158</c:v>
                </c:pt>
                <c:pt idx="76">
                  <c:v>5558.8274030075627</c:v>
                </c:pt>
                <c:pt idx="77">
                  <c:v>6352.9456034372142</c:v>
                </c:pt>
                <c:pt idx="78">
                  <c:v>6239.5001462329783</c:v>
                </c:pt>
                <c:pt idx="79">
                  <c:v>8111.3501901028721</c:v>
                </c:pt>
                <c:pt idx="80">
                  <c:v>6693.281975049922</c:v>
                </c:pt>
                <c:pt idx="81">
                  <c:v>7657.5683612859284</c:v>
                </c:pt>
                <c:pt idx="82">
                  <c:v>9189.0820335431144</c:v>
                </c:pt>
                <c:pt idx="83">
                  <c:v>10266.813876983355</c:v>
                </c:pt>
                <c:pt idx="84">
                  <c:v>11344.545720423597</c:v>
                </c:pt>
                <c:pt idx="85">
                  <c:v>9359.2502193494674</c:v>
                </c:pt>
                <c:pt idx="86">
                  <c:v>11855.05027784266</c:v>
                </c:pt>
                <c:pt idx="87">
                  <c:v>6920.1728894583939</c:v>
                </c:pt>
                <c:pt idx="88">
                  <c:v>6920.1728894583939</c:v>
                </c:pt>
                <c:pt idx="89">
                  <c:v>9302.5274907473504</c:v>
                </c:pt>
                <c:pt idx="90">
                  <c:v>7090.3410752647478</c:v>
                </c:pt>
                <c:pt idx="91">
                  <c:v>5502.1046744054447</c:v>
                </c:pt>
                <c:pt idx="92">
                  <c:v>5331.9364885990908</c:v>
                </c:pt>
                <c:pt idx="93">
                  <c:v>4254.2046451588485</c:v>
                </c:pt>
                <c:pt idx="94">
                  <c:v>3289.9182589228431</c:v>
                </c:pt>
                <c:pt idx="95">
                  <c:v>2836.1364301058993</c:v>
                </c:pt>
                <c:pt idx="96">
                  <c:v>4027.3137307503771</c:v>
                </c:pt>
                <c:pt idx="97">
                  <c:v>3233.1955303207251</c:v>
                </c:pt>
                <c:pt idx="98">
                  <c:v>3346.640987524961</c:v>
                </c:pt>
                <c:pt idx="99">
                  <c:v>3233.1955303207251</c:v>
                </c:pt>
                <c:pt idx="100">
                  <c:v>2325.6318726868376</c:v>
                </c:pt>
                <c:pt idx="101">
                  <c:v>2439.0773298910735</c:v>
                </c:pt>
                <c:pt idx="102">
                  <c:v>1928.5727724720116</c:v>
                </c:pt>
                <c:pt idx="103">
                  <c:v>1531.5136722571856</c:v>
                </c:pt>
                <c:pt idx="104">
                  <c:v>2949.5818873101352</c:v>
                </c:pt>
                <c:pt idx="105">
                  <c:v>1815.1273152677757</c:v>
                </c:pt>
                <c:pt idx="106">
                  <c:v>2155.4636868804837</c:v>
                </c:pt>
                <c:pt idx="107">
                  <c:v>1815.1273152677757</c:v>
                </c:pt>
                <c:pt idx="108">
                  <c:v>794.11820042965178</c:v>
                </c:pt>
                <c:pt idx="109">
                  <c:v>1304.6227578487137</c:v>
                </c:pt>
                <c:pt idx="110">
                  <c:v>1304.6227578487137</c:v>
                </c:pt>
                <c:pt idx="111">
                  <c:v>1077.7318434402418</c:v>
                </c:pt>
                <c:pt idx="112">
                  <c:v>1191.1773006444778</c:v>
                </c:pt>
                <c:pt idx="113">
                  <c:v>510.50455741906188</c:v>
                </c:pt>
                <c:pt idx="114">
                  <c:v>737.39547182753381</c:v>
                </c:pt>
                <c:pt idx="115">
                  <c:v>850.84092903176975</c:v>
                </c:pt>
                <c:pt idx="116">
                  <c:v>340.33637161270792</c:v>
                </c:pt>
                <c:pt idx="117">
                  <c:v>737.39547182753381</c:v>
                </c:pt>
                <c:pt idx="118">
                  <c:v>850.84092903176975</c:v>
                </c:pt>
                <c:pt idx="119">
                  <c:v>623.95001462329788</c:v>
                </c:pt>
                <c:pt idx="120">
                  <c:v>226.89091440847196</c:v>
                </c:pt>
                <c:pt idx="121">
                  <c:v>397.05910021482589</c:v>
                </c:pt>
                <c:pt idx="122">
                  <c:v>397.05910021482589</c:v>
                </c:pt>
                <c:pt idx="123">
                  <c:v>397.05910021482589</c:v>
                </c:pt>
                <c:pt idx="124">
                  <c:v>226.89091440847196</c:v>
                </c:pt>
                <c:pt idx="125">
                  <c:v>340.33637161270792</c:v>
                </c:pt>
                <c:pt idx="126">
                  <c:v>170.16818580635396</c:v>
                </c:pt>
                <c:pt idx="127">
                  <c:v>397.05910021482589</c:v>
                </c:pt>
                <c:pt idx="128">
                  <c:v>170.16818580635396</c:v>
                </c:pt>
                <c:pt idx="129">
                  <c:v>113.44545720423598</c:v>
                </c:pt>
                <c:pt idx="130">
                  <c:v>340.33637161270792</c:v>
                </c:pt>
                <c:pt idx="131">
                  <c:v>283.61364301058995</c:v>
                </c:pt>
                <c:pt idx="132">
                  <c:v>56.722728602117989</c:v>
                </c:pt>
                <c:pt idx="133">
                  <c:v>283.61364301058995</c:v>
                </c:pt>
                <c:pt idx="134">
                  <c:v>170.16818580635396</c:v>
                </c:pt>
                <c:pt idx="135">
                  <c:v>170.16818580635396</c:v>
                </c:pt>
                <c:pt idx="136">
                  <c:v>170.16818580635396</c:v>
                </c:pt>
                <c:pt idx="137">
                  <c:v>283.61364301058995</c:v>
                </c:pt>
                <c:pt idx="138">
                  <c:v>170.16818580635396</c:v>
                </c:pt>
                <c:pt idx="139">
                  <c:v>113.44545720423598</c:v>
                </c:pt>
                <c:pt idx="140">
                  <c:v>113.44545720423598</c:v>
                </c:pt>
                <c:pt idx="141">
                  <c:v>170.16818580635396</c:v>
                </c:pt>
                <c:pt idx="142">
                  <c:v>226.89091440847196</c:v>
                </c:pt>
                <c:pt idx="143">
                  <c:v>56.722728602117989</c:v>
                </c:pt>
                <c:pt idx="144">
                  <c:v>0</c:v>
                </c:pt>
                <c:pt idx="145">
                  <c:v>56.722728602117989</c:v>
                </c:pt>
                <c:pt idx="146">
                  <c:v>283.61364301058995</c:v>
                </c:pt>
                <c:pt idx="147">
                  <c:v>0</c:v>
                </c:pt>
                <c:pt idx="148">
                  <c:v>283.61364301058995</c:v>
                </c:pt>
                <c:pt idx="149">
                  <c:v>113.44545720423598</c:v>
                </c:pt>
                <c:pt idx="150">
                  <c:v>170.16818580635396</c:v>
                </c:pt>
                <c:pt idx="151">
                  <c:v>170.16818580635396</c:v>
                </c:pt>
                <c:pt idx="152">
                  <c:v>0</c:v>
                </c:pt>
                <c:pt idx="153">
                  <c:v>0</c:v>
                </c:pt>
                <c:pt idx="154">
                  <c:v>113.44545720423598</c:v>
                </c:pt>
                <c:pt idx="155">
                  <c:v>170.16818580635396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56.722728602117989</c:v>
                </c:pt>
                <c:pt idx="160">
                  <c:v>0</c:v>
                </c:pt>
                <c:pt idx="161">
                  <c:v>56.722728602117989</c:v>
                </c:pt>
                <c:pt idx="162">
                  <c:v>56.722728602117989</c:v>
                </c:pt>
                <c:pt idx="163">
                  <c:v>170.16818580635396</c:v>
                </c:pt>
                <c:pt idx="164">
                  <c:v>0</c:v>
                </c:pt>
                <c:pt idx="165">
                  <c:v>56.722728602117989</c:v>
                </c:pt>
                <c:pt idx="166">
                  <c:v>56.722728602117989</c:v>
                </c:pt>
                <c:pt idx="167">
                  <c:v>0</c:v>
                </c:pt>
                <c:pt idx="168">
                  <c:v>113.44545720423598</c:v>
                </c:pt>
                <c:pt idx="169">
                  <c:v>170.16818580635396</c:v>
                </c:pt>
                <c:pt idx="170">
                  <c:v>283.61364301058995</c:v>
                </c:pt>
                <c:pt idx="171">
                  <c:v>340.33637161270792</c:v>
                </c:pt>
                <c:pt idx="172">
                  <c:v>0</c:v>
                </c:pt>
                <c:pt idx="173">
                  <c:v>170.16818580635396</c:v>
                </c:pt>
                <c:pt idx="174">
                  <c:v>170.16818580635396</c:v>
                </c:pt>
                <c:pt idx="175">
                  <c:v>226.89091440847196</c:v>
                </c:pt>
                <c:pt idx="176">
                  <c:v>0</c:v>
                </c:pt>
                <c:pt idx="177">
                  <c:v>283.61364301058995</c:v>
                </c:pt>
                <c:pt idx="178">
                  <c:v>56.722728602117989</c:v>
                </c:pt>
                <c:pt idx="179">
                  <c:v>56.722728602117989</c:v>
                </c:pt>
                <c:pt idx="180">
                  <c:v>283.61364301058995</c:v>
                </c:pt>
                <c:pt idx="181">
                  <c:v>453.78182881694391</c:v>
                </c:pt>
                <c:pt idx="182">
                  <c:v>340.33637161270792</c:v>
                </c:pt>
                <c:pt idx="183">
                  <c:v>283.61364301058995</c:v>
                </c:pt>
                <c:pt idx="184">
                  <c:v>283.61364301058995</c:v>
                </c:pt>
                <c:pt idx="185">
                  <c:v>113.44545720423598</c:v>
                </c:pt>
                <c:pt idx="186">
                  <c:v>397.05910021482589</c:v>
                </c:pt>
                <c:pt idx="187">
                  <c:v>170.16818580635396</c:v>
                </c:pt>
                <c:pt idx="188">
                  <c:v>397.05910021482589</c:v>
                </c:pt>
                <c:pt idx="189">
                  <c:v>226.89091440847196</c:v>
                </c:pt>
                <c:pt idx="190">
                  <c:v>623.95001462329788</c:v>
                </c:pt>
                <c:pt idx="191">
                  <c:v>397.05910021482589</c:v>
                </c:pt>
                <c:pt idx="192">
                  <c:v>567.22728602117991</c:v>
                </c:pt>
                <c:pt idx="193">
                  <c:v>680.67274322541584</c:v>
                </c:pt>
                <c:pt idx="194">
                  <c:v>283.61364301058995</c:v>
                </c:pt>
                <c:pt idx="195">
                  <c:v>283.61364301058995</c:v>
                </c:pt>
                <c:pt idx="196">
                  <c:v>397.05910021482589</c:v>
                </c:pt>
                <c:pt idx="197">
                  <c:v>283.61364301058995</c:v>
                </c:pt>
                <c:pt idx="198">
                  <c:v>340.33637161270792</c:v>
                </c:pt>
                <c:pt idx="199">
                  <c:v>340.33637161270792</c:v>
                </c:pt>
                <c:pt idx="200">
                  <c:v>56.722728602117989</c:v>
                </c:pt>
                <c:pt idx="201">
                  <c:v>397.05910021482589</c:v>
                </c:pt>
                <c:pt idx="202">
                  <c:v>340.33637161270792</c:v>
                </c:pt>
                <c:pt idx="203">
                  <c:v>453.78182881694391</c:v>
                </c:pt>
                <c:pt idx="204">
                  <c:v>453.78182881694391</c:v>
                </c:pt>
                <c:pt idx="205">
                  <c:v>850.84092903176975</c:v>
                </c:pt>
                <c:pt idx="206">
                  <c:v>567.22728602117991</c:v>
                </c:pt>
                <c:pt idx="207">
                  <c:v>226.89091440847196</c:v>
                </c:pt>
                <c:pt idx="208">
                  <c:v>397.05910021482589</c:v>
                </c:pt>
                <c:pt idx="209">
                  <c:v>737.39547182753381</c:v>
                </c:pt>
                <c:pt idx="210">
                  <c:v>794.11820042965178</c:v>
                </c:pt>
                <c:pt idx="211">
                  <c:v>340.33637161270792</c:v>
                </c:pt>
                <c:pt idx="212">
                  <c:v>510.50455741906188</c:v>
                </c:pt>
                <c:pt idx="213">
                  <c:v>340.33637161270792</c:v>
                </c:pt>
                <c:pt idx="214">
                  <c:v>340.33637161270792</c:v>
                </c:pt>
                <c:pt idx="215">
                  <c:v>283.61364301058995</c:v>
                </c:pt>
                <c:pt idx="216">
                  <c:v>113.44545720423598</c:v>
                </c:pt>
                <c:pt idx="217">
                  <c:v>397.05910021482589</c:v>
                </c:pt>
                <c:pt idx="218">
                  <c:v>737.39547182753381</c:v>
                </c:pt>
                <c:pt idx="219">
                  <c:v>340.33637161270792</c:v>
                </c:pt>
                <c:pt idx="220">
                  <c:v>510.50455741906188</c:v>
                </c:pt>
                <c:pt idx="221">
                  <c:v>397.05910021482589</c:v>
                </c:pt>
                <c:pt idx="222">
                  <c:v>510.50455741906188</c:v>
                </c:pt>
                <c:pt idx="223">
                  <c:v>340.33637161270792</c:v>
                </c:pt>
                <c:pt idx="224">
                  <c:v>283.61364301058995</c:v>
                </c:pt>
                <c:pt idx="225">
                  <c:v>567.22728602117991</c:v>
                </c:pt>
                <c:pt idx="226">
                  <c:v>510.50455741906188</c:v>
                </c:pt>
                <c:pt idx="227">
                  <c:v>453.78182881694391</c:v>
                </c:pt>
                <c:pt idx="228">
                  <c:v>340.33637161270792</c:v>
                </c:pt>
                <c:pt idx="229">
                  <c:v>567.22728602117991</c:v>
                </c:pt>
                <c:pt idx="230">
                  <c:v>397.05910021482589</c:v>
                </c:pt>
                <c:pt idx="231">
                  <c:v>397.05910021482589</c:v>
                </c:pt>
                <c:pt idx="232">
                  <c:v>453.78182881694391</c:v>
                </c:pt>
                <c:pt idx="233">
                  <c:v>510.50455741906188</c:v>
                </c:pt>
                <c:pt idx="234">
                  <c:v>283.61364301058995</c:v>
                </c:pt>
                <c:pt idx="235">
                  <c:v>283.61364301058995</c:v>
                </c:pt>
                <c:pt idx="236">
                  <c:v>397.05910021482589</c:v>
                </c:pt>
                <c:pt idx="237">
                  <c:v>340.33637161270792</c:v>
                </c:pt>
                <c:pt idx="238">
                  <c:v>397.05910021482589</c:v>
                </c:pt>
                <c:pt idx="239">
                  <c:v>340.33637161270792</c:v>
                </c:pt>
                <c:pt idx="240">
                  <c:v>510.50455741906188</c:v>
                </c:pt>
                <c:pt idx="241">
                  <c:v>113.44545720423598</c:v>
                </c:pt>
                <c:pt idx="242">
                  <c:v>397.05910021482589</c:v>
                </c:pt>
                <c:pt idx="243">
                  <c:v>453.78182881694391</c:v>
                </c:pt>
                <c:pt idx="244">
                  <c:v>567.22728602117991</c:v>
                </c:pt>
                <c:pt idx="245">
                  <c:v>623.95001462329788</c:v>
                </c:pt>
                <c:pt idx="246">
                  <c:v>680.67274322541584</c:v>
                </c:pt>
                <c:pt idx="247">
                  <c:v>737.39547182753381</c:v>
                </c:pt>
                <c:pt idx="248">
                  <c:v>510.50455741906188</c:v>
                </c:pt>
                <c:pt idx="249">
                  <c:v>453.78182881694391</c:v>
                </c:pt>
                <c:pt idx="250">
                  <c:v>794.11820042965178</c:v>
                </c:pt>
                <c:pt idx="251">
                  <c:v>453.78182881694391</c:v>
                </c:pt>
                <c:pt idx="252">
                  <c:v>850.84092903176975</c:v>
                </c:pt>
                <c:pt idx="253">
                  <c:v>1247.9000292465958</c:v>
                </c:pt>
                <c:pt idx="254">
                  <c:v>907.56365763388783</c:v>
                </c:pt>
                <c:pt idx="255">
                  <c:v>737.39547182753381</c:v>
                </c:pt>
                <c:pt idx="256">
                  <c:v>623.95001462329788</c:v>
                </c:pt>
                <c:pt idx="257">
                  <c:v>567.22728602117991</c:v>
                </c:pt>
                <c:pt idx="258">
                  <c:v>567.22728602117991</c:v>
                </c:pt>
                <c:pt idx="259">
                  <c:v>1247.9000292465958</c:v>
                </c:pt>
                <c:pt idx="260">
                  <c:v>850.84092903176975</c:v>
                </c:pt>
                <c:pt idx="261">
                  <c:v>1304.6227578487137</c:v>
                </c:pt>
                <c:pt idx="262">
                  <c:v>680.67274322541584</c:v>
                </c:pt>
                <c:pt idx="263">
                  <c:v>567.22728602117991</c:v>
                </c:pt>
                <c:pt idx="264">
                  <c:v>1247.9000292465958</c:v>
                </c:pt>
                <c:pt idx="265">
                  <c:v>567.22728602117991</c:v>
                </c:pt>
                <c:pt idx="266">
                  <c:v>964.2863862360058</c:v>
                </c:pt>
                <c:pt idx="267">
                  <c:v>1077.7318434402418</c:v>
                </c:pt>
                <c:pt idx="268">
                  <c:v>794.11820042965178</c:v>
                </c:pt>
                <c:pt idx="269">
                  <c:v>453.78182881694391</c:v>
                </c:pt>
                <c:pt idx="270">
                  <c:v>1134.4545720423598</c:v>
                </c:pt>
                <c:pt idx="271">
                  <c:v>1134.4545720423598</c:v>
                </c:pt>
                <c:pt idx="272">
                  <c:v>1588.2364008593036</c:v>
                </c:pt>
                <c:pt idx="273">
                  <c:v>1361.3454864508317</c:v>
                </c:pt>
                <c:pt idx="274">
                  <c:v>1191.1773006444778</c:v>
                </c:pt>
                <c:pt idx="275">
                  <c:v>1644.9591294614215</c:v>
                </c:pt>
                <c:pt idx="276">
                  <c:v>1077.7318434402418</c:v>
                </c:pt>
                <c:pt idx="277">
                  <c:v>907.56365763388783</c:v>
                </c:pt>
                <c:pt idx="278">
                  <c:v>1361.3454864508317</c:v>
                </c:pt>
                <c:pt idx="279">
                  <c:v>2098.7409582783653</c:v>
                </c:pt>
                <c:pt idx="280">
                  <c:v>1985.2955010741296</c:v>
                </c:pt>
                <c:pt idx="281">
                  <c:v>3006.3046159122532</c:v>
                </c:pt>
                <c:pt idx="282">
                  <c:v>2609.2455156974274</c:v>
                </c:pt>
                <c:pt idx="283">
                  <c:v>1701.6818580635395</c:v>
                </c:pt>
                <c:pt idx="284">
                  <c:v>2609.2455156974274</c:v>
                </c:pt>
                <c:pt idx="285">
                  <c:v>4651.2637453736752</c:v>
                </c:pt>
                <c:pt idx="286">
                  <c:v>3800.4228163419052</c:v>
                </c:pt>
                <c:pt idx="287">
                  <c:v>5048.322845588501</c:v>
                </c:pt>
                <c:pt idx="288">
                  <c:v>5331.9364885990908</c:v>
                </c:pt>
                <c:pt idx="289">
                  <c:v>6182.7774176308603</c:v>
                </c:pt>
                <c:pt idx="290">
                  <c:v>6466.3910606414502</c:v>
                </c:pt>
                <c:pt idx="291">
                  <c:v>4027.3137307503771</c:v>
                </c:pt>
                <c:pt idx="292">
                  <c:v>8848.7456619304066</c:v>
                </c:pt>
                <c:pt idx="293">
                  <c:v>8848.7456619304066</c:v>
                </c:pt>
                <c:pt idx="294">
                  <c:v>7997.9047328986362</c:v>
                </c:pt>
                <c:pt idx="295">
                  <c:v>9302.5274907473504</c:v>
                </c:pt>
                <c:pt idx="296">
                  <c:v>11231.100263219361</c:v>
                </c:pt>
                <c:pt idx="297">
                  <c:v>9472.6956765537034</c:v>
                </c:pt>
                <c:pt idx="298">
                  <c:v>10720.595705800299</c:v>
                </c:pt>
                <c:pt idx="299">
                  <c:v>13500.00940730408</c:v>
                </c:pt>
                <c:pt idx="300">
                  <c:v>11514.713906229952</c:v>
                </c:pt>
                <c:pt idx="301">
                  <c:v>13726.900321712552</c:v>
                </c:pt>
                <c:pt idx="302">
                  <c:v>12762.613935476547</c:v>
                </c:pt>
                <c:pt idx="303">
                  <c:v>16222.700380205744</c:v>
                </c:pt>
                <c:pt idx="304">
                  <c:v>9245.8047621452315</c:v>
                </c:pt>
                <c:pt idx="305">
                  <c:v>11457.991177627833</c:v>
                </c:pt>
                <c:pt idx="306">
                  <c:v>16619.759480420569</c:v>
                </c:pt>
                <c:pt idx="307">
                  <c:v>14577.741250744322</c:v>
                </c:pt>
                <c:pt idx="308">
                  <c:v>11571.436634832069</c:v>
                </c:pt>
                <c:pt idx="309">
                  <c:v>11798.327549240541</c:v>
                </c:pt>
                <c:pt idx="310">
                  <c:v>14577.741250744322</c:v>
                </c:pt>
                <c:pt idx="311">
                  <c:v>12252.109378057485</c:v>
                </c:pt>
                <c:pt idx="312">
                  <c:v>9302.5274907473504</c:v>
                </c:pt>
                <c:pt idx="313">
                  <c:v>15655.473094184565</c:v>
                </c:pt>
                <c:pt idx="314">
                  <c:v>11798.327549240541</c:v>
                </c:pt>
                <c:pt idx="315">
                  <c:v>12649.168478272311</c:v>
                </c:pt>
                <c:pt idx="316">
                  <c:v>12081.941192251132</c:v>
                </c:pt>
                <c:pt idx="317">
                  <c:v>12592.445749670193</c:v>
                </c:pt>
                <c:pt idx="318">
                  <c:v>9869.7547767685301</c:v>
                </c:pt>
                <c:pt idx="319">
                  <c:v>7941.1820042965182</c:v>
                </c:pt>
                <c:pt idx="320">
                  <c:v>15031.523079561266</c:v>
                </c:pt>
                <c:pt idx="321">
                  <c:v>11514.713906229952</c:v>
                </c:pt>
                <c:pt idx="322">
                  <c:v>10096.645691177002</c:v>
                </c:pt>
                <c:pt idx="323">
                  <c:v>9359.2502193494674</c:v>
                </c:pt>
                <c:pt idx="324">
                  <c:v>11741.604820638424</c:v>
                </c:pt>
                <c:pt idx="325">
                  <c:v>5502.1046744054447</c:v>
                </c:pt>
                <c:pt idx="326">
                  <c:v>8338.241104511344</c:v>
                </c:pt>
                <c:pt idx="327">
                  <c:v>12592.445749670193</c:v>
                </c:pt>
                <c:pt idx="328">
                  <c:v>8848.7456619304066</c:v>
                </c:pt>
                <c:pt idx="329">
                  <c:v>9472.6956765537034</c:v>
                </c:pt>
                <c:pt idx="330">
                  <c:v>9813.0320481664112</c:v>
                </c:pt>
                <c:pt idx="331">
                  <c:v>10550.427519993946</c:v>
                </c:pt>
                <c:pt idx="332">
                  <c:v>8281.5183759092251</c:v>
                </c:pt>
                <c:pt idx="333">
                  <c:v>6182.7774176308603</c:v>
                </c:pt>
                <c:pt idx="334">
                  <c:v>10663.872977198182</c:v>
                </c:pt>
                <c:pt idx="335">
                  <c:v>8111.3501901028721</c:v>
                </c:pt>
                <c:pt idx="336">
                  <c:v>9189.0820335431144</c:v>
                </c:pt>
                <c:pt idx="337">
                  <c:v>9529.4184051558223</c:v>
                </c:pt>
                <c:pt idx="338">
                  <c:v>9359.2502193494674</c:v>
                </c:pt>
                <c:pt idx="339">
                  <c:v>7487.4001754795745</c:v>
                </c:pt>
                <c:pt idx="340">
                  <c:v>7317.2319896732206</c:v>
                </c:pt>
                <c:pt idx="341">
                  <c:v>11514.713906229952</c:v>
                </c:pt>
                <c:pt idx="342">
                  <c:v>9699.5865909621753</c:v>
                </c:pt>
                <c:pt idx="343">
                  <c:v>11287.822991821478</c:v>
                </c:pt>
                <c:pt idx="344">
                  <c:v>9075.6365763388785</c:v>
                </c:pt>
                <c:pt idx="345">
                  <c:v>8848.7456619304066</c:v>
                </c:pt>
                <c:pt idx="346">
                  <c:v>7657.5683612859284</c:v>
                </c:pt>
                <c:pt idx="347">
                  <c:v>7544.1229040816925</c:v>
                </c:pt>
                <c:pt idx="348">
                  <c:v>10607.150248596063</c:v>
                </c:pt>
                <c:pt idx="349">
                  <c:v>9359.2502193494674</c:v>
                </c:pt>
                <c:pt idx="350">
                  <c:v>9189.0820335431144</c:v>
                </c:pt>
                <c:pt idx="351">
                  <c:v>8281.5183759092251</c:v>
                </c:pt>
                <c:pt idx="352">
                  <c:v>9926.4775053706471</c:v>
                </c:pt>
                <c:pt idx="353">
                  <c:v>6806.727432254158</c:v>
                </c:pt>
                <c:pt idx="354">
                  <c:v>5445.3819458033267</c:v>
                </c:pt>
                <c:pt idx="355">
                  <c:v>9869.7547767685301</c:v>
                </c:pt>
                <c:pt idx="356">
                  <c:v>8054.6274615007542</c:v>
                </c:pt>
                <c:pt idx="357">
                  <c:v>8678.5774761240518</c:v>
                </c:pt>
                <c:pt idx="358">
                  <c:v>8394.9638331134611</c:v>
                </c:pt>
                <c:pt idx="359">
                  <c:v>7544.1229040816925</c:v>
                </c:pt>
                <c:pt idx="360">
                  <c:v>6750.00470365204</c:v>
                </c:pt>
                <c:pt idx="361">
                  <c:v>6466.3910606414502</c:v>
                </c:pt>
                <c:pt idx="362">
                  <c:v>10720.595705800299</c:v>
                </c:pt>
                <c:pt idx="363">
                  <c:v>6693.281975049922</c:v>
                </c:pt>
                <c:pt idx="364">
                  <c:v>7544.1229040816925</c:v>
                </c:pt>
                <c:pt idx="365">
                  <c:v>6352.9456034372142</c:v>
                </c:pt>
                <c:pt idx="366">
                  <c:v>5785.7183174160346</c:v>
                </c:pt>
                <c:pt idx="367">
                  <c:v>7771.0138184901643</c:v>
                </c:pt>
                <c:pt idx="368">
                  <c:v>5558.8274030075627</c:v>
                </c:pt>
                <c:pt idx="369">
                  <c:v>6750.00470365204</c:v>
                </c:pt>
                <c:pt idx="370">
                  <c:v>3516.8091733313149</c:v>
                </c:pt>
                <c:pt idx="371">
                  <c:v>850.84092903176975</c:v>
                </c:pt>
                <c:pt idx="37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6F6-454A-9050-6DA5BF8BE796}"/>
            </c:ext>
          </c:extLst>
        </c:ser>
        <c:ser>
          <c:idx val="2"/>
          <c:order val="2"/>
          <c:tx>
            <c:strRef>
              <c:f>'cases,death,hosp'!$D$1</c:f>
              <c:strCache>
                <c:ptCount val="1"/>
                <c:pt idx="0">
                  <c:v>Expected cases based on deaths (100%)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'cases,death,hosp'!$D$2:$D$731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58.526022531617805</c:v>
                </c:pt>
                <c:pt idx="70">
                  <c:v>58.526022531617805</c:v>
                </c:pt>
                <c:pt idx="71">
                  <c:v>58.526022531617805</c:v>
                </c:pt>
                <c:pt idx="72">
                  <c:v>58.526022531617805</c:v>
                </c:pt>
                <c:pt idx="73">
                  <c:v>58.526022531617805</c:v>
                </c:pt>
                <c:pt idx="74">
                  <c:v>58.526022531617805</c:v>
                </c:pt>
                <c:pt idx="75">
                  <c:v>58.526022531617805</c:v>
                </c:pt>
                <c:pt idx="76">
                  <c:v>1163.4973279285489</c:v>
                </c:pt>
                <c:pt idx="77">
                  <c:v>1163.4973279285489</c:v>
                </c:pt>
                <c:pt idx="78">
                  <c:v>1163.4973279285489</c:v>
                </c:pt>
                <c:pt idx="79">
                  <c:v>1163.4973279285489</c:v>
                </c:pt>
                <c:pt idx="80">
                  <c:v>1163.4973279285489</c:v>
                </c:pt>
                <c:pt idx="81">
                  <c:v>1163.4973279285489</c:v>
                </c:pt>
                <c:pt idx="82">
                  <c:v>1163.4973279285489</c:v>
                </c:pt>
                <c:pt idx="83">
                  <c:v>1938.3818662471585</c:v>
                </c:pt>
                <c:pt idx="84">
                  <c:v>1938.3818662471585</c:v>
                </c:pt>
                <c:pt idx="85">
                  <c:v>1938.3818662471585</c:v>
                </c:pt>
                <c:pt idx="86">
                  <c:v>1938.3818662471585</c:v>
                </c:pt>
                <c:pt idx="87">
                  <c:v>1938.3818662471585</c:v>
                </c:pt>
                <c:pt idx="88">
                  <c:v>1938.3818662471585</c:v>
                </c:pt>
                <c:pt idx="89">
                  <c:v>1938.3818662471585</c:v>
                </c:pt>
                <c:pt idx="90">
                  <c:v>3463.5700134211033</c:v>
                </c:pt>
                <c:pt idx="91">
                  <c:v>3463.5700134211033</c:v>
                </c:pt>
                <c:pt idx="92">
                  <c:v>3463.5700134211033</c:v>
                </c:pt>
                <c:pt idx="93">
                  <c:v>3463.5700134211033</c:v>
                </c:pt>
                <c:pt idx="94">
                  <c:v>3463.5700134211033</c:v>
                </c:pt>
                <c:pt idx="95">
                  <c:v>3463.5700134211033</c:v>
                </c:pt>
                <c:pt idx="96">
                  <c:v>3463.5700134211033</c:v>
                </c:pt>
                <c:pt idx="97">
                  <c:v>2551.7345823785067</c:v>
                </c:pt>
                <c:pt idx="98">
                  <c:v>2551.7345823785067</c:v>
                </c:pt>
                <c:pt idx="99">
                  <c:v>2551.7345823785067</c:v>
                </c:pt>
                <c:pt idx="100">
                  <c:v>2551.7345823785067</c:v>
                </c:pt>
                <c:pt idx="101">
                  <c:v>2551.7345823785067</c:v>
                </c:pt>
                <c:pt idx="102">
                  <c:v>2551.7345823785067</c:v>
                </c:pt>
                <c:pt idx="103">
                  <c:v>2551.7345823785067</c:v>
                </c:pt>
                <c:pt idx="104">
                  <c:v>1905.6072936294524</c:v>
                </c:pt>
                <c:pt idx="105">
                  <c:v>1905.6072936294524</c:v>
                </c:pt>
                <c:pt idx="106">
                  <c:v>1905.6072936294524</c:v>
                </c:pt>
                <c:pt idx="107">
                  <c:v>1905.6072936294524</c:v>
                </c:pt>
                <c:pt idx="108">
                  <c:v>1905.6072936294524</c:v>
                </c:pt>
                <c:pt idx="109">
                  <c:v>1905.6072936294524</c:v>
                </c:pt>
                <c:pt idx="110">
                  <c:v>1905.6072936294524</c:v>
                </c:pt>
                <c:pt idx="111">
                  <c:v>1087.4134986374465</c:v>
                </c:pt>
                <c:pt idx="112">
                  <c:v>1087.4134986374465</c:v>
                </c:pt>
                <c:pt idx="113">
                  <c:v>1087.4134986374465</c:v>
                </c:pt>
                <c:pt idx="114">
                  <c:v>1087.4134986374465</c:v>
                </c:pt>
                <c:pt idx="115">
                  <c:v>1087.4134986374465</c:v>
                </c:pt>
                <c:pt idx="116">
                  <c:v>1087.4134986374465</c:v>
                </c:pt>
                <c:pt idx="117">
                  <c:v>1087.4134986374465</c:v>
                </c:pt>
                <c:pt idx="118">
                  <c:v>186.11275165054138</c:v>
                </c:pt>
                <c:pt idx="119">
                  <c:v>186.11275165054138</c:v>
                </c:pt>
                <c:pt idx="120">
                  <c:v>186.11275165054138</c:v>
                </c:pt>
                <c:pt idx="121">
                  <c:v>186.11275165054138</c:v>
                </c:pt>
                <c:pt idx="122">
                  <c:v>186.11275165054138</c:v>
                </c:pt>
                <c:pt idx="123">
                  <c:v>186.11275165054138</c:v>
                </c:pt>
                <c:pt idx="124">
                  <c:v>186.11275165054138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108.8584019088085</c:v>
                </c:pt>
                <c:pt idx="140">
                  <c:v>108.8584019088085</c:v>
                </c:pt>
                <c:pt idx="141">
                  <c:v>108.8584019088085</c:v>
                </c:pt>
                <c:pt idx="142">
                  <c:v>108.8584019088085</c:v>
                </c:pt>
                <c:pt idx="143">
                  <c:v>108.8584019088085</c:v>
                </c:pt>
                <c:pt idx="144">
                  <c:v>108.8584019088085</c:v>
                </c:pt>
                <c:pt idx="145">
                  <c:v>108.8584019088085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43.309256673396384</c:v>
                </c:pt>
                <c:pt idx="154">
                  <c:v>43.309256673396384</c:v>
                </c:pt>
                <c:pt idx="155">
                  <c:v>43.309256673396384</c:v>
                </c:pt>
                <c:pt idx="156">
                  <c:v>43.309256673396384</c:v>
                </c:pt>
                <c:pt idx="157">
                  <c:v>43.309256673396384</c:v>
                </c:pt>
                <c:pt idx="158">
                  <c:v>43.309256673396384</c:v>
                </c:pt>
                <c:pt idx="159">
                  <c:v>43.309256673396384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25.751449913911738</c:v>
                </c:pt>
                <c:pt idx="168">
                  <c:v>25.751449913911738</c:v>
                </c:pt>
                <c:pt idx="169">
                  <c:v>25.751449913911738</c:v>
                </c:pt>
                <c:pt idx="170">
                  <c:v>25.751449913911738</c:v>
                </c:pt>
                <c:pt idx="171">
                  <c:v>25.751449913911738</c:v>
                </c:pt>
                <c:pt idx="172">
                  <c:v>25.751449913911738</c:v>
                </c:pt>
                <c:pt idx="173">
                  <c:v>25.751449913911738</c:v>
                </c:pt>
                <c:pt idx="174">
                  <c:v>7.0231227037943222</c:v>
                </c:pt>
                <c:pt idx="175">
                  <c:v>7.0231227037943222</c:v>
                </c:pt>
                <c:pt idx="176">
                  <c:v>7.0231227037943222</c:v>
                </c:pt>
                <c:pt idx="177">
                  <c:v>7.0231227037943222</c:v>
                </c:pt>
                <c:pt idx="178">
                  <c:v>7.0231227037943222</c:v>
                </c:pt>
                <c:pt idx="179">
                  <c:v>7.0231227037943222</c:v>
                </c:pt>
                <c:pt idx="180">
                  <c:v>7.0231227037943222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612.18219568071549</c:v>
                </c:pt>
                <c:pt idx="210">
                  <c:v>612.18219568071549</c:v>
                </c:pt>
                <c:pt idx="211">
                  <c:v>612.18219568071549</c:v>
                </c:pt>
                <c:pt idx="212">
                  <c:v>612.18219568071549</c:v>
                </c:pt>
                <c:pt idx="213">
                  <c:v>612.18219568071549</c:v>
                </c:pt>
                <c:pt idx="214">
                  <c:v>612.18219568071549</c:v>
                </c:pt>
                <c:pt idx="215">
                  <c:v>612.18219568071549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388.61278960993934</c:v>
                </c:pt>
                <c:pt idx="224">
                  <c:v>388.61278960993934</c:v>
                </c:pt>
                <c:pt idx="225">
                  <c:v>388.61278960993934</c:v>
                </c:pt>
                <c:pt idx="226">
                  <c:v>388.61278960993934</c:v>
                </c:pt>
                <c:pt idx="227">
                  <c:v>388.61278960993934</c:v>
                </c:pt>
                <c:pt idx="228">
                  <c:v>388.61278960993934</c:v>
                </c:pt>
                <c:pt idx="229">
                  <c:v>388.61278960993934</c:v>
                </c:pt>
                <c:pt idx="230">
                  <c:v>239.95669237963043</c:v>
                </c:pt>
                <c:pt idx="231">
                  <c:v>239.95669237963043</c:v>
                </c:pt>
                <c:pt idx="232">
                  <c:v>239.95669237963043</c:v>
                </c:pt>
                <c:pt idx="233">
                  <c:v>239.95669237963043</c:v>
                </c:pt>
                <c:pt idx="234">
                  <c:v>239.95669237963043</c:v>
                </c:pt>
                <c:pt idx="235">
                  <c:v>239.95669237963043</c:v>
                </c:pt>
                <c:pt idx="236">
                  <c:v>239.95669237963043</c:v>
                </c:pt>
                <c:pt idx="237">
                  <c:v>37.456654420234834</c:v>
                </c:pt>
                <c:pt idx="238">
                  <c:v>37.456654420234834</c:v>
                </c:pt>
                <c:pt idx="239">
                  <c:v>37.456654420234834</c:v>
                </c:pt>
                <c:pt idx="240">
                  <c:v>37.456654420234834</c:v>
                </c:pt>
                <c:pt idx="241">
                  <c:v>37.456654420234834</c:v>
                </c:pt>
                <c:pt idx="242">
                  <c:v>37.456654420234834</c:v>
                </c:pt>
                <c:pt idx="243">
                  <c:v>37.456654420234834</c:v>
                </c:pt>
                <c:pt idx="244">
                  <c:v>23.410409012646188</c:v>
                </c:pt>
                <c:pt idx="245">
                  <c:v>23.410409012646188</c:v>
                </c:pt>
                <c:pt idx="246">
                  <c:v>23.410409012646188</c:v>
                </c:pt>
                <c:pt idx="247">
                  <c:v>23.410409012646188</c:v>
                </c:pt>
                <c:pt idx="248">
                  <c:v>23.410409012646188</c:v>
                </c:pt>
                <c:pt idx="249">
                  <c:v>23.410409012646188</c:v>
                </c:pt>
                <c:pt idx="250">
                  <c:v>23.410409012646188</c:v>
                </c:pt>
                <c:pt idx="251">
                  <c:v>225.91044697204177</c:v>
                </c:pt>
                <c:pt idx="252">
                  <c:v>225.91044697204177</c:v>
                </c:pt>
                <c:pt idx="253">
                  <c:v>225.91044697204177</c:v>
                </c:pt>
                <c:pt idx="254">
                  <c:v>225.91044697204177</c:v>
                </c:pt>
                <c:pt idx="255">
                  <c:v>225.91044697204177</c:v>
                </c:pt>
                <c:pt idx="256">
                  <c:v>225.91044697204177</c:v>
                </c:pt>
                <c:pt idx="257">
                  <c:v>225.91044697204177</c:v>
                </c:pt>
                <c:pt idx="258">
                  <c:v>162.70234263789405</c:v>
                </c:pt>
                <c:pt idx="259">
                  <c:v>162.70234263789405</c:v>
                </c:pt>
                <c:pt idx="260">
                  <c:v>162.70234263789405</c:v>
                </c:pt>
                <c:pt idx="261">
                  <c:v>162.70234263789405</c:v>
                </c:pt>
                <c:pt idx="262">
                  <c:v>162.70234263789405</c:v>
                </c:pt>
                <c:pt idx="263">
                  <c:v>162.70234263789405</c:v>
                </c:pt>
                <c:pt idx="264">
                  <c:v>162.70234263789405</c:v>
                </c:pt>
                <c:pt idx="265">
                  <c:v>77.25434974173406</c:v>
                </c:pt>
                <c:pt idx="266">
                  <c:v>77.25434974173406</c:v>
                </c:pt>
                <c:pt idx="267">
                  <c:v>77.25434974173406</c:v>
                </c:pt>
                <c:pt idx="268">
                  <c:v>77.25434974173406</c:v>
                </c:pt>
                <c:pt idx="269">
                  <c:v>77.25434974173406</c:v>
                </c:pt>
                <c:pt idx="270">
                  <c:v>77.25434974173406</c:v>
                </c:pt>
                <c:pt idx="271">
                  <c:v>77.25434974173406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533.75732548834753</c:v>
                </c:pt>
                <c:pt idx="280">
                  <c:v>533.75732548834753</c:v>
                </c:pt>
                <c:pt idx="281">
                  <c:v>533.75732548834753</c:v>
                </c:pt>
                <c:pt idx="282">
                  <c:v>533.75732548834753</c:v>
                </c:pt>
                <c:pt idx="283">
                  <c:v>533.75732548834753</c:v>
                </c:pt>
                <c:pt idx="284">
                  <c:v>533.75732548834753</c:v>
                </c:pt>
                <c:pt idx="285">
                  <c:v>533.75732548834753</c:v>
                </c:pt>
                <c:pt idx="286">
                  <c:v>183.77171074927702</c:v>
                </c:pt>
                <c:pt idx="287">
                  <c:v>183.77171074927702</c:v>
                </c:pt>
                <c:pt idx="288">
                  <c:v>183.77171074927702</c:v>
                </c:pt>
                <c:pt idx="289">
                  <c:v>183.77171074927702</c:v>
                </c:pt>
                <c:pt idx="290">
                  <c:v>183.77171074927702</c:v>
                </c:pt>
                <c:pt idx="291">
                  <c:v>183.77171074927702</c:v>
                </c:pt>
                <c:pt idx="292">
                  <c:v>183.77171074927702</c:v>
                </c:pt>
                <c:pt idx="293">
                  <c:v>1409.3066225613397</c:v>
                </c:pt>
                <c:pt idx="294">
                  <c:v>1409.3066225613397</c:v>
                </c:pt>
                <c:pt idx="295">
                  <c:v>1409.3066225613397</c:v>
                </c:pt>
                <c:pt idx="296">
                  <c:v>1409.3066225613397</c:v>
                </c:pt>
                <c:pt idx="297">
                  <c:v>1409.3066225613397</c:v>
                </c:pt>
                <c:pt idx="298">
                  <c:v>1409.3066225613397</c:v>
                </c:pt>
                <c:pt idx="299">
                  <c:v>1409.3066225613397</c:v>
                </c:pt>
                <c:pt idx="300">
                  <c:v>2344.5524626165811</c:v>
                </c:pt>
                <c:pt idx="301">
                  <c:v>2344.5524626165811</c:v>
                </c:pt>
                <c:pt idx="302">
                  <c:v>2344.5524626165811</c:v>
                </c:pt>
                <c:pt idx="303">
                  <c:v>2344.5524626165811</c:v>
                </c:pt>
                <c:pt idx="304">
                  <c:v>2344.5524626165811</c:v>
                </c:pt>
                <c:pt idx="305">
                  <c:v>2344.5524626165811</c:v>
                </c:pt>
                <c:pt idx="306">
                  <c:v>2344.5524626165811</c:v>
                </c:pt>
                <c:pt idx="307">
                  <c:v>4567.370798367403</c:v>
                </c:pt>
                <c:pt idx="308">
                  <c:v>4567.370798367403</c:v>
                </c:pt>
                <c:pt idx="309">
                  <c:v>4567.370798367403</c:v>
                </c:pt>
                <c:pt idx="310">
                  <c:v>4567.370798367403</c:v>
                </c:pt>
                <c:pt idx="311">
                  <c:v>4567.370798367403</c:v>
                </c:pt>
                <c:pt idx="312">
                  <c:v>4567.370798367403</c:v>
                </c:pt>
                <c:pt idx="313">
                  <c:v>4567.370798367403</c:v>
                </c:pt>
                <c:pt idx="314">
                  <c:v>4867.0240337292817</c:v>
                </c:pt>
                <c:pt idx="315">
                  <c:v>4867.0240337292817</c:v>
                </c:pt>
                <c:pt idx="316">
                  <c:v>4867.0240337292817</c:v>
                </c:pt>
                <c:pt idx="317">
                  <c:v>4867.0240337292817</c:v>
                </c:pt>
                <c:pt idx="318">
                  <c:v>4867.0240337292817</c:v>
                </c:pt>
                <c:pt idx="319">
                  <c:v>4867.0240337292817</c:v>
                </c:pt>
                <c:pt idx="320">
                  <c:v>4867.0240337292817</c:v>
                </c:pt>
                <c:pt idx="321">
                  <c:v>4710.1742933445466</c:v>
                </c:pt>
                <c:pt idx="322">
                  <c:v>4710.1742933445466</c:v>
                </c:pt>
                <c:pt idx="323">
                  <c:v>4710.1742933445466</c:v>
                </c:pt>
                <c:pt idx="324">
                  <c:v>4710.1742933445466</c:v>
                </c:pt>
                <c:pt idx="325">
                  <c:v>4710.1742933445466</c:v>
                </c:pt>
                <c:pt idx="326">
                  <c:v>4710.1742933445466</c:v>
                </c:pt>
                <c:pt idx="327">
                  <c:v>4710.1742933445466</c:v>
                </c:pt>
                <c:pt idx="328">
                  <c:v>4445.0514112763194</c:v>
                </c:pt>
                <c:pt idx="329">
                  <c:v>4445.0514112763194</c:v>
                </c:pt>
                <c:pt idx="330">
                  <c:v>4445.0514112763194</c:v>
                </c:pt>
                <c:pt idx="331">
                  <c:v>4445.0514112763194</c:v>
                </c:pt>
                <c:pt idx="332">
                  <c:v>4445.0514112763194</c:v>
                </c:pt>
                <c:pt idx="333">
                  <c:v>4445.0514112763194</c:v>
                </c:pt>
                <c:pt idx="334">
                  <c:v>4445.0514112763194</c:v>
                </c:pt>
                <c:pt idx="335">
                  <c:v>5061.9156887595645</c:v>
                </c:pt>
                <c:pt idx="336">
                  <c:v>5061.9156887595645</c:v>
                </c:pt>
                <c:pt idx="337">
                  <c:v>5061.9156887595645</c:v>
                </c:pt>
                <c:pt idx="338">
                  <c:v>5061.9156887595645</c:v>
                </c:pt>
                <c:pt idx="339">
                  <c:v>5061.9156887595645</c:v>
                </c:pt>
                <c:pt idx="340">
                  <c:v>5061.9156887595645</c:v>
                </c:pt>
                <c:pt idx="341">
                  <c:v>5061.9156887595645</c:v>
                </c:pt>
                <c:pt idx="342">
                  <c:v>4520.5499803421089</c:v>
                </c:pt>
                <c:pt idx="343">
                  <c:v>4520.5499803421089</c:v>
                </c:pt>
                <c:pt idx="344">
                  <c:v>4520.5499803421089</c:v>
                </c:pt>
                <c:pt idx="345">
                  <c:v>4520.5499803421089</c:v>
                </c:pt>
                <c:pt idx="346">
                  <c:v>4520.5499803421089</c:v>
                </c:pt>
                <c:pt idx="347">
                  <c:v>4520.5499803421089</c:v>
                </c:pt>
                <c:pt idx="348">
                  <c:v>4520.5499803421089</c:v>
                </c:pt>
                <c:pt idx="349">
                  <c:v>3876.1784722690036</c:v>
                </c:pt>
                <c:pt idx="350">
                  <c:v>3876.1784722690036</c:v>
                </c:pt>
                <c:pt idx="351">
                  <c:v>3876.1784722690036</c:v>
                </c:pt>
                <c:pt idx="352">
                  <c:v>3876.1784722690036</c:v>
                </c:pt>
                <c:pt idx="353">
                  <c:v>3876.1784722690036</c:v>
                </c:pt>
                <c:pt idx="354">
                  <c:v>3876.1784722690036</c:v>
                </c:pt>
                <c:pt idx="355">
                  <c:v>3876.1784722690036</c:v>
                </c:pt>
                <c:pt idx="356">
                  <c:v>5219.3506893696149</c:v>
                </c:pt>
                <c:pt idx="357">
                  <c:v>5219.3506893696149</c:v>
                </c:pt>
                <c:pt idx="358">
                  <c:v>5219.3506893696149</c:v>
                </c:pt>
                <c:pt idx="359">
                  <c:v>5219.3506893696149</c:v>
                </c:pt>
                <c:pt idx="360">
                  <c:v>5219.3506893696149</c:v>
                </c:pt>
                <c:pt idx="361">
                  <c:v>5219.3506893696149</c:v>
                </c:pt>
                <c:pt idx="362">
                  <c:v>5219.3506893696149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F6-454A-9050-6DA5BF8BE796}"/>
            </c:ext>
          </c:extLst>
        </c:ser>
        <c:ser>
          <c:idx val="4"/>
          <c:order val="3"/>
          <c:tx>
            <c:strRef>
              <c:f>'cases,death,hosp'!$F$1</c:f>
              <c:strCache>
                <c:ptCount val="1"/>
                <c:pt idx="0">
                  <c:v>Expected cases based on deaths (50%)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'cases,death,hosp'!$F$2:$F$731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117.05204506323561</c:v>
                </c:pt>
                <c:pt idx="70">
                  <c:v>117.05204506323561</c:v>
                </c:pt>
                <c:pt idx="71">
                  <c:v>117.05204506323561</c:v>
                </c:pt>
                <c:pt idx="72">
                  <c:v>117.05204506323561</c:v>
                </c:pt>
                <c:pt idx="73">
                  <c:v>117.05204506323561</c:v>
                </c:pt>
                <c:pt idx="74">
                  <c:v>117.05204506323561</c:v>
                </c:pt>
                <c:pt idx="75">
                  <c:v>117.05204506323561</c:v>
                </c:pt>
                <c:pt idx="76">
                  <c:v>2326.9946558570978</c:v>
                </c:pt>
                <c:pt idx="77">
                  <c:v>2326.9946558570978</c:v>
                </c:pt>
                <c:pt idx="78">
                  <c:v>2326.9946558570978</c:v>
                </c:pt>
                <c:pt idx="79">
                  <c:v>2326.9946558570978</c:v>
                </c:pt>
                <c:pt idx="80">
                  <c:v>2326.9946558570978</c:v>
                </c:pt>
                <c:pt idx="81">
                  <c:v>2326.9946558570978</c:v>
                </c:pt>
                <c:pt idx="82">
                  <c:v>2326.9946558570978</c:v>
                </c:pt>
                <c:pt idx="83">
                  <c:v>3876.7637324943171</c:v>
                </c:pt>
                <c:pt idx="84">
                  <c:v>3876.7637324943171</c:v>
                </c:pt>
                <c:pt idx="85">
                  <c:v>3876.7637324943171</c:v>
                </c:pt>
                <c:pt idx="86">
                  <c:v>3876.7637324943171</c:v>
                </c:pt>
                <c:pt idx="87">
                  <c:v>3876.7637324943171</c:v>
                </c:pt>
                <c:pt idx="88">
                  <c:v>3876.7637324943171</c:v>
                </c:pt>
                <c:pt idx="89">
                  <c:v>3876.7637324943171</c:v>
                </c:pt>
                <c:pt idx="90">
                  <c:v>6927.1400268422067</c:v>
                </c:pt>
                <c:pt idx="91">
                  <c:v>6927.1400268422067</c:v>
                </c:pt>
                <c:pt idx="92">
                  <c:v>6927.1400268422067</c:v>
                </c:pt>
                <c:pt idx="93">
                  <c:v>6927.1400268422067</c:v>
                </c:pt>
                <c:pt idx="94">
                  <c:v>6927.1400268422067</c:v>
                </c:pt>
                <c:pt idx="95">
                  <c:v>6927.1400268422067</c:v>
                </c:pt>
                <c:pt idx="96">
                  <c:v>6927.1400268422067</c:v>
                </c:pt>
                <c:pt idx="97">
                  <c:v>5103.4691647570135</c:v>
                </c:pt>
                <c:pt idx="98">
                  <c:v>5103.4691647570135</c:v>
                </c:pt>
                <c:pt idx="99">
                  <c:v>5103.4691647570135</c:v>
                </c:pt>
                <c:pt idx="100">
                  <c:v>5103.4691647570135</c:v>
                </c:pt>
                <c:pt idx="101">
                  <c:v>5103.4691647570135</c:v>
                </c:pt>
                <c:pt idx="102">
                  <c:v>5103.4691647570135</c:v>
                </c:pt>
                <c:pt idx="103">
                  <c:v>5103.4691647570135</c:v>
                </c:pt>
                <c:pt idx="104">
                  <c:v>3811.2145872589049</c:v>
                </c:pt>
                <c:pt idx="105">
                  <c:v>3811.2145872589049</c:v>
                </c:pt>
                <c:pt idx="106">
                  <c:v>3811.2145872589049</c:v>
                </c:pt>
                <c:pt idx="107">
                  <c:v>3811.2145872589049</c:v>
                </c:pt>
                <c:pt idx="108">
                  <c:v>3811.2145872589049</c:v>
                </c:pt>
                <c:pt idx="109">
                  <c:v>3811.2145872589049</c:v>
                </c:pt>
                <c:pt idx="110">
                  <c:v>3811.2145872589049</c:v>
                </c:pt>
                <c:pt idx="111">
                  <c:v>2174.8269972748931</c:v>
                </c:pt>
                <c:pt idx="112">
                  <c:v>2174.8269972748931</c:v>
                </c:pt>
                <c:pt idx="113">
                  <c:v>2174.8269972748931</c:v>
                </c:pt>
                <c:pt idx="114">
                  <c:v>2174.8269972748931</c:v>
                </c:pt>
                <c:pt idx="115">
                  <c:v>2174.8269972748931</c:v>
                </c:pt>
                <c:pt idx="116">
                  <c:v>2174.8269972748931</c:v>
                </c:pt>
                <c:pt idx="117">
                  <c:v>2174.8269972748931</c:v>
                </c:pt>
                <c:pt idx="118">
                  <c:v>372.22550330108277</c:v>
                </c:pt>
                <c:pt idx="119">
                  <c:v>372.22550330108277</c:v>
                </c:pt>
                <c:pt idx="120">
                  <c:v>372.22550330108277</c:v>
                </c:pt>
                <c:pt idx="121">
                  <c:v>372.22550330108277</c:v>
                </c:pt>
                <c:pt idx="122">
                  <c:v>372.22550330108277</c:v>
                </c:pt>
                <c:pt idx="123">
                  <c:v>372.22550330108277</c:v>
                </c:pt>
                <c:pt idx="124">
                  <c:v>372.22550330108277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217.71680381761701</c:v>
                </c:pt>
                <c:pt idx="140">
                  <c:v>217.71680381761701</c:v>
                </c:pt>
                <c:pt idx="141">
                  <c:v>217.71680381761701</c:v>
                </c:pt>
                <c:pt idx="142">
                  <c:v>217.71680381761701</c:v>
                </c:pt>
                <c:pt idx="143">
                  <c:v>217.71680381761701</c:v>
                </c:pt>
                <c:pt idx="144">
                  <c:v>217.71680381761701</c:v>
                </c:pt>
                <c:pt idx="145">
                  <c:v>217.71680381761701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86.618513346792767</c:v>
                </c:pt>
                <c:pt idx="154">
                  <c:v>86.618513346792767</c:v>
                </c:pt>
                <c:pt idx="155">
                  <c:v>86.618513346792767</c:v>
                </c:pt>
                <c:pt idx="156">
                  <c:v>86.618513346792767</c:v>
                </c:pt>
                <c:pt idx="157">
                  <c:v>86.618513346792767</c:v>
                </c:pt>
                <c:pt idx="158">
                  <c:v>86.618513346792767</c:v>
                </c:pt>
                <c:pt idx="159">
                  <c:v>86.618513346792767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51.502899827823477</c:v>
                </c:pt>
                <c:pt idx="168">
                  <c:v>51.502899827823477</c:v>
                </c:pt>
                <c:pt idx="169">
                  <c:v>51.502899827823477</c:v>
                </c:pt>
                <c:pt idx="170">
                  <c:v>51.502899827823477</c:v>
                </c:pt>
                <c:pt idx="171">
                  <c:v>51.502899827823477</c:v>
                </c:pt>
                <c:pt idx="172">
                  <c:v>51.502899827823477</c:v>
                </c:pt>
                <c:pt idx="173">
                  <c:v>51.502899827823477</c:v>
                </c:pt>
                <c:pt idx="174">
                  <c:v>14.046245407588644</c:v>
                </c:pt>
                <c:pt idx="175">
                  <c:v>14.046245407588644</c:v>
                </c:pt>
                <c:pt idx="176">
                  <c:v>14.046245407588644</c:v>
                </c:pt>
                <c:pt idx="177">
                  <c:v>14.046245407588644</c:v>
                </c:pt>
                <c:pt idx="178">
                  <c:v>14.046245407588644</c:v>
                </c:pt>
                <c:pt idx="179">
                  <c:v>14.046245407588644</c:v>
                </c:pt>
                <c:pt idx="180">
                  <c:v>14.046245407588644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1224.364391361431</c:v>
                </c:pt>
                <c:pt idx="210">
                  <c:v>1224.364391361431</c:v>
                </c:pt>
                <c:pt idx="211">
                  <c:v>1224.364391361431</c:v>
                </c:pt>
                <c:pt idx="212">
                  <c:v>1224.364391361431</c:v>
                </c:pt>
                <c:pt idx="213">
                  <c:v>1224.364391361431</c:v>
                </c:pt>
                <c:pt idx="214">
                  <c:v>1224.364391361431</c:v>
                </c:pt>
                <c:pt idx="215">
                  <c:v>1224.364391361431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777.22557921987868</c:v>
                </c:pt>
                <c:pt idx="224">
                  <c:v>777.22557921987868</c:v>
                </c:pt>
                <c:pt idx="225">
                  <c:v>777.22557921987868</c:v>
                </c:pt>
                <c:pt idx="226">
                  <c:v>777.22557921987868</c:v>
                </c:pt>
                <c:pt idx="227">
                  <c:v>777.22557921987868</c:v>
                </c:pt>
                <c:pt idx="228">
                  <c:v>777.22557921987868</c:v>
                </c:pt>
                <c:pt idx="229">
                  <c:v>777.22557921987868</c:v>
                </c:pt>
                <c:pt idx="230">
                  <c:v>479.91338475926085</c:v>
                </c:pt>
                <c:pt idx="231">
                  <c:v>479.91338475926085</c:v>
                </c:pt>
                <c:pt idx="232">
                  <c:v>479.91338475926085</c:v>
                </c:pt>
                <c:pt idx="233">
                  <c:v>479.91338475926085</c:v>
                </c:pt>
                <c:pt idx="234">
                  <c:v>479.91338475926085</c:v>
                </c:pt>
                <c:pt idx="235">
                  <c:v>479.91338475926085</c:v>
                </c:pt>
                <c:pt idx="236">
                  <c:v>479.91338475926085</c:v>
                </c:pt>
                <c:pt idx="237">
                  <c:v>74.913308840469668</c:v>
                </c:pt>
                <c:pt idx="238">
                  <c:v>74.913308840469668</c:v>
                </c:pt>
                <c:pt idx="239">
                  <c:v>74.913308840469668</c:v>
                </c:pt>
                <c:pt idx="240">
                  <c:v>74.913308840469668</c:v>
                </c:pt>
                <c:pt idx="241">
                  <c:v>74.913308840469668</c:v>
                </c:pt>
                <c:pt idx="242">
                  <c:v>74.913308840469668</c:v>
                </c:pt>
                <c:pt idx="243">
                  <c:v>74.913308840469668</c:v>
                </c:pt>
                <c:pt idx="244">
                  <c:v>46.820818025292375</c:v>
                </c:pt>
                <c:pt idx="245">
                  <c:v>46.820818025292375</c:v>
                </c:pt>
                <c:pt idx="246">
                  <c:v>46.820818025292375</c:v>
                </c:pt>
                <c:pt idx="247">
                  <c:v>46.820818025292375</c:v>
                </c:pt>
                <c:pt idx="248">
                  <c:v>46.820818025292375</c:v>
                </c:pt>
                <c:pt idx="249">
                  <c:v>46.820818025292375</c:v>
                </c:pt>
                <c:pt idx="250">
                  <c:v>46.820818025292375</c:v>
                </c:pt>
                <c:pt idx="251">
                  <c:v>451.82089394408354</c:v>
                </c:pt>
                <c:pt idx="252">
                  <c:v>451.82089394408354</c:v>
                </c:pt>
                <c:pt idx="253">
                  <c:v>451.82089394408354</c:v>
                </c:pt>
                <c:pt idx="254">
                  <c:v>451.82089394408354</c:v>
                </c:pt>
                <c:pt idx="255">
                  <c:v>451.82089394408354</c:v>
                </c:pt>
                <c:pt idx="256">
                  <c:v>451.82089394408354</c:v>
                </c:pt>
                <c:pt idx="257">
                  <c:v>451.82089394408354</c:v>
                </c:pt>
                <c:pt idx="258">
                  <c:v>325.4046852757881</c:v>
                </c:pt>
                <c:pt idx="259">
                  <c:v>325.4046852757881</c:v>
                </c:pt>
                <c:pt idx="260">
                  <c:v>325.4046852757881</c:v>
                </c:pt>
                <c:pt idx="261">
                  <c:v>325.4046852757881</c:v>
                </c:pt>
                <c:pt idx="262">
                  <c:v>325.4046852757881</c:v>
                </c:pt>
                <c:pt idx="263">
                  <c:v>325.4046852757881</c:v>
                </c:pt>
                <c:pt idx="264">
                  <c:v>325.4046852757881</c:v>
                </c:pt>
                <c:pt idx="265">
                  <c:v>154.50869948346812</c:v>
                </c:pt>
                <c:pt idx="266">
                  <c:v>154.50869948346812</c:v>
                </c:pt>
                <c:pt idx="267">
                  <c:v>154.50869948346812</c:v>
                </c:pt>
                <c:pt idx="268">
                  <c:v>154.50869948346812</c:v>
                </c:pt>
                <c:pt idx="269">
                  <c:v>154.50869948346812</c:v>
                </c:pt>
                <c:pt idx="270">
                  <c:v>154.50869948346812</c:v>
                </c:pt>
                <c:pt idx="271">
                  <c:v>154.50869948346812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1067.5146509766951</c:v>
                </c:pt>
                <c:pt idx="280">
                  <c:v>1067.5146509766951</c:v>
                </c:pt>
                <c:pt idx="281">
                  <c:v>1067.5146509766951</c:v>
                </c:pt>
                <c:pt idx="282">
                  <c:v>1067.5146509766951</c:v>
                </c:pt>
                <c:pt idx="283">
                  <c:v>1067.5146509766951</c:v>
                </c:pt>
                <c:pt idx="284">
                  <c:v>1067.5146509766951</c:v>
                </c:pt>
                <c:pt idx="285">
                  <c:v>1067.5146509766951</c:v>
                </c:pt>
                <c:pt idx="286">
                  <c:v>367.54342149855404</c:v>
                </c:pt>
                <c:pt idx="287">
                  <c:v>367.54342149855404</c:v>
                </c:pt>
                <c:pt idx="288">
                  <c:v>367.54342149855404</c:v>
                </c:pt>
                <c:pt idx="289">
                  <c:v>367.54342149855404</c:v>
                </c:pt>
                <c:pt idx="290">
                  <c:v>367.54342149855404</c:v>
                </c:pt>
                <c:pt idx="291">
                  <c:v>367.54342149855404</c:v>
                </c:pt>
                <c:pt idx="292">
                  <c:v>367.54342149855404</c:v>
                </c:pt>
                <c:pt idx="293">
                  <c:v>2818.6132451226795</c:v>
                </c:pt>
                <c:pt idx="294">
                  <c:v>2818.6132451226795</c:v>
                </c:pt>
                <c:pt idx="295">
                  <c:v>2818.6132451226795</c:v>
                </c:pt>
                <c:pt idx="296">
                  <c:v>2818.6132451226795</c:v>
                </c:pt>
                <c:pt idx="297">
                  <c:v>2818.6132451226795</c:v>
                </c:pt>
                <c:pt idx="298">
                  <c:v>2818.6132451226795</c:v>
                </c:pt>
                <c:pt idx="299">
                  <c:v>2818.6132451226795</c:v>
                </c:pt>
                <c:pt idx="300">
                  <c:v>4689.1049252331622</c:v>
                </c:pt>
                <c:pt idx="301">
                  <c:v>4689.1049252331622</c:v>
                </c:pt>
                <c:pt idx="302">
                  <c:v>4689.1049252331622</c:v>
                </c:pt>
                <c:pt idx="303">
                  <c:v>4689.1049252331622</c:v>
                </c:pt>
                <c:pt idx="304">
                  <c:v>4689.1049252331622</c:v>
                </c:pt>
                <c:pt idx="305">
                  <c:v>4689.1049252331622</c:v>
                </c:pt>
                <c:pt idx="306">
                  <c:v>4689.1049252331622</c:v>
                </c:pt>
                <c:pt idx="307">
                  <c:v>9134.7415967348061</c:v>
                </c:pt>
                <c:pt idx="308">
                  <c:v>9134.7415967348061</c:v>
                </c:pt>
                <c:pt idx="309">
                  <c:v>9134.7415967348061</c:v>
                </c:pt>
                <c:pt idx="310">
                  <c:v>9134.7415967348061</c:v>
                </c:pt>
                <c:pt idx="311">
                  <c:v>9134.7415967348061</c:v>
                </c:pt>
                <c:pt idx="312">
                  <c:v>9134.7415967348061</c:v>
                </c:pt>
                <c:pt idx="313">
                  <c:v>9134.7415967348061</c:v>
                </c:pt>
                <c:pt idx="314">
                  <c:v>9734.0480674585633</c:v>
                </c:pt>
                <c:pt idx="315">
                  <c:v>9734.0480674585633</c:v>
                </c:pt>
                <c:pt idx="316">
                  <c:v>9734.0480674585633</c:v>
                </c:pt>
                <c:pt idx="317">
                  <c:v>9734.0480674585633</c:v>
                </c:pt>
                <c:pt idx="318">
                  <c:v>9734.0480674585633</c:v>
                </c:pt>
                <c:pt idx="319">
                  <c:v>9734.0480674585633</c:v>
                </c:pt>
                <c:pt idx="320">
                  <c:v>9734.0480674585633</c:v>
                </c:pt>
                <c:pt idx="321">
                  <c:v>9420.3485866890933</c:v>
                </c:pt>
                <c:pt idx="322">
                  <c:v>9420.3485866890933</c:v>
                </c:pt>
                <c:pt idx="323">
                  <c:v>9420.3485866890933</c:v>
                </c:pt>
                <c:pt idx="324">
                  <c:v>9420.3485866890933</c:v>
                </c:pt>
                <c:pt idx="325">
                  <c:v>9420.3485866890933</c:v>
                </c:pt>
                <c:pt idx="326">
                  <c:v>9420.3485866890933</c:v>
                </c:pt>
                <c:pt idx="327">
                  <c:v>9420.3485866890933</c:v>
                </c:pt>
                <c:pt idx="328">
                  <c:v>8890.1028225526388</c:v>
                </c:pt>
                <c:pt idx="329">
                  <c:v>8890.1028225526388</c:v>
                </c:pt>
                <c:pt idx="330">
                  <c:v>8890.1028225526388</c:v>
                </c:pt>
                <c:pt idx="331">
                  <c:v>8890.1028225526388</c:v>
                </c:pt>
                <c:pt idx="332">
                  <c:v>8890.1028225526388</c:v>
                </c:pt>
                <c:pt idx="333">
                  <c:v>8890.1028225526388</c:v>
                </c:pt>
                <c:pt idx="334">
                  <c:v>8890.1028225526388</c:v>
                </c:pt>
                <c:pt idx="335">
                  <c:v>10123.831377519129</c:v>
                </c:pt>
                <c:pt idx="336">
                  <c:v>10123.831377519129</c:v>
                </c:pt>
                <c:pt idx="337">
                  <c:v>10123.831377519129</c:v>
                </c:pt>
                <c:pt idx="338">
                  <c:v>10123.831377519129</c:v>
                </c:pt>
                <c:pt idx="339">
                  <c:v>10123.831377519129</c:v>
                </c:pt>
                <c:pt idx="340">
                  <c:v>10123.831377519129</c:v>
                </c:pt>
                <c:pt idx="341">
                  <c:v>10123.831377519129</c:v>
                </c:pt>
                <c:pt idx="342">
                  <c:v>9041.0999606842179</c:v>
                </c:pt>
                <c:pt idx="343">
                  <c:v>9041.0999606842179</c:v>
                </c:pt>
                <c:pt idx="344">
                  <c:v>9041.0999606842179</c:v>
                </c:pt>
                <c:pt idx="345">
                  <c:v>9041.0999606842179</c:v>
                </c:pt>
                <c:pt idx="346">
                  <c:v>9041.0999606842179</c:v>
                </c:pt>
                <c:pt idx="347">
                  <c:v>9041.0999606842179</c:v>
                </c:pt>
                <c:pt idx="348">
                  <c:v>9041.0999606842179</c:v>
                </c:pt>
                <c:pt idx="349">
                  <c:v>7752.3569445380072</c:v>
                </c:pt>
                <c:pt idx="350">
                  <c:v>7752.3569445380072</c:v>
                </c:pt>
                <c:pt idx="351">
                  <c:v>7752.3569445380072</c:v>
                </c:pt>
                <c:pt idx="352">
                  <c:v>7752.3569445380072</c:v>
                </c:pt>
                <c:pt idx="353">
                  <c:v>7752.3569445380072</c:v>
                </c:pt>
                <c:pt idx="354">
                  <c:v>7752.3569445380072</c:v>
                </c:pt>
                <c:pt idx="355">
                  <c:v>7752.3569445380072</c:v>
                </c:pt>
                <c:pt idx="356">
                  <c:v>10438.70137873923</c:v>
                </c:pt>
                <c:pt idx="357">
                  <c:v>10438.70137873923</c:v>
                </c:pt>
                <c:pt idx="358">
                  <c:v>10438.70137873923</c:v>
                </c:pt>
                <c:pt idx="359">
                  <c:v>10438.70137873923</c:v>
                </c:pt>
                <c:pt idx="360">
                  <c:v>10438.70137873923</c:v>
                </c:pt>
                <c:pt idx="361">
                  <c:v>10438.70137873923</c:v>
                </c:pt>
                <c:pt idx="362">
                  <c:v>10438.70137873923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6F6-454A-9050-6DA5BF8BE796}"/>
            </c:ext>
          </c:extLst>
        </c:ser>
        <c:ser>
          <c:idx val="0"/>
          <c:order val="4"/>
          <c:tx>
            <c:strRef>
              <c:f>'cases,death,hosp'!$B$1</c:f>
              <c:strCache>
                <c:ptCount val="1"/>
                <c:pt idx="0">
                  <c:v>Observed cases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'cases,death,hosp'!$A$2:$A$731</c:f>
              <c:numCache>
                <c:formatCode>m/d/yy</c:formatCode>
                <c:ptCount val="730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</c:numCache>
            </c:numRef>
          </c:cat>
          <c:val>
            <c:numRef>
              <c:f>'cases,death,hosp'!$B$2:$B$731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60">
                  <c:v>3.8570000000000002</c:v>
                </c:pt>
                <c:pt idx="61">
                  <c:v>6</c:v>
                </c:pt>
                <c:pt idx="62">
                  <c:v>7.8570000000000002</c:v>
                </c:pt>
                <c:pt idx="63">
                  <c:v>12.714</c:v>
                </c:pt>
                <c:pt idx="64">
                  <c:v>15.143000000000001</c:v>
                </c:pt>
                <c:pt idx="65">
                  <c:v>29.428999999999998</c:v>
                </c:pt>
                <c:pt idx="66">
                  <c:v>35.713999999999999</c:v>
                </c:pt>
                <c:pt idx="67">
                  <c:v>44.286000000000001</c:v>
                </c:pt>
                <c:pt idx="68">
                  <c:v>47.429000000000002</c:v>
                </c:pt>
                <c:pt idx="69">
                  <c:v>62.143000000000001</c:v>
                </c:pt>
                <c:pt idx="70">
                  <c:v>80.286000000000001</c:v>
                </c:pt>
                <c:pt idx="71">
                  <c:v>76.856999999999999</c:v>
                </c:pt>
                <c:pt idx="72">
                  <c:v>132.143</c:v>
                </c:pt>
                <c:pt idx="73">
                  <c:v>155.857</c:v>
                </c:pt>
                <c:pt idx="74">
                  <c:v>266.14299999999997</c:v>
                </c:pt>
                <c:pt idx="75">
                  <c:v>260.85700000000003</c:v>
                </c:pt>
                <c:pt idx="76">
                  <c:v>315.57100000000003</c:v>
                </c:pt>
                <c:pt idx="77">
                  <c:v>339.42899999999997</c:v>
                </c:pt>
                <c:pt idx="78">
                  <c:v>489</c:v>
                </c:pt>
                <c:pt idx="79">
                  <c:v>593.57100000000003</c:v>
                </c:pt>
                <c:pt idx="80">
                  <c:v>745.14300000000003</c:v>
                </c:pt>
                <c:pt idx="81">
                  <c:v>753.42899999999997</c:v>
                </c:pt>
                <c:pt idx="82">
                  <c:v>942.14300000000003</c:v>
                </c:pt>
                <c:pt idx="83">
                  <c:v>1025.2860000000001</c:v>
                </c:pt>
                <c:pt idx="84">
                  <c:v>1124.143</c:v>
                </c:pt>
                <c:pt idx="85">
                  <c:v>1105.143</c:v>
                </c:pt>
                <c:pt idx="86">
                  <c:v>1090.5709999999999</c:v>
                </c:pt>
                <c:pt idx="87">
                  <c:v>1071.5709999999999</c:v>
                </c:pt>
                <c:pt idx="88">
                  <c:v>1050.7139999999999</c:v>
                </c:pt>
                <c:pt idx="89">
                  <c:v>1018.143</c:v>
                </c:pt>
                <c:pt idx="90">
                  <c:v>961.14300000000003</c:v>
                </c:pt>
                <c:pt idx="91">
                  <c:v>981.57100000000003</c:v>
                </c:pt>
                <c:pt idx="92">
                  <c:v>1002.2859999999999</c:v>
                </c:pt>
                <c:pt idx="93">
                  <c:v>954</c:v>
                </c:pt>
                <c:pt idx="94">
                  <c:v>918.42899999999997</c:v>
                </c:pt>
                <c:pt idx="95">
                  <c:v>895.85699999999997</c:v>
                </c:pt>
                <c:pt idx="96">
                  <c:v>819.28599999999994</c:v>
                </c:pt>
                <c:pt idx="97">
                  <c:v>806.85699999999997</c:v>
                </c:pt>
                <c:pt idx="98">
                  <c:v>787.42899999999997</c:v>
                </c:pt>
                <c:pt idx="99">
                  <c:v>746.28599999999994</c:v>
                </c:pt>
                <c:pt idx="100">
                  <c:v>706.42899999999997</c:v>
                </c:pt>
                <c:pt idx="101">
                  <c:v>657.42899999999997</c:v>
                </c:pt>
                <c:pt idx="102">
                  <c:v>616.42899999999997</c:v>
                </c:pt>
                <c:pt idx="103">
                  <c:v>575.85699999999997</c:v>
                </c:pt>
                <c:pt idx="104">
                  <c:v>526.14300000000003</c:v>
                </c:pt>
                <c:pt idx="105">
                  <c:v>436.57100000000003</c:v>
                </c:pt>
                <c:pt idx="106">
                  <c:v>383</c:v>
                </c:pt>
                <c:pt idx="107">
                  <c:v>361</c:v>
                </c:pt>
                <c:pt idx="108">
                  <c:v>328.14299999999997</c:v>
                </c:pt>
                <c:pt idx="109">
                  <c:v>332.14299999999997</c:v>
                </c:pt>
                <c:pt idx="110">
                  <c:v>322.286</c:v>
                </c:pt>
                <c:pt idx="111">
                  <c:v>303.85700000000003</c:v>
                </c:pt>
                <c:pt idx="112">
                  <c:v>276</c:v>
                </c:pt>
                <c:pt idx="113">
                  <c:v>252</c:v>
                </c:pt>
                <c:pt idx="114">
                  <c:v>228.429</c:v>
                </c:pt>
                <c:pt idx="115">
                  <c:v>212.857</c:v>
                </c:pt>
                <c:pt idx="116">
                  <c:v>188.714</c:v>
                </c:pt>
                <c:pt idx="117">
                  <c:v>174.286</c:v>
                </c:pt>
                <c:pt idx="118">
                  <c:v>171.571</c:v>
                </c:pt>
                <c:pt idx="119">
                  <c:v>162.714</c:v>
                </c:pt>
                <c:pt idx="120">
                  <c:v>155.714</c:v>
                </c:pt>
                <c:pt idx="121">
                  <c:v>146.857</c:v>
                </c:pt>
                <c:pt idx="122">
                  <c:v>131.857</c:v>
                </c:pt>
                <c:pt idx="123">
                  <c:v>120.571</c:v>
                </c:pt>
                <c:pt idx="124">
                  <c:v>116.714</c:v>
                </c:pt>
                <c:pt idx="125">
                  <c:v>106.429</c:v>
                </c:pt>
                <c:pt idx="126">
                  <c:v>93.286000000000001</c:v>
                </c:pt>
                <c:pt idx="127">
                  <c:v>77.143000000000001</c:v>
                </c:pt>
                <c:pt idx="128">
                  <c:v>71.713999999999999</c:v>
                </c:pt>
                <c:pt idx="129">
                  <c:v>62</c:v>
                </c:pt>
                <c:pt idx="130">
                  <c:v>57.143000000000001</c:v>
                </c:pt>
                <c:pt idx="131">
                  <c:v>51.856999999999999</c:v>
                </c:pt>
                <c:pt idx="132">
                  <c:v>53</c:v>
                </c:pt>
                <c:pt idx="133">
                  <c:v>50.429000000000002</c:v>
                </c:pt>
                <c:pt idx="134">
                  <c:v>48.143000000000001</c:v>
                </c:pt>
                <c:pt idx="135">
                  <c:v>43.856999999999999</c:v>
                </c:pt>
                <c:pt idx="136">
                  <c:v>45.856999999999999</c:v>
                </c:pt>
                <c:pt idx="137">
                  <c:v>40.286000000000001</c:v>
                </c:pt>
                <c:pt idx="138">
                  <c:v>36.143000000000001</c:v>
                </c:pt>
                <c:pt idx="139">
                  <c:v>34</c:v>
                </c:pt>
                <c:pt idx="140">
                  <c:v>35</c:v>
                </c:pt>
                <c:pt idx="141">
                  <c:v>33</c:v>
                </c:pt>
                <c:pt idx="142">
                  <c:v>27.571000000000002</c:v>
                </c:pt>
                <c:pt idx="143">
                  <c:v>21.856999999999999</c:v>
                </c:pt>
                <c:pt idx="144">
                  <c:v>21.286000000000001</c:v>
                </c:pt>
                <c:pt idx="145">
                  <c:v>21.286000000000001</c:v>
                </c:pt>
                <c:pt idx="146">
                  <c:v>20.428999999999998</c:v>
                </c:pt>
                <c:pt idx="147">
                  <c:v>16.856999999999999</c:v>
                </c:pt>
                <c:pt idx="148">
                  <c:v>14.571</c:v>
                </c:pt>
                <c:pt idx="149">
                  <c:v>17.286000000000001</c:v>
                </c:pt>
                <c:pt idx="150">
                  <c:v>17.143000000000001</c:v>
                </c:pt>
                <c:pt idx="151">
                  <c:v>18</c:v>
                </c:pt>
                <c:pt idx="152">
                  <c:v>17.856999999999999</c:v>
                </c:pt>
                <c:pt idx="153">
                  <c:v>16.143000000000001</c:v>
                </c:pt>
                <c:pt idx="154">
                  <c:v>16.713999999999999</c:v>
                </c:pt>
                <c:pt idx="155">
                  <c:v>16.713999999999999</c:v>
                </c:pt>
                <c:pt idx="156">
                  <c:v>15.429</c:v>
                </c:pt>
                <c:pt idx="157">
                  <c:v>15.856999999999999</c:v>
                </c:pt>
                <c:pt idx="158">
                  <c:v>14.714</c:v>
                </c:pt>
                <c:pt idx="159">
                  <c:v>14.429</c:v>
                </c:pt>
                <c:pt idx="160">
                  <c:v>16.286000000000001</c:v>
                </c:pt>
                <c:pt idx="161">
                  <c:v>16.856999999999999</c:v>
                </c:pt>
                <c:pt idx="162">
                  <c:v>18.713999999999999</c:v>
                </c:pt>
                <c:pt idx="163">
                  <c:v>18.143000000000001</c:v>
                </c:pt>
                <c:pt idx="164">
                  <c:v>19.713999999999999</c:v>
                </c:pt>
                <c:pt idx="165">
                  <c:v>21.713999999999999</c:v>
                </c:pt>
                <c:pt idx="166">
                  <c:v>22.713999999999999</c:v>
                </c:pt>
                <c:pt idx="167">
                  <c:v>23.713999999999999</c:v>
                </c:pt>
                <c:pt idx="168">
                  <c:v>25.143000000000001</c:v>
                </c:pt>
                <c:pt idx="169">
                  <c:v>22.286000000000001</c:v>
                </c:pt>
                <c:pt idx="170">
                  <c:v>24.571000000000002</c:v>
                </c:pt>
                <c:pt idx="171">
                  <c:v>21.286000000000001</c:v>
                </c:pt>
                <c:pt idx="172">
                  <c:v>25</c:v>
                </c:pt>
                <c:pt idx="173">
                  <c:v>25.571000000000002</c:v>
                </c:pt>
                <c:pt idx="174">
                  <c:v>25.428999999999998</c:v>
                </c:pt>
                <c:pt idx="175">
                  <c:v>27</c:v>
                </c:pt>
                <c:pt idx="176">
                  <c:v>32.570999999999998</c:v>
                </c:pt>
                <c:pt idx="177">
                  <c:v>35.856999999999999</c:v>
                </c:pt>
                <c:pt idx="178">
                  <c:v>44.570999999999998</c:v>
                </c:pt>
                <c:pt idx="179">
                  <c:v>46.429000000000002</c:v>
                </c:pt>
                <c:pt idx="180">
                  <c:v>48.856999999999999</c:v>
                </c:pt>
                <c:pt idx="181">
                  <c:v>54.570999999999998</c:v>
                </c:pt>
                <c:pt idx="182">
                  <c:v>67.856999999999999</c:v>
                </c:pt>
                <c:pt idx="183">
                  <c:v>77</c:v>
                </c:pt>
                <c:pt idx="184">
                  <c:v>87.856999999999999</c:v>
                </c:pt>
                <c:pt idx="185">
                  <c:v>91.856999999999999</c:v>
                </c:pt>
                <c:pt idx="186">
                  <c:v>93</c:v>
                </c:pt>
                <c:pt idx="187">
                  <c:v>94.713999999999999</c:v>
                </c:pt>
                <c:pt idx="188">
                  <c:v>93.570999999999998</c:v>
                </c:pt>
                <c:pt idx="189">
                  <c:v>92.429000000000002</c:v>
                </c:pt>
                <c:pt idx="190">
                  <c:v>88.429000000000002</c:v>
                </c:pt>
                <c:pt idx="191">
                  <c:v>84.143000000000001</c:v>
                </c:pt>
                <c:pt idx="192">
                  <c:v>88.429000000000002</c:v>
                </c:pt>
                <c:pt idx="193">
                  <c:v>87.856999999999999</c:v>
                </c:pt>
                <c:pt idx="194">
                  <c:v>90.143000000000001</c:v>
                </c:pt>
                <c:pt idx="195">
                  <c:v>92.429000000000002</c:v>
                </c:pt>
                <c:pt idx="196">
                  <c:v>92.856999999999999</c:v>
                </c:pt>
                <c:pt idx="197">
                  <c:v>100.571</c:v>
                </c:pt>
                <c:pt idx="198">
                  <c:v>98.856999999999999</c:v>
                </c:pt>
                <c:pt idx="199">
                  <c:v>96.429000000000002</c:v>
                </c:pt>
                <c:pt idx="200">
                  <c:v>101.143</c:v>
                </c:pt>
                <c:pt idx="201">
                  <c:v>98.286000000000001</c:v>
                </c:pt>
                <c:pt idx="202">
                  <c:v>103.714</c:v>
                </c:pt>
                <c:pt idx="203">
                  <c:v>105</c:v>
                </c:pt>
                <c:pt idx="204">
                  <c:v>101.429</c:v>
                </c:pt>
                <c:pt idx="205">
                  <c:v>110.286</c:v>
                </c:pt>
                <c:pt idx="206">
                  <c:v>115.714</c:v>
                </c:pt>
                <c:pt idx="207">
                  <c:v>117.286</c:v>
                </c:pt>
                <c:pt idx="208">
                  <c:v>120.429</c:v>
                </c:pt>
                <c:pt idx="209">
                  <c:v>123.857</c:v>
                </c:pt>
                <c:pt idx="210">
                  <c:v>131.286</c:v>
                </c:pt>
                <c:pt idx="211">
                  <c:v>146</c:v>
                </c:pt>
                <c:pt idx="212">
                  <c:v>154</c:v>
                </c:pt>
                <c:pt idx="213">
                  <c:v>158.571</c:v>
                </c:pt>
                <c:pt idx="214">
                  <c:v>162.571</c:v>
                </c:pt>
                <c:pt idx="215">
                  <c:v>162.714</c:v>
                </c:pt>
                <c:pt idx="216">
                  <c:v>162.429</c:v>
                </c:pt>
                <c:pt idx="217">
                  <c:v>160.714</c:v>
                </c:pt>
                <c:pt idx="218">
                  <c:v>155.143</c:v>
                </c:pt>
                <c:pt idx="219">
                  <c:v>148.143</c:v>
                </c:pt>
                <c:pt idx="220">
                  <c:v>148.429</c:v>
                </c:pt>
                <c:pt idx="221">
                  <c:v>150.429</c:v>
                </c:pt>
                <c:pt idx="222">
                  <c:v>156</c:v>
                </c:pt>
                <c:pt idx="223">
                  <c:v>164.143</c:v>
                </c:pt>
                <c:pt idx="224">
                  <c:v>177.429</c:v>
                </c:pt>
                <c:pt idx="225">
                  <c:v>185</c:v>
                </c:pt>
                <c:pt idx="226">
                  <c:v>200.286</c:v>
                </c:pt>
                <c:pt idx="227">
                  <c:v>210.429</c:v>
                </c:pt>
                <c:pt idx="228">
                  <c:v>217.286</c:v>
                </c:pt>
                <c:pt idx="229">
                  <c:v>220.571</c:v>
                </c:pt>
                <c:pt idx="230">
                  <c:v>222</c:v>
                </c:pt>
                <c:pt idx="231">
                  <c:v>227.286</c:v>
                </c:pt>
                <c:pt idx="232">
                  <c:v>231.857</c:v>
                </c:pt>
                <c:pt idx="233">
                  <c:v>237.286</c:v>
                </c:pt>
                <c:pt idx="234">
                  <c:v>243.286</c:v>
                </c:pt>
                <c:pt idx="235">
                  <c:v>254.143</c:v>
                </c:pt>
                <c:pt idx="236">
                  <c:v>258.286</c:v>
                </c:pt>
                <c:pt idx="237">
                  <c:v>259</c:v>
                </c:pt>
                <c:pt idx="238">
                  <c:v>269.286</c:v>
                </c:pt>
                <c:pt idx="239">
                  <c:v>282.85700000000003</c:v>
                </c:pt>
                <c:pt idx="240">
                  <c:v>287.714</c:v>
                </c:pt>
                <c:pt idx="241">
                  <c:v>299.286</c:v>
                </c:pt>
                <c:pt idx="242">
                  <c:v>301.57100000000003</c:v>
                </c:pt>
                <c:pt idx="243">
                  <c:v>302.42899999999997</c:v>
                </c:pt>
                <c:pt idx="244">
                  <c:v>304.42899999999997</c:v>
                </c:pt>
                <c:pt idx="245">
                  <c:v>302.57100000000003</c:v>
                </c:pt>
                <c:pt idx="246">
                  <c:v>303</c:v>
                </c:pt>
                <c:pt idx="247">
                  <c:v>312.286</c:v>
                </c:pt>
                <c:pt idx="248">
                  <c:v>319.286</c:v>
                </c:pt>
                <c:pt idx="249">
                  <c:v>341</c:v>
                </c:pt>
                <c:pt idx="250">
                  <c:v>345</c:v>
                </c:pt>
                <c:pt idx="251">
                  <c:v>349.14299999999997</c:v>
                </c:pt>
                <c:pt idx="252">
                  <c:v>363.286</c:v>
                </c:pt>
                <c:pt idx="253">
                  <c:v>369.14299999999997</c:v>
                </c:pt>
                <c:pt idx="254">
                  <c:v>386.714</c:v>
                </c:pt>
                <c:pt idx="255">
                  <c:v>392.42899999999997</c:v>
                </c:pt>
                <c:pt idx="256">
                  <c:v>396.85700000000003</c:v>
                </c:pt>
                <c:pt idx="257">
                  <c:v>406.286</c:v>
                </c:pt>
                <c:pt idx="258">
                  <c:v>416.286</c:v>
                </c:pt>
                <c:pt idx="259">
                  <c:v>422.714</c:v>
                </c:pt>
                <c:pt idx="260">
                  <c:v>440.57100000000003</c:v>
                </c:pt>
                <c:pt idx="261">
                  <c:v>434.85700000000003</c:v>
                </c:pt>
                <c:pt idx="262">
                  <c:v>368.42899999999997</c:v>
                </c:pt>
                <c:pt idx="263">
                  <c:v>300.57100000000003</c:v>
                </c:pt>
                <c:pt idx="264">
                  <c:v>420.286</c:v>
                </c:pt>
                <c:pt idx="265">
                  <c:v>416.14299999999997</c:v>
                </c:pt>
                <c:pt idx="266">
                  <c:v>405.14299999999997</c:v>
                </c:pt>
                <c:pt idx="267">
                  <c:v>385.286</c:v>
                </c:pt>
                <c:pt idx="268">
                  <c:v>368.714</c:v>
                </c:pt>
                <c:pt idx="269">
                  <c:v>368.714</c:v>
                </c:pt>
                <c:pt idx="270">
                  <c:v>368.714</c:v>
                </c:pt>
                <c:pt idx="271">
                  <c:v>324</c:v>
                </c:pt>
                <c:pt idx="272">
                  <c:v>315.286</c:v>
                </c:pt>
                <c:pt idx="273">
                  <c:v>311.57100000000003</c:v>
                </c:pt>
                <c:pt idx="274">
                  <c:v>334.286</c:v>
                </c:pt>
                <c:pt idx="275">
                  <c:v>360</c:v>
                </c:pt>
                <c:pt idx="276">
                  <c:v>360</c:v>
                </c:pt>
                <c:pt idx="277">
                  <c:v>360</c:v>
                </c:pt>
                <c:pt idx="278">
                  <c:v>469.42899999999997</c:v>
                </c:pt>
                <c:pt idx="279">
                  <c:v>537.28599999999994</c:v>
                </c:pt>
                <c:pt idx="280">
                  <c:v>632.42899999999997</c:v>
                </c:pt>
                <c:pt idx="281">
                  <c:v>721.28599999999994</c:v>
                </c:pt>
                <c:pt idx="282">
                  <c:v>854.85699999999997</c:v>
                </c:pt>
                <c:pt idx="283">
                  <c:v>854.85699999999997</c:v>
                </c:pt>
                <c:pt idx="284">
                  <c:v>854.85699999999997</c:v>
                </c:pt>
                <c:pt idx="285">
                  <c:v>1214.857</c:v>
                </c:pt>
                <c:pt idx="286">
                  <c:v>1321.2860000000001</c:v>
                </c:pt>
                <c:pt idx="287">
                  <c:v>1570.7139999999999</c:v>
                </c:pt>
                <c:pt idx="288">
                  <c:v>1776.5709999999999</c:v>
                </c:pt>
                <c:pt idx="289">
                  <c:v>2007.7139999999999</c:v>
                </c:pt>
                <c:pt idx="290">
                  <c:v>2007.7139999999999</c:v>
                </c:pt>
                <c:pt idx="291">
                  <c:v>2007.7139999999999</c:v>
                </c:pt>
                <c:pt idx="292">
                  <c:v>2674.7139999999999</c:v>
                </c:pt>
                <c:pt idx="293">
                  <c:v>2898</c:v>
                </c:pt>
                <c:pt idx="294">
                  <c:v>3294.143</c:v>
                </c:pt>
                <c:pt idx="295">
                  <c:v>3671.7139999999999</c:v>
                </c:pt>
                <c:pt idx="296">
                  <c:v>4175.857</c:v>
                </c:pt>
                <c:pt idx="297">
                  <c:v>4175.857</c:v>
                </c:pt>
                <c:pt idx="298">
                  <c:v>4175.857</c:v>
                </c:pt>
                <c:pt idx="299">
                  <c:v>5419.143</c:v>
                </c:pt>
                <c:pt idx="300">
                  <c:v>5839.2860000000001</c:v>
                </c:pt>
                <c:pt idx="301">
                  <c:v>6270.7139999999999</c:v>
                </c:pt>
                <c:pt idx="302">
                  <c:v>6860.7139999999999</c:v>
                </c:pt>
                <c:pt idx="303">
                  <c:v>7228.2860000000001</c:v>
                </c:pt>
                <c:pt idx="304">
                  <c:v>7228.2860000000001</c:v>
                </c:pt>
                <c:pt idx="305">
                  <c:v>7228.2860000000001</c:v>
                </c:pt>
                <c:pt idx="306">
                  <c:v>7869.143</c:v>
                </c:pt>
                <c:pt idx="307">
                  <c:v>7894.4290000000001</c:v>
                </c:pt>
                <c:pt idx="308">
                  <c:v>8102.5709999999999</c:v>
                </c:pt>
                <c:pt idx="309">
                  <c:v>8208.5709999999999</c:v>
                </c:pt>
                <c:pt idx="310">
                  <c:v>8237.4290000000001</c:v>
                </c:pt>
                <c:pt idx="311">
                  <c:v>8237.4290000000001</c:v>
                </c:pt>
                <c:pt idx="312">
                  <c:v>8237.4290000000001</c:v>
                </c:pt>
                <c:pt idx="313">
                  <c:v>7577.857</c:v>
                </c:pt>
                <c:pt idx="314">
                  <c:v>7557</c:v>
                </c:pt>
                <c:pt idx="315">
                  <c:v>7299.4290000000001</c:v>
                </c:pt>
                <c:pt idx="316">
                  <c:v>6841.7139999999999</c:v>
                </c:pt>
                <c:pt idx="317">
                  <c:v>6460.2860000000001</c:v>
                </c:pt>
                <c:pt idx="318">
                  <c:v>6460.2860000000001</c:v>
                </c:pt>
                <c:pt idx="319">
                  <c:v>6460.2860000000001</c:v>
                </c:pt>
                <c:pt idx="320">
                  <c:v>5821.7139999999999</c:v>
                </c:pt>
                <c:pt idx="321">
                  <c:v>5618.857</c:v>
                </c:pt>
                <c:pt idx="322">
                  <c:v>5310.857</c:v>
                </c:pt>
                <c:pt idx="323">
                  <c:v>5037</c:v>
                </c:pt>
                <c:pt idx="324">
                  <c:v>4780.857</c:v>
                </c:pt>
                <c:pt idx="325">
                  <c:v>4780.857</c:v>
                </c:pt>
                <c:pt idx="326">
                  <c:v>4780.857</c:v>
                </c:pt>
                <c:pt idx="327">
                  <c:v>4339.7139999999999</c:v>
                </c:pt>
                <c:pt idx="328">
                  <c:v>4294.143</c:v>
                </c:pt>
                <c:pt idx="329">
                  <c:v>4117.2860000000001</c:v>
                </c:pt>
                <c:pt idx="330">
                  <c:v>4046.143</c:v>
                </c:pt>
                <c:pt idx="331">
                  <c:v>3955.5709999999999</c:v>
                </c:pt>
                <c:pt idx="332">
                  <c:v>3955.5709999999999</c:v>
                </c:pt>
                <c:pt idx="333">
                  <c:v>3955.5709999999999</c:v>
                </c:pt>
                <c:pt idx="334">
                  <c:v>3817.143</c:v>
                </c:pt>
                <c:pt idx="335">
                  <c:v>3754.4290000000001</c:v>
                </c:pt>
                <c:pt idx="336">
                  <c:v>3741.5709999999999</c:v>
                </c:pt>
                <c:pt idx="337">
                  <c:v>3733.857</c:v>
                </c:pt>
                <c:pt idx="338">
                  <c:v>3743.857</c:v>
                </c:pt>
                <c:pt idx="339">
                  <c:v>3743.857</c:v>
                </c:pt>
                <c:pt idx="340">
                  <c:v>3743.857</c:v>
                </c:pt>
                <c:pt idx="341">
                  <c:v>3890.5709999999999</c:v>
                </c:pt>
                <c:pt idx="342">
                  <c:v>3956.2860000000001</c:v>
                </c:pt>
                <c:pt idx="343">
                  <c:v>3999.143</c:v>
                </c:pt>
                <c:pt idx="344">
                  <c:v>4082.857</c:v>
                </c:pt>
                <c:pt idx="345">
                  <c:v>4190.5709999999999</c:v>
                </c:pt>
                <c:pt idx="346">
                  <c:v>4190.5709999999999</c:v>
                </c:pt>
                <c:pt idx="347">
                  <c:v>4190.5709999999999</c:v>
                </c:pt>
                <c:pt idx="348">
                  <c:v>4321.5709999999999</c:v>
                </c:pt>
                <c:pt idx="349">
                  <c:v>4322.857</c:v>
                </c:pt>
                <c:pt idx="350">
                  <c:v>4399.857</c:v>
                </c:pt>
                <c:pt idx="351">
                  <c:v>4402.2860000000001</c:v>
                </c:pt>
                <c:pt idx="352">
                  <c:v>4308.2860000000001</c:v>
                </c:pt>
                <c:pt idx="353">
                  <c:v>4308.2860000000001</c:v>
                </c:pt>
                <c:pt idx="354">
                  <c:v>4308.2860000000001</c:v>
                </c:pt>
                <c:pt idx="355">
                  <c:v>4204.857</c:v>
                </c:pt>
                <c:pt idx="356">
                  <c:v>4205.4290000000001</c:v>
                </c:pt>
                <c:pt idx="357">
                  <c:v>4120.857</c:v>
                </c:pt>
                <c:pt idx="358">
                  <c:v>4098</c:v>
                </c:pt>
                <c:pt idx="359">
                  <c:v>3458.2860000000001</c:v>
                </c:pt>
                <c:pt idx="360">
                  <c:v>3458.2860000000001</c:v>
                </c:pt>
                <c:pt idx="361">
                  <c:v>3458.2860000000001</c:v>
                </c:pt>
                <c:pt idx="362">
                  <c:v>3470.4290000000001</c:v>
                </c:pt>
                <c:pt idx="363">
                  <c:v>3459.2860000000001</c:v>
                </c:pt>
                <c:pt idx="364">
                  <c:v>3515.143</c:v>
                </c:pt>
                <c:pt idx="365">
                  <c:v>3442.7139999999999</c:v>
                </c:pt>
                <c:pt idx="366">
                  <c:v>3442.7139999999999</c:v>
                </c:pt>
                <c:pt idx="367">
                  <c:v>3442.7139999999999</c:v>
                </c:pt>
                <c:pt idx="368">
                  <c:v>3442.7139999999999</c:v>
                </c:pt>
                <c:pt idx="369">
                  <c:v>3382.4290000000001</c:v>
                </c:pt>
                <c:pt idx="370">
                  <c:v>3357.143</c:v>
                </c:pt>
                <c:pt idx="371">
                  <c:v>3269.143</c:v>
                </c:pt>
                <c:pt idx="372">
                  <c:v>3209.7139999999999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F6-454A-9050-6DA5BF8BE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4790688"/>
        <c:axId val="304767024"/>
      </c:lineChart>
      <c:dateAx>
        <c:axId val="304790688"/>
        <c:scaling>
          <c:orientation val="minMax"/>
          <c:max val="44200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767024"/>
        <c:crosses val="autoZero"/>
        <c:auto val="1"/>
        <c:lblOffset val="100"/>
        <c:baseTimeUnit val="days"/>
        <c:majorUnit val="2"/>
        <c:majorTimeUnit val="months"/>
      </c:dateAx>
      <c:valAx>
        <c:axId val="304767024"/>
        <c:scaling>
          <c:orientation val="minMax"/>
          <c:max val="18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790688"/>
        <c:crosses val="autoZero"/>
        <c:crossBetween val="between"/>
        <c:majorUnit val="3000"/>
        <c:minorUnit val="1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856828051799498"/>
          <c:y val="4.4188047313734442E-2"/>
          <c:w val="0.54952996500437445"/>
          <c:h val="0.20814273697877586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79014887593076"/>
          <c:y val="2.21497894158579E-2"/>
          <c:w val="0.74799634548126326"/>
          <c:h val="0.87078771421297807"/>
        </c:manualLayout>
      </c:layout>
      <c:lineChart>
        <c:grouping val="standard"/>
        <c:varyColors val="0"/>
        <c:ser>
          <c:idx val="0"/>
          <c:order val="0"/>
          <c:tx>
            <c:strRef>
              <c:f>Cases!$B$2</c:f>
              <c:strCache>
                <c:ptCount val="1"/>
                <c:pt idx="0">
                  <c:v>Expected Cases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Cases!$B$3:$B$695</c:f>
              <c:numCache>
                <c:formatCode>General</c:formatCode>
                <c:ptCount val="693"/>
                <c:pt idx="17">
                  <c:v>141.80682150529498</c:v>
                </c:pt>
                <c:pt idx="18">
                  <c:v>113.44545720423598</c:v>
                </c:pt>
                <c:pt idx="19">
                  <c:v>255.25227870953094</c:v>
                </c:pt>
                <c:pt idx="20">
                  <c:v>141.80682150529498</c:v>
                </c:pt>
                <c:pt idx="21">
                  <c:v>141.80682150529498</c:v>
                </c:pt>
                <c:pt idx="22">
                  <c:v>397.05910021482589</c:v>
                </c:pt>
                <c:pt idx="23">
                  <c:v>283.61364301058995</c:v>
                </c:pt>
                <c:pt idx="24">
                  <c:v>368.69773591376691</c:v>
                </c:pt>
                <c:pt idx="25">
                  <c:v>482.1431931180029</c:v>
                </c:pt>
                <c:pt idx="26">
                  <c:v>368.69773591376691</c:v>
                </c:pt>
                <c:pt idx="27">
                  <c:v>482.1431931180029</c:v>
                </c:pt>
                <c:pt idx="28">
                  <c:v>680.67274322541584</c:v>
                </c:pt>
                <c:pt idx="29">
                  <c:v>226.89091440847196</c:v>
                </c:pt>
                <c:pt idx="30">
                  <c:v>482.1431931180029</c:v>
                </c:pt>
                <c:pt idx="31">
                  <c:v>822.47956473071076</c:v>
                </c:pt>
                <c:pt idx="32">
                  <c:v>1191.1773006444778</c:v>
                </c:pt>
                <c:pt idx="33">
                  <c:v>1389.7068507518907</c:v>
                </c:pt>
                <c:pt idx="34">
                  <c:v>1474.7909436550676</c:v>
                </c:pt>
                <c:pt idx="35">
                  <c:v>1559.8750365582446</c:v>
                </c:pt>
                <c:pt idx="36">
                  <c:v>1843.4886795688346</c:v>
                </c:pt>
                <c:pt idx="37">
                  <c:v>1559.8750365582446</c:v>
                </c:pt>
                <c:pt idx="38">
                  <c:v>3403.363716127079</c:v>
                </c:pt>
                <c:pt idx="39">
                  <c:v>2779.4137015037813</c:v>
                </c:pt>
                <c:pt idx="40">
                  <c:v>3176.4728017186071</c:v>
                </c:pt>
                <c:pt idx="41">
                  <c:v>3119.7500731164891</c:v>
                </c:pt>
                <c:pt idx="42">
                  <c:v>4055.6750950514361</c:v>
                </c:pt>
                <c:pt idx="43">
                  <c:v>3346.640987524961</c:v>
                </c:pt>
                <c:pt idx="44">
                  <c:v>3828.7841806429642</c:v>
                </c:pt>
                <c:pt idx="45">
                  <c:v>4594.5410167715572</c:v>
                </c:pt>
                <c:pt idx="46">
                  <c:v>5133.4069384916775</c:v>
                </c:pt>
                <c:pt idx="47">
                  <c:v>5672.2728602117986</c:v>
                </c:pt>
                <c:pt idx="48">
                  <c:v>4679.6251096747337</c:v>
                </c:pt>
                <c:pt idx="49">
                  <c:v>5927.5251389213299</c:v>
                </c:pt>
                <c:pt idx="50">
                  <c:v>3460.086444729197</c:v>
                </c:pt>
                <c:pt idx="51">
                  <c:v>3460.086444729197</c:v>
                </c:pt>
                <c:pt idx="52">
                  <c:v>4651.2637453736752</c:v>
                </c:pt>
                <c:pt idx="53">
                  <c:v>3545.1705376323739</c:v>
                </c:pt>
                <c:pt idx="54">
                  <c:v>2751.0523372027224</c:v>
                </c:pt>
                <c:pt idx="55">
                  <c:v>2665.9682442995454</c:v>
                </c:pt>
                <c:pt idx="56">
                  <c:v>2127.1023225794243</c:v>
                </c:pt>
                <c:pt idx="57">
                  <c:v>1644.9591294614215</c:v>
                </c:pt>
                <c:pt idx="58">
                  <c:v>1418.0682150529497</c:v>
                </c:pt>
                <c:pt idx="59">
                  <c:v>2013.6568653751885</c:v>
                </c:pt>
                <c:pt idx="60">
                  <c:v>1616.5977651603625</c:v>
                </c:pt>
                <c:pt idx="61">
                  <c:v>1673.3204937624805</c:v>
                </c:pt>
                <c:pt idx="62">
                  <c:v>1616.5977651603625</c:v>
                </c:pt>
                <c:pt idx="63">
                  <c:v>1162.8159363434188</c:v>
                </c:pt>
                <c:pt idx="64">
                  <c:v>1219.5386649455368</c:v>
                </c:pt>
                <c:pt idx="65">
                  <c:v>964.2863862360058</c:v>
                </c:pt>
                <c:pt idx="66">
                  <c:v>765.75683612859279</c:v>
                </c:pt>
                <c:pt idx="67">
                  <c:v>1474.7909436550676</c:v>
                </c:pt>
                <c:pt idx="68">
                  <c:v>907.56365763388783</c:v>
                </c:pt>
                <c:pt idx="69">
                  <c:v>1077.7318434402418</c:v>
                </c:pt>
                <c:pt idx="70">
                  <c:v>907.56365763388783</c:v>
                </c:pt>
                <c:pt idx="71">
                  <c:v>397.05910021482589</c:v>
                </c:pt>
                <c:pt idx="72">
                  <c:v>652.31137892435686</c:v>
                </c:pt>
                <c:pt idx="73">
                  <c:v>652.31137892435686</c:v>
                </c:pt>
                <c:pt idx="74">
                  <c:v>538.86592172012092</c:v>
                </c:pt>
                <c:pt idx="75">
                  <c:v>595.58865032223889</c:v>
                </c:pt>
                <c:pt idx="76">
                  <c:v>255.25227870953094</c:v>
                </c:pt>
                <c:pt idx="77">
                  <c:v>368.69773591376691</c:v>
                </c:pt>
                <c:pt idx="78">
                  <c:v>425.42046451588487</c:v>
                </c:pt>
                <c:pt idx="79">
                  <c:v>170.16818580635396</c:v>
                </c:pt>
                <c:pt idx="80">
                  <c:v>368.69773591376691</c:v>
                </c:pt>
                <c:pt idx="81">
                  <c:v>425.42046451588487</c:v>
                </c:pt>
                <c:pt idx="82">
                  <c:v>311.97500731164894</c:v>
                </c:pt>
                <c:pt idx="83">
                  <c:v>113.44545720423598</c:v>
                </c:pt>
                <c:pt idx="84">
                  <c:v>198.52955010741294</c:v>
                </c:pt>
                <c:pt idx="85">
                  <c:v>198.52955010741294</c:v>
                </c:pt>
                <c:pt idx="86">
                  <c:v>198.52955010741294</c:v>
                </c:pt>
                <c:pt idx="87">
                  <c:v>113.44545720423598</c:v>
                </c:pt>
                <c:pt idx="88">
                  <c:v>170.16818580635396</c:v>
                </c:pt>
                <c:pt idx="89">
                  <c:v>85.08409290317698</c:v>
                </c:pt>
                <c:pt idx="90">
                  <c:v>198.52955010741294</c:v>
                </c:pt>
                <c:pt idx="91">
                  <c:v>85.08409290317698</c:v>
                </c:pt>
                <c:pt idx="92">
                  <c:v>56.722728602117989</c:v>
                </c:pt>
                <c:pt idx="93">
                  <c:v>170.16818580635396</c:v>
                </c:pt>
                <c:pt idx="94">
                  <c:v>141.80682150529498</c:v>
                </c:pt>
                <c:pt idx="95">
                  <c:v>28.361364301058995</c:v>
                </c:pt>
                <c:pt idx="96">
                  <c:v>141.80682150529498</c:v>
                </c:pt>
                <c:pt idx="97">
                  <c:v>85.08409290317698</c:v>
                </c:pt>
                <c:pt idx="98">
                  <c:v>85.08409290317698</c:v>
                </c:pt>
                <c:pt idx="99">
                  <c:v>85.08409290317698</c:v>
                </c:pt>
                <c:pt idx="100">
                  <c:v>141.80682150529498</c:v>
                </c:pt>
                <c:pt idx="101">
                  <c:v>85.08409290317698</c:v>
                </c:pt>
                <c:pt idx="102">
                  <c:v>56.722728602117989</c:v>
                </c:pt>
                <c:pt idx="103">
                  <c:v>56.722728602117989</c:v>
                </c:pt>
                <c:pt idx="104">
                  <c:v>85.08409290317698</c:v>
                </c:pt>
                <c:pt idx="105">
                  <c:v>113.44545720423598</c:v>
                </c:pt>
                <c:pt idx="106">
                  <c:v>28.361364301058995</c:v>
                </c:pt>
                <c:pt idx="107">
                  <c:v>0</c:v>
                </c:pt>
                <c:pt idx="108">
                  <c:v>28.361364301058995</c:v>
                </c:pt>
                <c:pt idx="109">
                  <c:v>141.80682150529498</c:v>
                </c:pt>
                <c:pt idx="110">
                  <c:v>0</c:v>
                </c:pt>
                <c:pt idx="111">
                  <c:v>141.80682150529498</c:v>
                </c:pt>
                <c:pt idx="112">
                  <c:v>56.722728602117989</c:v>
                </c:pt>
                <c:pt idx="113">
                  <c:v>85.08409290317698</c:v>
                </c:pt>
                <c:pt idx="114">
                  <c:v>85.08409290317698</c:v>
                </c:pt>
                <c:pt idx="115">
                  <c:v>0</c:v>
                </c:pt>
                <c:pt idx="116">
                  <c:v>0</c:v>
                </c:pt>
                <c:pt idx="117">
                  <c:v>56.722728602117989</c:v>
                </c:pt>
                <c:pt idx="118">
                  <c:v>85.08409290317698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28.361364301058995</c:v>
                </c:pt>
                <c:pt idx="123">
                  <c:v>0</c:v>
                </c:pt>
                <c:pt idx="124">
                  <c:v>28.361364301058995</c:v>
                </c:pt>
                <c:pt idx="125">
                  <c:v>28.361364301058995</c:v>
                </c:pt>
                <c:pt idx="126">
                  <c:v>85.08409290317698</c:v>
                </c:pt>
                <c:pt idx="127">
                  <c:v>0</c:v>
                </c:pt>
                <c:pt idx="128">
                  <c:v>28.361364301058995</c:v>
                </c:pt>
                <c:pt idx="129">
                  <c:v>28.361364301058995</c:v>
                </c:pt>
                <c:pt idx="130">
                  <c:v>0</c:v>
                </c:pt>
                <c:pt idx="131">
                  <c:v>56.722728602117989</c:v>
                </c:pt>
                <c:pt idx="132">
                  <c:v>85.08409290317698</c:v>
                </c:pt>
                <c:pt idx="133">
                  <c:v>141.80682150529498</c:v>
                </c:pt>
                <c:pt idx="134">
                  <c:v>170.16818580635396</c:v>
                </c:pt>
                <c:pt idx="135">
                  <c:v>0</c:v>
                </c:pt>
                <c:pt idx="136">
                  <c:v>85.08409290317698</c:v>
                </c:pt>
                <c:pt idx="137">
                  <c:v>85.08409290317698</c:v>
                </c:pt>
                <c:pt idx="138">
                  <c:v>113.44545720423598</c:v>
                </c:pt>
                <c:pt idx="139">
                  <c:v>0</c:v>
                </c:pt>
                <c:pt idx="140">
                  <c:v>141.80682150529498</c:v>
                </c:pt>
                <c:pt idx="141">
                  <c:v>28.361364301058995</c:v>
                </c:pt>
                <c:pt idx="142">
                  <c:v>28.361364301058995</c:v>
                </c:pt>
                <c:pt idx="143">
                  <c:v>141.80682150529498</c:v>
                </c:pt>
                <c:pt idx="144">
                  <c:v>226.89091440847196</c:v>
                </c:pt>
                <c:pt idx="145">
                  <c:v>170.16818580635396</c:v>
                </c:pt>
                <c:pt idx="146">
                  <c:v>141.80682150529498</c:v>
                </c:pt>
                <c:pt idx="147">
                  <c:v>141.80682150529498</c:v>
                </c:pt>
                <c:pt idx="148">
                  <c:v>56.722728602117989</c:v>
                </c:pt>
                <c:pt idx="149">
                  <c:v>198.52955010741294</c:v>
                </c:pt>
                <c:pt idx="150">
                  <c:v>85.08409290317698</c:v>
                </c:pt>
                <c:pt idx="151">
                  <c:v>198.52955010741294</c:v>
                </c:pt>
                <c:pt idx="152">
                  <c:v>113.44545720423598</c:v>
                </c:pt>
                <c:pt idx="153">
                  <c:v>311.97500731164894</c:v>
                </c:pt>
                <c:pt idx="154">
                  <c:v>198.52955010741294</c:v>
                </c:pt>
                <c:pt idx="155">
                  <c:v>283.61364301058995</c:v>
                </c:pt>
                <c:pt idx="156">
                  <c:v>340.33637161270792</c:v>
                </c:pt>
                <c:pt idx="157">
                  <c:v>141.80682150529498</c:v>
                </c:pt>
                <c:pt idx="158">
                  <c:v>141.80682150529498</c:v>
                </c:pt>
                <c:pt idx="159">
                  <c:v>198.52955010741294</c:v>
                </c:pt>
                <c:pt idx="160">
                  <c:v>141.80682150529498</c:v>
                </c:pt>
                <c:pt idx="161">
                  <c:v>170.16818580635396</c:v>
                </c:pt>
                <c:pt idx="162">
                  <c:v>170.16818580635396</c:v>
                </c:pt>
                <c:pt idx="163">
                  <c:v>28.361364301058995</c:v>
                </c:pt>
                <c:pt idx="164">
                  <c:v>198.52955010741294</c:v>
                </c:pt>
                <c:pt idx="165">
                  <c:v>170.16818580635396</c:v>
                </c:pt>
                <c:pt idx="166">
                  <c:v>226.89091440847196</c:v>
                </c:pt>
                <c:pt idx="167">
                  <c:v>226.89091440847196</c:v>
                </c:pt>
                <c:pt idx="168">
                  <c:v>425.42046451588487</c:v>
                </c:pt>
                <c:pt idx="169">
                  <c:v>283.61364301058995</c:v>
                </c:pt>
                <c:pt idx="170">
                  <c:v>113.44545720423598</c:v>
                </c:pt>
                <c:pt idx="171">
                  <c:v>198.52955010741294</c:v>
                </c:pt>
                <c:pt idx="172">
                  <c:v>368.69773591376691</c:v>
                </c:pt>
                <c:pt idx="173">
                  <c:v>397.05910021482589</c:v>
                </c:pt>
                <c:pt idx="174">
                  <c:v>170.16818580635396</c:v>
                </c:pt>
                <c:pt idx="175">
                  <c:v>255.25227870953094</c:v>
                </c:pt>
                <c:pt idx="176">
                  <c:v>170.16818580635396</c:v>
                </c:pt>
                <c:pt idx="177">
                  <c:v>170.16818580635396</c:v>
                </c:pt>
                <c:pt idx="178">
                  <c:v>141.80682150529498</c:v>
                </c:pt>
                <c:pt idx="179">
                  <c:v>56.722728602117989</c:v>
                </c:pt>
                <c:pt idx="180">
                  <c:v>198.52955010741294</c:v>
                </c:pt>
                <c:pt idx="181">
                  <c:v>368.69773591376691</c:v>
                </c:pt>
                <c:pt idx="182">
                  <c:v>170.16818580635396</c:v>
                </c:pt>
                <c:pt idx="183">
                  <c:v>255.25227870953094</c:v>
                </c:pt>
                <c:pt idx="184">
                  <c:v>198.52955010741294</c:v>
                </c:pt>
                <c:pt idx="185">
                  <c:v>255.25227870953094</c:v>
                </c:pt>
                <c:pt idx="186">
                  <c:v>170.16818580635396</c:v>
                </c:pt>
                <c:pt idx="187">
                  <c:v>141.80682150529498</c:v>
                </c:pt>
                <c:pt idx="188">
                  <c:v>283.61364301058995</c:v>
                </c:pt>
                <c:pt idx="189">
                  <c:v>255.25227870953094</c:v>
                </c:pt>
                <c:pt idx="190">
                  <c:v>226.89091440847196</c:v>
                </c:pt>
                <c:pt idx="191">
                  <c:v>170.16818580635396</c:v>
                </c:pt>
                <c:pt idx="192">
                  <c:v>283.61364301058995</c:v>
                </c:pt>
                <c:pt idx="193">
                  <c:v>198.52955010741294</c:v>
                </c:pt>
                <c:pt idx="194">
                  <c:v>198.52955010741294</c:v>
                </c:pt>
                <c:pt idx="195">
                  <c:v>226.89091440847196</c:v>
                </c:pt>
                <c:pt idx="196">
                  <c:v>255.25227870953094</c:v>
                </c:pt>
                <c:pt idx="197">
                  <c:v>141.80682150529498</c:v>
                </c:pt>
                <c:pt idx="198">
                  <c:v>141.80682150529498</c:v>
                </c:pt>
                <c:pt idx="199">
                  <c:v>198.52955010741294</c:v>
                </c:pt>
                <c:pt idx="200">
                  <c:v>170.16818580635396</c:v>
                </c:pt>
                <c:pt idx="201">
                  <c:v>198.52955010741294</c:v>
                </c:pt>
                <c:pt idx="202">
                  <c:v>170.16818580635396</c:v>
                </c:pt>
                <c:pt idx="203">
                  <c:v>255.25227870953094</c:v>
                </c:pt>
                <c:pt idx="204">
                  <c:v>56.722728602117989</c:v>
                </c:pt>
                <c:pt idx="205">
                  <c:v>198.52955010741294</c:v>
                </c:pt>
                <c:pt idx="206">
                  <c:v>226.89091440847196</c:v>
                </c:pt>
                <c:pt idx="207">
                  <c:v>283.61364301058995</c:v>
                </c:pt>
                <c:pt idx="208">
                  <c:v>311.97500731164894</c:v>
                </c:pt>
                <c:pt idx="209">
                  <c:v>340.33637161270792</c:v>
                </c:pt>
                <c:pt idx="210">
                  <c:v>368.69773591376691</c:v>
                </c:pt>
                <c:pt idx="211">
                  <c:v>255.25227870953094</c:v>
                </c:pt>
                <c:pt idx="212">
                  <c:v>226.89091440847196</c:v>
                </c:pt>
                <c:pt idx="213">
                  <c:v>397.05910021482589</c:v>
                </c:pt>
                <c:pt idx="214">
                  <c:v>226.89091440847196</c:v>
                </c:pt>
                <c:pt idx="215">
                  <c:v>425.42046451588487</c:v>
                </c:pt>
                <c:pt idx="216">
                  <c:v>623.95001462329788</c:v>
                </c:pt>
                <c:pt idx="217">
                  <c:v>453.78182881694391</c:v>
                </c:pt>
                <c:pt idx="218">
                  <c:v>368.69773591376691</c:v>
                </c:pt>
                <c:pt idx="219">
                  <c:v>311.97500731164894</c:v>
                </c:pt>
                <c:pt idx="220">
                  <c:v>283.61364301058995</c:v>
                </c:pt>
                <c:pt idx="221">
                  <c:v>283.61364301058995</c:v>
                </c:pt>
                <c:pt idx="222">
                  <c:v>623.95001462329788</c:v>
                </c:pt>
                <c:pt idx="223">
                  <c:v>425.42046451588487</c:v>
                </c:pt>
                <c:pt idx="224">
                  <c:v>652.31137892435686</c:v>
                </c:pt>
                <c:pt idx="225">
                  <c:v>340.33637161270792</c:v>
                </c:pt>
                <c:pt idx="226">
                  <c:v>283.61364301058995</c:v>
                </c:pt>
                <c:pt idx="227">
                  <c:v>623.95001462329788</c:v>
                </c:pt>
                <c:pt idx="228">
                  <c:v>283.61364301058995</c:v>
                </c:pt>
                <c:pt idx="229">
                  <c:v>482.1431931180029</c:v>
                </c:pt>
                <c:pt idx="230">
                  <c:v>538.86592172012092</c:v>
                </c:pt>
                <c:pt idx="231">
                  <c:v>397.05910021482589</c:v>
                </c:pt>
                <c:pt idx="232">
                  <c:v>226.89091440847196</c:v>
                </c:pt>
                <c:pt idx="233">
                  <c:v>567.22728602117991</c:v>
                </c:pt>
                <c:pt idx="234">
                  <c:v>567.22728602117991</c:v>
                </c:pt>
                <c:pt idx="235">
                  <c:v>794.11820042965178</c:v>
                </c:pt>
                <c:pt idx="236">
                  <c:v>680.67274322541584</c:v>
                </c:pt>
                <c:pt idx="237">
                  <c:v>595.58865032223889</c:v>
                </c:pt>
                <c:pt idx="238">
                  <c:v>822.47956473071076</c:v>
                </c:pt>
                <c:pt idx="239">
                  <c:v>538.86592172012092</c:v>
                </c:pt>
                <c:pt idx="240">
                  <c:v>453.78182881694391</c:v>
                </c:pt>
                <c:pt idx="241">
                  <c:v>680.67274322541584</c:v>
                </c:pt>
                <c:pt idx="242">
                  <c:v>1049.3704791391826</c:v>
                </c:pt>
                <c:pt idx="243">
                  <c:v>992.64775053706478</c:v>
                </c:pt>
                <c:pt idx="244">
                  <c:v>1503.1523079561266</c:v>
                </c:pt>
                <c:pt idx="245">
                  <c:v>1304.6227578487137</c:v>
                </c:pt>
                <c:pt idx="246">
                  <c:v>850.84092903176975</c:v>
                </c:pt>
                <c:pt idx="247">
                  <c:v>1304.6227578487137</c:v>
                </c:pt>
                <c:pt idx="248">
                  <c:v>2325.6318726868376</c:v>
                </c:pt>
                <c:pt idx="249">
                  <c:v>1900.2114081709526</c:v>
                </c:pt>
                <c:pt idx="250">
                  <c:v>2524.1614227942505</c:v>
                </c:pt>
                <c:pt idx="251">
                  <c:v>2665.9682442995454</c:v>
                </c:pt>
                <c:pt idx="252">
                  <c:v>3091.3887088154302</c:v>
                </c:pt>
                <c:pt idx="253">
                  <c:v>3233.1955303207251</c:v>
                </c:pt>
                <c:pt idx="254">
                  <c:v>2013.6568653751885</c:v>
                </c:pt>
                <c:pt idx="255">
                  <c:v>4424.3728309652033</c:v>
                </c:pt>
                <c:pt idx="256">
                  <c:v>4424.3728309652033</c:v>
                </c:pt>
                <c:pt idx="257">
                  <c:v>3998.9523664493181</c:v>
                </c:pt>
                <c:pt idx="258">
                  <c:v>4651.2637453736752</c:v>
                </c:pt>
                <c:pt idx="259">
                  <c:v>5615.5501316096806</c:v>
                </c:pt>
                <c:pt idx="260">
                  <c:v>4736.3478382768517</c:v>
                </c:pt>
                <c:pt idx="261">
                  <c:v>5360.2978529001493</c:v>
                </c:pt>
                <c:pt idx="262">
                  <c:v>6750.00470365204</c:v>
                </c:pt>
                <c:pt idx="263">
                  <c:v>5757.356953114976</c:v>
                </c:pt>
                <c:pt idx="264">
                  <c:v>6863.4501608562759</c:v>
                </c:pt>
                <c:pt idx="265">
                  <c:v>6381.3069677382737</c:v>
                </c:pt>
                <c:pt idx="266">
                  <c:v>8111.3501901028721</c:v>
                </c:pt>
                <c:pt idx="267">
                  <c:v>4622.9023810726158</c:v>
                </c:pt>
                <c:pt idx="268">
                  <c:v>5728.9955888139166</c:v>
                </c:pt>
                <c:pt idx="269">
                  <c:v>8309.8797402102846</c:v>
                </c:pt>
                <c:pt idx="270">
                  <c:v>7288.8706253721612</c:v>
                </c:pt>
                <c:pt idx="271">
                  <c:v>5785.7183174160346</c:v>
                </c:pt>
                <c:pt idx="272">
                  <c:v>5899.1637746202705</c:v>
                </c:pt>
                <c:pt idx="273">
                  <c:v>7288.8706253721612</c:v>
                </c:pt>
                <c:pt idx="274">
                  <c:v>6126.0546890287424</c:v>
                </c:pt>
                <c:pt idx="275">
                  <c:v>4651.2637453736752</c:v>
                </c:pt>
                <c:pt idx="276">
                  <c:v>7827.7365470922823</c:v>
                </c:pt>
                <c:pt idx="277">
                  <c:v>5899.1637746202705</c:v>
                </c:pt>
                <c:pt idx="278">
                  <c:v>6324.5842391361557</c:v>
                </c:pt>
                <c:pt idx="279">
                  <c:v>6040.9705961255659</c:v>
                </c:pt>
                <c:pt idx="280">
                  <c:v>6296.2228748350963</c:v>
                </c:pt>
                <c:pt idx="281">
                  <c:v>4934.877388384265</c:v>
                </c:pt>
                <c:pt idx="282">
                  <c:v>3970.5910021482591</c:v>
                </c:pt>
                <c:pt idx="283">
                  <c:v>7515.761539780633</c:v>
                </c:pt>
                <c:pt idx="284">
                  <c:v>5757.356953114976</c:v>
                </c:pt>
                <c:pt idx="285">
                  <c:v>5048.322845588501</c:v>
                </c:pt>
                <c:pt idx="286">
                  <c:v>4679.6251096747337</c:v>
                </c:pt>
                <c:pt idx="287">
                  <c:v>5870.802410319212</c:v>
                </c:pt>
                <c:pt idx="288">
                  <c:v>2751.0523372027224</c:v>
                </c:pt>
                <c:pt idx="289">
                  <c:v>4169.120552255672</c:v>
                </c:pt>
                <c:pt idx="290">
                  <c:v>6296.2228748350963</c:v>
                </c:pt>
                <c:pt idx="291">
                  <c:v>4424.3728309652033</c:v>
                </c:pt>
                <c:pt idx="292">
                  <c:v>4736.3478382768517</c:v>
                </c:pt>
                <c:pt idx="293">
                  <c:v>4906.5160240832056</c:v>
                </c:pt>
                <c:pt idx="294">
                  <c:v>5275.2137599969728</c:v>
                </c:pt>
                <c:pt idx="295">
                  <c:v>4140.7591879546126</c:v>
                </c:pt>
                <c:pt idx="296">
                  <c:v>3091.3887088154302</c:v>
                </c:pt>
                <c:pt idx="297">
                  <c:v>5331.9364885990908</c:v>
                </c:pt>
                <c:pt idx="298">
                  <c:v>4055.6750950514361</c:v>
                </c:pt>
                <c:pt idx="299">
                  <c:v>4594.5410167715572</c:v>
                </c:pt>
                <c:pt idx="300">
                  <c:v>4764.7092025779111</c:v>
                </c:pt>
                <c:pt idx="301">
                  <c:v>4679.6251096747337</c:v>
                </c:pt>
                <c:pt idx="302">
                  <c:v>3743.7000877397873</c:v>
                </c:pt>
                <c:pt idx="303">
                  <c:v>3658.6159948366103</c:v>
                </c:pt>
                <c:pt idx="304">
                  <c:v>5757.356953114976</c:v>
                </c:pt>
                <c:pt idx="305">
                  <c:v>4849.7932954810876</c:v>
                </c:pt>
                <c:pt idx="306">
                  <c:v>5643.9114959107392</c:v>
                </c:pt>
                <c:pt idx="307">
                  <c:v>4537.8182881694393</c:v>
                </c:pt>
                <c:pt idx="308">
                  <c:v>4424.3728309652033</c:v>
                </c:pt>
                <c:pt idx="309">
                  <c:v>3828.7841806429642</c:v>
                </c:pt>
                <c:pt idx="310">
                  <c:v>3772.0614520408462</c:v>
                </c:pt>
                <c:pt idx="311">
                  <c:v>5303.5751242980314</c:v>
                </c:pt>
                <c:pt idx="312">
                  <c:v>4679.6251096747337</c:v>
                </c:pt>
                <c:pt idx="313">
                  <c:v>4594.5410167715572</c:v>
                </c:pt>
                <c:pt idx="314">
                  <c:v>4140.7591879546126</c:v>
                </c:pt>
                <c:pt idx="315">
                  <c:v>4963.2387526853236</c:v>
                </c:pt>
                <c:pt idx="316">
                  <c:v>3403.363716127079</c:v>
                </c:pt>
                <c:pt idx="317">
                  <c:v>2722.6909729016634</c:v>
                </c:pt>
                <c:pt idx="318">
                  <c:v>4934.877388384265</c:v>
                </c:pt>
                <c:pt idx="319">
                  <c:v>4027.3137307503771</c:v>
                </c:pt>
                <c:pt idx="320">
                  <c:v>4339.2887380620259</c:v>
                </c:pt>
                <c:pt idx="321">
                  <c:v>4197.4819165567305</c:v>
                </c:pt>
                <c:pt idx="322">
                  <c:v>3772.0614520408462</c:v>
                </c:pt>
                <c:pt idx="323">
                  <c:v>3375.00235182602</c:v>
                </c:pt>
                <c:pt idx="324">
                  <c:v>3233.1955303207251</c:v>
                </c:pt>
                <c:pt idx="325">
                  <c:v>5360.2978529001493</c:v>
                </c:pt>
                <c:pt idx="326">
                  <c:v>3346.640987524961</c:v>
                </c:pt>
                <c:pt idx="327">
                  <c:v>3772.0614520408462</c:v>
                </c:pt>
                <c:pt idx="328">
                  <c:v>3176.4728017186071</c:v>
                </c:pt>
                <c:pt idx="329">
                  <c:v>2892.8591587080173</c:v>
                </c:pt>
                <c:pt idx="330">
                  <c:v>3885.5069092450822</c:v>
                </c:pt>
                <c:pt idx="331">
                  <c:v>2779.4137015037813</c:v>
                </c:pt>
                <c:pt idx="332">
                  <c:v>3375.00235182602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40-A145-9052-1E4F30ACBDE4}"/>
            </c:ext>
          </c:extLst>
        </c:ser>
        <c:ser>
          <c:idx val="1"/>
          <c:order val="1"/>
          <c:tx>
            <c:strRef>
              <c:f>Cases!$E$2</c:f>
              <c:strCache>
                <c:ptCount val="1"/>
                <c:pt idx="0">
                  <c:v>CRW_50%-M(T)=0.7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Cases!$E$3:$E$695</c:f>
              <c:numCache>
                <c:formatCode>General</c:formatCode>
                <c:ptCount val="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16</c:v>
                </c:pt>
                <c:pt idx="9">
                  <c:v>11</c:v>
                </c:pt>
                <c:pt idx="10">
                  <c:v>19</c:v>
                </c:pt>
                <c:pt idx="11">
                  <c:v>16</c:v>
                </c:pt>
                <c:pt idx="12">
                  <c:v>54</c:v>
                </c:pt>
                <c:pt idx="13">
                  <c:v>66</c:v>
                </c:pt>
                <c:pt idx="14">
                  <c:v>80</c:v>
                </c:pt>
                <c:pt idx="15">
                  <c:v>81</c:v>
                </c:pt>
                <c:pt idx="16">
                  <c:v>201</c:v>
                </c:pt>
                <c:pt idx="17">
                  <c:v>222</c:v>
                </c:pt>
                <c:pt idx="18">
                  <c:v>282</c:v>
                </c:pt>
                <c:pt idx="19">
                  <c:v>430</c:v>
                </c:pt>
                <c:pt idx="20">
                  <c:v>614</c:v>
                </c:pt>
                <c:pt idx="21">
                  <c:v>539</c:v>
                </c:pt>
                <c:pt idx="22">
                  <c:v>689</c:v>
                </c:pt>
                <c:pt idx="23">
                  <c:v>919</c:v>
                </c:pt>
                <c:pt idx="24">
                  <c:v>1185</c:v>
                </c:pt>
                <c:pt idx="25">
                  <c:v>1152</c:v>
                </c:pt>
                <c:pt idx="26">
                  <c:v>1416</c:v>
                </c:pt>
                <c:pt idx="27">
                  <c:v>1910</c:v>
                </c:pt>
                <c:pt idx="28">
                  <c:v>2251</c:v>
                </c:pt>
                <c:pt idx="29">
                  <c:v>2408</c:v>
                </c:pt>
                <c:pt idx="30">
                  <c:v>3029</c:v>
                </c:pt>
                <c:pt idx="31">
                  <c:v>3892</c:v>
                </c:pt>
                <c:pt idx="32">
                  <c:v>4339</c:v>
                </c:pt>
                <c:pt idx="33">
                  <c:v>5098</c:v>
                </c:pt>
                <c:pt idx="34">
                  <c:v>6250</c:v>
                </c:pt>
                <c:pt idx="35">
                  <c:v>7594</c:v>
                </c:pt>
                <c:pt idx="36">
                  <c:v>8801</c:v>
                </c:pt>
                <c:pt idx="37">
                  <c:v>10442</c:v>
                </c:pt>
                <c:pt idx="38">
                  <c:v>12427</c:v>
                </c:pt>
                <c:pt idx="39">
                  <c:v>7044</c:v>
                </c:pt>
                <c:pt idx="40">
                  <c:v>8018</c:v>
                </c:pt>
                <c:pt idx="41">
                  <c:v>9572</c:v>
                </c:pt>
                <c:pt idx="42">
                  <c:v>9871</c:v>
                </c:pt>
                <c:pt idx="43">
                  <c:v>7950</c:v>
                </c:pt>
                <c:pt idx="44">
                  <c:v>7505</c:v>
                </c:pt>
                <c:pt idx="45">
                  <c:v>8517</c:v>
                </c:pt>
                <c:pt idx="46">
                  <c:v>8581</c:v>
                </c:pt>
                <c:pt idx="47">
                  <c:v>7522</c:v>
                </c:pt>
                <c:pt idx="48">
                  <c:v>7211</c:v>
                </c:pt>
                <c:pt idx="49">
                  <c:v>7512</c:v>
                </c:pt>
                <c:pt idx="50">
                  <c:v>7593</c:v>
                </c:pt>
                <c:pt idx="51">
                  <c:v>7073</c:v>
                </c:pt>
                <c:pt idx="52">
                  <c:v>6613</c:v>
                </c:pt>
                <c:pt idx="53">
                  <c:v>5954</c:v>
                </c:pt>
                <c:pt idx="54">
                  <c:v>5950</c:v>
                </c:pt>
                <c:pt idx="55">
                  <c:v>5606</c:v>
                </c:pt>
                <c:pt idx="56">
                  <c:v>5216</c:v>
                </c:pt>
                <c:pt idx="57">
                  <c:v>4832</c:v>
                </c:pt>
                <c:pt idx="58">
                  <c:v>4638</c:v>
                </c:pt>
                <c:pt idx="59">
                  <c:v>4377</c:v>
                </c:pt>
                <c:pt idx="60">
                  <c:v>4179</c:v>
                </c:pt>
                <c:pt idx="61">
                  <c:v>3794</c:v>
                </c:pt>
                <c:pt idx="62">
                  <c:v>3706</c:v>
                </c:pt>
                <c:pt idx="63">
                  <c:v>3298</c:v>
                </c:pt>
                <c:pt idx="64">
                  <c:v>3242</c:v>
                </c:pt>
                <c:pt idx="65">
                  <c:v>2934</c:v>
                </c:pt>
                <c:pt idx="66">
                  <c:v>2798</c:v>
                </c:pt>
                <c:pt idx="67">
                  <c:v>2546</c:v>
                </c:pt>
                <c:pt idx="68">
                  <c:v>2453</c:v>
                </c:pt>
                <c:pt idx="69">
                  <c:v>2307</c:v>
                </c:pt>
                <c:pt idx="70">
                  <c:v>2048</c:v>
                </c:pt>
                <c:pt idx="71">
                  <c:v>1955</c:v>
                </c:pt>
                <c:pt idx="72">
                  <c:v>1843</c:v>
                </c:pt>
                <c:pt idx="73">
                  <c:v>1842</c:v>
                </c:pt>
                <c:pt idx="74">
                  <c:v>1575</c:v>
                </c:pt>
                <c:pt idx="75">
                  <c:v>1458</c:v>
                </c:pt>
                <c:pt idx="76">
                  <c:v>1379</c:v>
                </c:pt>
                <c:pt idx="77">
                  <c:v>1465</c:v>
                </c:pt>
                <c:pt idx="78">
                  <c:v>1193</c:v>
                </c:pt>
                <c:pt idx="79">
                  <c:v>1136</c:v>
                </c:pt>
                <c:pt idx="80">
                  <c:v>1092</c:v>
                </c:pt>
                <c:pt idx="81">
                  <c:v>1059</c:v>
                </c:pt>
                <c:pt idx="82">
                  <c:v>944</c:v>
                </c:pt>
                <c:pt idx="83">
                  <c:v>746</c:v>
                </c:pt>
                <c:pt idx="84">
                  <c:v>696</c:v>
                </c:pt>
                <c:pt idx="85">
                  <c:v>683</c:v>
                </c:pt>
                <c:pt idx="86">
                  <c:v>596</c:v>
                </c:pt>
                <c:pt idx="87">
                  <c:v>533</c:v>
                </c:pt>
                <c:pt idx="88">
                  <c:v>447</c:v>
                </c:pt>
                <c:pt idx="89">
                  <c:v>462</c:v>
                </c:pt>
                <c:pt idx="90">
                  <c:v>400</c:v>
                </c:pt>
                <c:pt idx="91">
                  <c:v>321</c:v>
                </c:pt>
                <c:pt idx="92">
                  <c:v>310</c:v>
                </c:pt>
                <c:pt idx="93">
                  <c:v>296</c:v>
                </c:pt>
                <c:pt idx="94">
                  <c:v>261</c:v>
                </c:pt>
                <c:pt idx="95">
                  <c:v>263</c:v>
                </c:pt>
                <c:pt idx="96">
                  <c:v>256</c:v>
                </c:pt>
                <c:pt idx="97">
                  <c:v>242</c:v>
                </c:pt>
                <c:pt idx="98">
                  <c:v>229</c:v>
                </c:pt>
                <c:pt idx="99">
                  <c:v>214</c:v>
                </c:pt>
                <c:pt idx="100">
                  <c:v>193</c:v>
                </c:pt>
                <c:pt idx="101">
                  <c:v>196</c:v>
                </c:pt>
                <c:pt idx="102">
                  <c:v>200</c:v>
                </c:pt>
                <c:pt idx="103">
                  <c:v>171</c:v>
                </c:pt>
                <c:pt idx="104">
                  <c:v>170</c:v>
                </c:pt>
                <c:pt idx="105">
                  <c:v>174</c:v>
                </c:pt>
                <c:pt idx="106">
                  <c:v>151</c:v>
                </c:pt>
                <c:pt idx="107">
                  <c:v>148</c:v>
                </c:pt>
                <c:pt idx="108">
                  <c:v>130</c:v>
                </c:pt>
                <c:pt idx="109">
                  <c:v>133</c:v>
                </c:pt>
                <c:pt idx="110">
                  <c:v>142</c:v>
                </c:pt>
                <c:pt idx="111">
                  <c:v>123</c:v>
                </c:pt>
                <c:pt idx="112">
                  <c:v>110</c:v>
                </c:pt>
                <c:pt idx="113">
                  <c:v>76</c:v>
                </c:pt>
                <c:pt idx="114">
                  <c:v>115</c:v>
                </c:pt>
                <c:pt idx="115">
                  <c:v>99</c:v>
                </c:pt>
                <c:pt idx="116">
                  <c:v>81</c:v>
                </c:pt>
                <c:pt idx="117">
                  <c:v>75</c:v>
                </c:pt>
                <c:pt idx="118">
                  <c:v>70</c:v>
                </c:pt>
                <c:pt idx="119">
                  <c:v>79</c:v>
                </c:pt>
                <c:pt idx="120">
                  <c:v>62</c:v>
                </c:pt>
                <c:pt idx="121">
                  <c:v>64</c:v>
                </c:pt>
                <c:pt idx="122">
                  <c:v>59</c:v>
                </c:pt>
                <c:pt idx="123">
                  <c:v>60</c:v>
                </c:pt>
                <c:pt idx="124">
                  <c:v>59</c:v>
                </c:pt>
                <c:pt idx="125">
                  <c:v>53</c:v>
                </c:pt>
                <c:pt idx="126">
                  <c:v>53</c:v>
                </c:pt>
                <c:pt idx="127">
                  <c:v>43</c:v>
                </c:pt>
                <c:pt idx="128">
                  <c:v>48</c:v>
                </c:pt>
                <c:pt idx="129">
                  <c:v>45</c:v>
                </c:pt>
                <c:pt idx="130">
                  <c:v>46</c:v>
                </c:pt>
                <c:pt idx="131">
                  <c:v>45</c:v>
                </c:pt>
                <c:pt idx="132">
                  <c:v>43</c:v>
                </c:pt>
                <c:pt idx="133">
                  <c:v>45</c:v>
                </c:pt>
                <c:pt idx="134">
                  <c:v>39</c:v>
                </c:pt>
                <c:pt idx="135">
                  <c:v>39</c:v>
                </c:pt>
                <c:pt idx="136">
                  <c:v>41</c:v>
                </c:pt>
                <c:pt idx="137">
                  <c:v>50</c:v>
                </c:pt>
                <c:pt idx="138">
                  <c:v>47</c:v>
                </c:pt>
                <c:pt idx="139">
                  <c:v>33</c:v>
                </c:pt>
                <c:pt idx="140">
                  <c:v>63</c:v>
                </c:pt>
                <c:pt idx="141">
                  <c:v>32</c:v>
                </c:pt>
                <c:pt idx="142">
                  <c:v>60</c:v>
                </c:pt>
                <c:pt idx="143">
                  <c:v>52</c:v>
                </c:pt>
                <c:pt idx="144">
                  <c:v>50</c:v>
                </c:pt>
                <c:pt idx="145">
                  <c:v>40</c:v>
                </c:pt>
                <c:pt idx="146">
                  <c:v>46</c:v>
                </c:pt>
                <c:pt idx="147">
                  <c:v>67</c:v>
                </c:pt>
                <c:pt idx="148">
                  <c:v>43</c:v>
                </c:pt>
                <c:pt idx="149">
                  <c:v>44</c:v>
                </c:pt>
                <c:pt idx="150">
                  <c:v>56</c:v>
                </c:pt>
                <c:pt idx="151">
                  <c:v>40</c:v>
                </c:pt>
                <c:pt idx="152">
                  <c:v>52</c:v>
                </c:pt>
                <c:pt idx="153">
                  <c:v>56</c:v>
                </c:pt>
                <c:pt idx="154">
                  <c:v>61</c:v>
                </c:pt>
                <c:pt idx="155">
                  <c:v>43</c:v>
                </c:pt>
                <c:pt idx="156">
                  <c:v>50</c:v>
                </c:pt>
                <c:pt idx="157">
                  <c:v>62</c:v>
                </c:pt>
                <c:pt idx="158">
                  <c:v>55</c:v>
                </c:pt>
                <c:pt idx="159">
                  <c:v>50</c:v>
                </c:pt>
                <c:pt idx="160">
                  <c:v>54</c:v>
                </c:pt>
                <c:pt idx="161">
                  <c:v>61</c:v>
                </c:pt>
                <c:pt idx="162">
                  <c:v>55</c:v>
                </c:pt>
                <c:pt idx="163">
                  <c:v>55</c:v>
                </c:pt>
                <c:pt idx="164">
                  <c:v>38</c:v>
                </c:pt>
                <c:pt idx="165">
                  <c:v>71</c:v>
                </c:pt>
                <c:pt idx="166">
                  <c:v>48</c:v>
                </c:pt>
                <c:pt idx="167">
                  <c:v>50</c:v>
                </c:pt>
                <c:pt idx="168">
                  <c:v>49</c:v>
                </c:pt>
                <c:pt idx="169">
                  <c:v>60</c:v>
                </c:pt>
                <c:pt idx="170">
                  <c:v>42</c:v>
                </c:pt>
                <c:pt idx="171">
                  <c:v>47</c:v>
                </c:pt>
                <c:pt idx="172">
                  <c:v>53</c:v>
                </c:pt>
                <c:pt idx="173">
                  <c:v>63</c:v>
                </c:pt>
                <c:pt idx="174">
                  <c:v>54</c:v>
                </c:pt>
                <c:pt idx="175">
                  <c:v>55</c:v>
                </c:pt>
                <c:pt idx="176">
                  <c:v>64</c:v>
                </c:pt>
                <c:pt idx="177">
                  <c:v>41</c:v>
                </c:pt>
                <c:pt idx="178">
                  <c:v>72</c:v>
                </c:pt>
                <c:pt idx="179">
                  <c:v>54</c:v>
                </c:pt>
                <c:pt idx="180">
                  <c:v>51</c:v>
                </c:pt>
                <c:pt idx="181">
                  <c:v>50</c:v>
                </c:pt>
                <c:pt idx="182">
                  <c:v>59</c:v>
                </c:pt>
                <c:pt idx="183">
                  <c:v>59</c:v>
                </c:pt>
                <c:pt idx="184">
                  <c:v>49</c:v>
                </c:pt>
                <c:pt idx="185">
                  <c:v>43</c:v>
                </c:pt>
                <c:pt idx="186">
                  <c:v>63</c:v>
                </c:pt>
                <c:pt idx="187">
                  <c:v>59</c:v>
                </c:pt>
                <c:pt idx="188">
                  <c:v>67</c:v>
                </c:pt>
                <c:pt idx="189">
                  <c:v>29</c:v>
                </c:pt>
                <c:pt idx="190">
                  <c:v>50</c:v>
                </c:pt>
                <c:pt idx="191">
                  <c:v>60</c:v>
                </c:pt>
                <c:pt idx="192">
                  <c:v>66</c:v>
                </c:pt>
                <c:pt idx="193">
                  <c:v>26</c:v>
                </c:pt>
                <c:pt idx="194">
                  <c:v>57</c:v>
                </c:pt>
                <c:pt idx="195">
                  <c:v>58</c:v>
                </c:pt>
                <c:pt idx="196">
                  <c:v>63</c:v>
                </c:pt>
                <c:pt idx="197">
                  <c:v>44</c:v>
                </c:pt>
                <c:pt idx="198">
                  <c:v>66</c:v>
                </c:pt>
                <c:pt idx="199">
                  <c:v>68</c:v>
                </c:pt>
                <c:pt idx="200">
                  <c:v>73</c:v>
                </c:pt>
                <c:pt idx="201">
                  <c:v>72</c:v>
                </c:pt>
                <c:pt idx="202">
                  <c:v>87</c:v>
                </c:pt>
                <c:pt idx="203">
                  <c:v>84</c:v>
                </c:pt>
                <c:pt idx="204">
                  <c:v>102</c:v>
                </c:pt>
                <c:pt idx="205">
                  <c:v>134</c:v>
                </c:pt>
                <c:pt idx="206">
                  <c:v>109</c:v>
                </c:pt>
                <c:pt idx="207">
                  <c:v>137</c:v>
                </c:pt>
                <c:pt idx="208">
                  <c:v>149</c:v>
                </c:pt>
                <c:pt idx="209">
                  <c:v>173</c:v>
                </c:pt>
                <c:pt idx="210">
                  <c:v>172</c:v>
                </c:pt>
                <c:pt idx="211">
                  <c:v>194</c:v>
                </c:pt>
                <c:pt idx="212">
                  <c:v>238</c:v>
                </c:pt>
                <c:pt idx="213">
                  <c:v>226</c:v>
                </c:pt>
                <c:pt idx="214">
                  <c:v>235</c:v>
                </c:pt>
                <c:pt idx="215">
                  <c:v>297</c:v>
                </c:pt>
                <c:pt idx="216">
                  <c:v>351</c:v>
                </c:pt>
                <c:pt idx="217">
                  <c:v>333</c:v>
                </c:pt>
                <c:pt idx="218">
                  <c:v>348</c:v>
                </c:pt>
                <c:pt idx="219">
                  <c:v>400</c:v>
                </c:pt>
                <c:pt idx="220">
                  <c:v>465</c:v>
                </c:pt>
                <c:pt idx="221">
                  <c:v>447</c:v>
                </c:pt>
                <c:pt idx="222">
                  <c:v>473</c:v>
                </c:pt>
                <c:pt idx="223">
                  <c:v>575</c:v>
                </c:pt>
                <c:pt idx="224">
                  <c:v>655</c:v>
                </c:pt>
                <c:pt idx="225">
                  <c:v>645</c:v>
                </c:pt>
                <c:pt idx="226">
                  <c:v>714</c:v>
                </c:pt>
                <c:pt idx="227">
                  <c:v>736</c:v>
                </c:pt>
                <c:pt idx="228">
                  <c:v>888</c:v>
                </c:pt>
                <c:pt idx="229">
                  <c:v>930</c:v>
                </c:pt>
                <c:pt idx="230">
                  <c:v>958</c:v>
                </c:pt>
                <c:pt idx="231">
                  <c:v>1111</c:v>
                </c:pt>
                <c:pt idx="232">
                  <c:v>1198</c:v>
                </c:pt>
                <c:pt idx="233">
                  <c:v>1638</c:v>
                </c:pt>
                <c:pt idx="234">
                  <c:v>1605</c:v>
                </c:pt>
                <c:pt idx="235">
                  <c:v>1886</c:v>
                </c:pt>
                <c:pt idx="236">
                  <c:v>2187</c:v>
                </c:pt>
                <c:pt idx="237">
                  <c:v>2045</c:v>
                </c:pt>
                <c:pt idx="238">
                  <c:v>2157</c:v>
                </c:pt>
                <c:pt idx="239">
                  <c:v>2479</c:v>
                </c:pt>
                <c:pt idx="240">
                  <c:v>2686</c:v>
                </c:pt>
                <c:pt idx="241">
                  <c:v>2744</c:v>
                </c:pt>
                <c:pt idx="242">
                  <c:v>2913</c:v>
                </c:pt>
                <c:pt idx="243">
                  <c:v>3206</c:v>
                </c:pt>
                <c:pt idx="244">
                  <c:v>3367</c:v>
                </c:pt>
                <c:pt idx="245">
                  <c:v>3601</c:v>
                </c:pt>
                <c:pt idx="246">
                  <c:v>3879</c:v>
                </c:pt>
                <c:pt idx="247">
                  <c:v>4142</c:v>
                </c:pt>
                <c:pt idx="248">
                  <c:v>4404</c:v>
                </c:pt>
                <c:pt idx="249">
                  <c:v>4706</c:v>
                </c:pt>
                <c:pt idx="250">
                  <c:v>4977</c:v>
                </c:pt>
                <c:pt idx="251">
                  <c:v>5406</c:v>
                </c:pt>
                <c:pt idx="252">
                  <c:v>5639</c:v>
                </c:pt>
                <c:pt idx="253">
                  <c:v>6193</c:v>
                </c:pt>
                <c:pt idx="254">
                  <c:v>6406</c:v>
                </c:pt>
                <c:pt idx="255">
                  <c:v>6948</c:v>
                </c:pt>
                <c:pt idx="256">
                  <c:v>7257</c:v>
                </c:pt>
                <c:pt idx="257">
                  <c:v>7975</c:v>
                </c:pt>
                <c:pt idx="258">
                  <c:v>8294</c:v>
                </c:pt>
                <c:pt idx="259">
                  <c:v>8839</c:v>
                </c:pt>
                <c:pt idx="260">
                  <c:v>9404</c:v>
                </c:pt>
                <c:pt idx="261">
                  <c:v>10124</c:v>
                </c:pt>
                <c:pt idx="262">
                  <c:v>10746</c:v>
                </c:pt>
                <c:pt idx="263">
                  <c:v>13935</c:v>
                </c:pt>
                <c:pt idx="264">
                  <c:v>14626</c:v>
                </c:pt>
                <c:pt idx="265">
                  <c:v>15850</c:v>
                </c:pt>
                <c:pt idx="266">
                  <c:v>11292</c:v>
                </c:pt>
                <c:pt idx="267">
                  <c:v>13184</c:v>
                </c:pt>
                <c:pt idx="268">
                  <c:v>14587</c:v>
                </c:pt>
                <c:pt idx="269">
                  <c:v>14366</c:v>
                </c:pt>
                <c:pt idx="270">
                  <c:v>12557</c:v>
                </c:pt>
                <c:pt idx="271">
                  <c:v>12982</c:v>
                </c:pt>
                <c:pt idx="272">
                  <c:v>13844</c:v>
                </c:pt>
                <c:pt idx="273">
                  <c:v>13738</c:v>
                </c:pt>
                <c:pt idx="274">
                  <c:v>13037</c:v>
                </c:pt>
                <c:pt idx="275">
                  <c:v>12805</c:v>
                </c:pt>
                <c:pt idx="276">
                  <c:v>13288</c:v>
                </c:pt>
                <c:pt idx="277">
                  <c:v>13292</c:v>
                </c:pt>
                <c:pt idx="278">
                  <c:v>12827</c:v>
                </c:pt>
                <c:pt idx="279">
                  <c:v>12580</c:v>
                </c:pt>
                <c:pt idx="280">
                  <c:v>12779</c:v>
                </c:pt>
                <c:pt idx="281">
                  <c:v>12724</c:v>
                </c:pt>
                <c:pt idx="282">
                  <c:v>12406</c:v>
                </c:pt>
                <c:pt idx="283">
                  <c:v>11406</c:v>
                </c:pt>
                <c:pt idx="284">
                  <c:v>11802</c:v>
                </c:pt>
                <c:pt idx="285">
                  <c:v>11293</c:v>
                </c:pt>
                <c:pt idx="286">
                  <c:v>11239</c:v>
                </c:pt>
                <c:pt idx="287">
                  <c:v>10536</c:v>
                </c:pt>
                <c:pt idx="288">
                  <c:v>10478</c:v>
                </c:pt>
                <c:pt idx="289">
                  <c:v>10201</c:v>
                </c:pt>
                <c:pt idx="290">
                  <c:v>9880</c:v>
                </c:pt>
                <c:pt idx="291">
                  <c:v>9667</c:v>
                </c:pt>
                <c:pt idx="292">
                  <c:v>9298</c:v>
                </c:pt>
                <c:pt idx="293">
                  <c:v>9967</c:v>
                </c:pt>
                <c:pt idx="294">
                  <c:v>9571</c:v>
                </c:pt>
                <c:pt idx="295">
                  <c:v>9256</c:v>
                </c:pt>
                <c:pt idx="296">
                  <c:v>9265</c:v>
                </c:pt>
                <c:pt idx="297">
                  <c:v>9471</c:v>
                </c:pt>
                <c:pt idx="298">
                  <c:v>9118</c:v>
                </c:pt>
                <c:pt idx="299">
                  <c:v>9013</c:v>
                </c:pt>
                <c:pt idx="300">
                  <c:v>8979</c:v>
                </c:pt>
                <c:pt idx="301">
                  <c:v>8905</c:v>
                </c:pt>
                <c:pt idx="302">
                  <c:v>8815</c:v>
                </c:pt>
                <c:pt idx="303">
                  <c:v>8657</c:v>
                </c:pt>
                <c:pt idx="304">
                  <c:v>8684</c:v>
                </c:pt>
                <c:pt idx="305">
                  <c:v>8472</c:v>
                </c:pt>
                <c:pt idx="306">
                  <c:v>8406</c:v>
                </c:pt>
                <c:pt idx="307">
                  <c:v>8246</c:v>
                </c:pt>
                <c:pt idx="308">
                  <c:v>8353</c:v>
                </c:pt>
                <c:pt idx="309">
                  <c:v>7900</c:v>
                </c:pt>
                <c:pt idx="310">
                  <c:v>8015</c:v>
                </c:pt>
                <c:pt idx="311">
                  <c:v>7960</c:v>
                </c:pt>
                <c:pt idx="312">
                  <c:v>7637</c:v>
                </c:pt>
                <c:pt idx="313">
                  <c:v>7660</c:v>
                </c:pt>
                <c:pt idx="314">
                  <c:v>7451</c:v>
                </c:pt>
                <c:pt idx="315">
                  <c:v>7592</c:v>
                </c:pt>
                <c:pt idx="316">
                  <c:v>7285</c:v>
                </c:pt>
                <c:pt idx="317">
                  <c:v>7144</c:v>
                </c:pt>
                <c:pt idx="318">
                  <c:v>7136</c:v>
                </c:pt>
                <c:pt idx="319">
                  <c:v>7089</c:v>
                </c:pt>
                <c:pt idx="320">
                  <c:v>6866</c:v>
                </c:pt>
                <c:pt idx="321">
                  <c:v>6762</c:v>
                </c:pt>
                <c:pt idx="322">
                  <c:v>6841</c:v>
                </c:pt>
                <c:pt idx="323">
                  <c:v>6702</c:v>
                </c:pt>
                <c:pt idx="324">
                  <c:v>6730</c:v>
                </c:pt>
                <c:pt idx="325">
                  <c:v>6506</c:v>
                </c:pt>
                <c:pt idx="326">
                  <c:v>6457</c:v>
                </c:pt>
                <c:pt idx="327">
                  <c:v>6444</c:v>
                </c:pt>
                <c:pt idx="328">
                  <c:v>6453</c:v>
                </c:pt>
                <c:pt idx="329">
                  <c:v>6118</c:v>
                </c:pt>
                <c:pt idx="330">
                  <c:v>6260</c:v>
                </c:pt>
                <c:pt idx="331">
                  <c:v>6162</c:v>
                </c:pt>
                <c:pt idx="332">
                  <c:v>6165</c:v>
                </c:pt>
                <c:pt idx="333">
                  <c:v>5920</c:v>
                </c:pt>
                <c:pt idx="334">
                  <c:v>5915</c:v>
                </c:pt>
                <c:pt idx="335">
                  <c:v>5906</c:v>
                </c:pt>
                <c:pt idx="336">
                  <c:v>5771</c:v>
                </c:pt>
                <c:pt idx="337">
                  <c:v>5695</c:v>
                </c:pt>
                <c:pt idx="338">
                  <c:v>5606</c:v>
                </c:pt>
                <c:pt idx="339">
                  <c:v>5569</c:v>
                </c:pt>
                <c:pt idx="340">
                  <c:v>5618</c:v>
                </c:pt>
                <c:pt idx="341">
                  <c:v>5337</c:v>
                </c:pt>
                <c:pt idx="342">
                  <c:v>5404</c:v>
                </c:pt>
                <c:pt idx="343">
                  <c:v>5205</c:v>
                </c:pt>
                <c:pt idx="344">
                  <c:v>5275</c:v>
                </c:pt>
                <c:pt idx="345">
                  <c:v>5113</c:v>
                </c:pt>
                <c:pt idx="346">
                  <c:v>5025</c:v>
                </c:pt>
                <c:pt idx="347">
                  <c:v>4945</c:v>
                </c:pt>
                <c:pt idx="348">
                  <c:v>4972</c:v>
                </c:pt>
                <c:pt idx="349">
                  <c:v>4813</c:v>
                </c:pt>
                <c:pt idx="350">
                  <c:v>4930</c:v>
                </c:pt>
                <c:pt idx="351">
                  <c:v>4870</c:v>
                </c:pt>
                <c:pt idx="352">
                  <c:v>4868</c:v>
                </c:pt>
                <c:pt idx="353">
                  <c:v>4489</c:v>
                </c:pt>
                <c:pt idx="354">
                  <c:v>4536</c:v>
                </c:pt>
                <c:pt idx="355">
                  <c:v>4503</c:v>
                </c:pt>
                <c:pt idx="356">
                  <c:v>4349</c:v>
                </c:pt>
                <c:pt idx="357">
                  <c:v>4180</c:v>
                </c:pt>
                <c:pt idx="358">
                  <c:v>4156</c:v>
                </c:pt>
                <c:pt idx="359">
                  <c:v>4149</c:v>
                </c:pt>
                <c:pt idx="360">
                  <c:v>4020</c:v>
                </c:pt>
                <c:pt idx="361">
                  <c:v>3868</c:v>
                </c:pt>
                <c:pt idx="362">
                  <c:v>3809</c:v>
                </c:pt>
                <c:pt idx="363">
                  <c:v>3795</c:v>
                </c:pt>
                <c:pt idx="364">
                  <c:v>3714</c:v>
                </c:pt>
                <c:pt idx="365">
                  <c:v>3571</c:v>
                </c:pt>
                <c:pt idx="366">
                  <c:v>3502</c:v>
                </c:pt>
                <c:pt idx="367">
                  <c:v>3431</c:v>
                </c:pt>
                <c:pt idx="368">
                  <c:v>3378</c:v>
                </c:pt>
                <c:pt idx="369">
                  <c:v>3347</c:v>
                </c:pt>
                <c:pt idx="370">
                  <c:v>3257</c:v>
                </c:pt>
                <c:pt idx="371">
                  <c:v>3208</c:v>
                </c:pt>
                <c:pt idx="372">
                  <c:v>3005</c:v>
                </c:pt>
                <c:pt idx="373">
                  <c:v>3087</c:v>
                </c:pt>
                <c:pt idx="374">
                  <c:v>2998</c:v>
                </c:pt>
                <c:pt idx="375">
                  <c:v>2941</c:v>
                </c:pt>
                <c:pt idx="376">
                  <c:v>2835</c:v>
                </c:pt>
                <c:pt idx="377">
                  <c:v>2828</c:v>
                </c:pt>
                <c:pt idx="378">
                  <c:v>2742</c:v>
                </c:pt>
                <c:pt idx="379">
                  <c:v>2732</c:v>
                </c:pt>
                <c:pt idx="380">
                  <c:v>2520</c:v>
                </c:pt>
                <c:pt idx="381">
                  <c:v>2549</c:v>
                </c:pt>
                <c:pt idx="382">
                  <c:v>2486</c:v>
                </c:pt>
                <c:pt idx="383">
                  <c:v>2026</c:v>
                </c:pt>
                <c:pt idx="384">
                  <c:v>1952</c:v>
                </c:pt>
                <c:pt idx="385">
                  <c:v>1902</c:v>
                </c:pt>
                <c:pt idx="386">
                  <c:v>1832</c:v>
                </c:pt>
                <c:pt idx="387">
                  <c:v>1607</c:v>
                </c:pt>
                <c:pt idx="388">
                  <c:v>1474</c:v>
                </c:pt>
                <c:pt idx="389">
                  <c:v>1456</c:v>
                </c:pt>
                <c:pt idx="390">
                  <c:v>1365</c:v>
                </c:pt>
                <c:pt idx="391">
                  <c:v>1227</c:v>
                </c:pt>
                <c:pt idx="392">
                  <c:v>1142</c:v>
                </c:pt>
                <c:pt idx="393">
                  <c:v>1103</c:v>
                </c:pt>
                <c:pt idx="394">
                  <c:v>1053</c:v>
                </c:pt>
                <c:pt idx="395">
                  <c:v>934</c:v>
                </c:pt>
                <c:pt idx="396">
                  <c:v>894</c:v>
                </c:pt>
                <c:pt idx="397">
                  <c:v>839</c:v>
                </c:pt>
                <c:pt idx="398">
                  <c:v>793</c:v>
                </c:pt>
                <c:pt idx="399">
                  <c:v>714</c:v>
                </c:pt>
                <c:pt idx="400">
                  <c:v>686</c:v>
                </c:pt>
                <c:pt idx="401">
                  <c:v>637</c:v>
                </c:pt>
                <c:pt idx="402">
                  <c:v>625</c:v>
                </c:pt>
                <c:pt idx="403">
                  <c:v>557</c:v>
                </c:pt>
                <c:pt idx="404">
                  <c:v>513</c:v>
                </c:pt>
                <c:pt idx="405">
                  <c:v>479</c:v>
                </c:pt>
                <c:pt idx="406">
                  <c:v>479</c:v>
                </c:pt>
                <c:pt idx="407">
                  <c:v>442</c:v>
                </c:pt>
                <c:pt idx="408">
                  <c:v>408</c:v>
                </c:pt>
                <c:pt idx="409">
                  <c:v>356</c:v>
                </c:pt>
                <c:pt idx="410">
                  <c:v>373</c:v>
                </c:pt>
                <c:pt idx="411">
                  <c:v>371</c:v>
                </c:pt>
                <c:pt idx="412">
                  <c:v>306</c:v>
                </c:pt>
                <c:pt idx="413">
                  <c:v>269</c:v>
                </c:pt>
                <c:pt idx="414">
                  <c:v>217</c:v>
                </c:pt>
                <c:pt idx="415">
                  <c:v>251</c:v>
                </c:pt>
                <c:pt idx="416">
                  <c:v>233</c:v>
                </c:pt>
                <c:pt idx="417">
                  <c:v>163</c:v>
                </c:pt>
                <c:pt idx="418">
                  <c:v>180</c:v>
                </c:pt>
                <c:pt idx="419">
                  <c:v>150</c:v>
                </c:pt>
                <c:pt idx="420">
                  <c:v>152</c:v>
                </c:pt>
                <c:pt idx="421">
                  <c:v>137</c:v>
                </c:pt>
                <c:pt idx="422">
                  <c:v>112</c:v>
                </c:pt>
                <c:pt idx="423">
                  <c:v>101</c:v>
                </c:pt>
                <c:pt idx="424">
                  <c:v>114</c:v>
                </c:pt>
                <c:pt idx="425">
                  <c:v>91</c:v>
                </c:pt>
                <c:pt idx="426">
                  <c:v>103</c:v>
                </c:pt>
                <c:pt idx="427">
                  <c:v>72</c:v>
                </c:pt>
                <c:pt idx="428">
                  <c:v>77</c:v>
                </c:pt>
                <c:pt idx="429">
                  <c:v>81</c:v>
                </c:pt>
                <c:pt idx="430">
                  <c:v>81</c:v>
                </c:pt>
                <c:pt idx="431">
                  <c:v>61</c:v>
                </c:pt>
                <c:pt idx="432">
                  <c:v>67</c:v>
                </c:pt>
                <c:pt idx="433">
                  <c:v>51</c:v>
                </c:pt>
                <c:pt idx="434">
                  <c:v>54</c:v>
                </c:pt>
                <c:pt idx="435">
                  <c:v>51</c:v>
                </c:pt>
                <c:pt idx="436">
                  <c:v>45</c:v>
                </c:pt>
                <c:pt idx="437">
                  <c:v>40</c:v>
                </c:pt>
                <c:pt idx="438">
                  <c:v>49</c:v>
                </c:pt>
                <c:pt idx="439">
                  <c:v>40</c:v>
                </c:pt>
                <c:pt idx="440">
                  <c:v>26</c:v>
                </c:pt>
                <c:pt idx="441">
                  <c:v>34</c:v>
                </c:pt>
                <c:pt idx="442">
                  <c:v>30</c:v>
                </c:pt>
                <c:pt idx="443">
                  <c:v>27</c:v>
                </c:pt>
                <c:pt idx="444">
                  <c:v>18</c:v>
                </c:pt>
                <c:pt idx="445">
                  <c:v>29</c:v>
                </c:pt>
                <c:pt idx="446">
                  <c:v>30</c:v>
                </c:pt>
                <c:pt idx="447">
                  <c:v>23</c:v>
                </c:pt>
                <c:pt idx="448">
                  <c:v>25</c:v>
                </c:pt>
                <c:pt idx="449">
                  <c:v>12</c:v>
                </c:pt>
                <c:pt idx="450">
                  <c:v>29</c:v>
                </c:pt>
                <c:pt idx="451">
                  <c:v>26</c:v>
                </c:pt>
                <c:pt idx="452">
                  <c:v>17</c:v>
                </c:pt>
                <c:pt idx="453">
                  <c:v>27</c:v>
                </c:pt>
                <c:pt idx="454">
                  <c:v>16</c:v>
                </c:pt>
                <c:pt idx="455">
                  <c:v>24</c:v>
                </c:pt>
                <c:pt idx="456">
                  <c:v>17</c:v>
                </c:pt>
                <c:pt idx="457">
                  <c:v>24</c:v>
                </c:pt>
                <c:pt idx="458">
                  <c:v>16</c:v>
                </c:pt>
                <c:pt idx="459">
                  <c:v>25</c:v>
                </c:pt>
                <c:pt idx="460">
                  <c:v>14</c:v>
                </c:pt>
                <c:pt idx="461">
                  <c:v>20</c:v>
                </c:pt>
                <c:pt idx="462">
                  <c:v>26</c:v>
                </c:pt>
                <c:pt idx="463">
                  <c:v>17</c:v>
                </c:pt>
                <c:pt idx="464">
                  <c:v>28</c:v>
                </c:pt>
                <c:pt idx="465">
                  <c:v>18</c:v>
                </c:pt>
                <c:pt idx="466">
                  <c:v>15</c:v>
                </c:pt>
                <c:pt idx="467">
                  <c:v>25</c:v>
                </c:pt>
                <c:pt idx="468">
                  <c:v>23</c:v>
                </c:pt>
                <c:pt idx="469">
                  <c:v>28</c:v>
                </c:pt>
                <c:pt idx="470">
                  <c:v>14</c:v>
                </c:pt>
                <c:pt idx="471">
                  <c:v>17</c:v>
                </c:pt>
                <c:pt idx="472">
                  <c:v>21</c:v>
                </c:pt>
                <c:pt idx="473">
                  <c:v>17</c:v>
                </c:pt>
                <c:pt idx="474">
                  <c:v>20</c:v>
                </c:pt>
                <c:pt idx="475">
                  <c:v>21</c:v>
                </c:pt>
                <c:pt idx="476">
                  <c:v>11</c:v>
                </c:pt>
                <c:pt idx="477">
                  <c:v>13</c:v>
                </c:pt>
                <c:pt idx="478">
                  <c:v>14</c:v>
                </c:pt>
                <c:pt idx="479">
                  <c:v>23</c:v>
                </c:pt>
                <c:pt idx="480">
                  <c:v>11</c:v>
                </c:pt>
                <c:pt idx="481">
                  <c:v>12</c:v>
                </c:pt>
                <c:pt idx="482">
                  <c:v>10</c:v>
                </c:pt>
                <c:pt idx="483">
                  <c:v>19</c:v>
                </c:pt>
                <c:pt idx="484">
                  <c:v>20</c:v>
                </c:pt>
                <c:pt idx="485">
                  <c:v>11</c:v>
                </c:pt>
                <c:pt idx="486">
                  <c:v>10</c:v>
                </c:pt>
                <c:pt idx="487">
                  <c:v>18</c:v>
                </c:pt>
                <c:pt idx="488">
                  <c:v>8</c:v>
                </c:pt>
                <c:pt idx="489">
                  <c:v>14</c:v>
                </c:pt>
                <c:pt idx="490">
                  <c:v>19</c:v>
                </c:pt>
                <c:pt idx="491">
                  <c:v>19</c:v>
                </c:pt>
                <c:pt idx="492">
                  <c:v>26</c:v>
                </c:pt>
                <c:pt idx="493">
                  <c:v>10</c:v>
                </c:pt>
                <c:pt idx="494">
                  <c:v>15</c:v>
                </c:pt>
                <c:pt idx="495">
                  <c:v>18</c:v>
                </c:pt>
                <c:pt idx="496">
                  <c:v>24</c:v>
                </c:pt>
                <c:pt idx="497">
                  <c:v>11</c:v>
                </c:pt>
                <c:pt idx="498">
                  <c:v>10</c:v>
                </c:pt>
                <c:pt idx="499">
                  <c:v>14</c:v>
                </c:pt>
                <c:pt idx="500">
                  <c:v>15</c:v>
                </c:pt>
                <c:pt idx="501">
                  <c:v>9</c:v>
                </c:pt>
                <c:pt idx="502">
                  <c:v>16</c:v>
                </c:pt>
                <c:pt idx="503">
                  <c:v>15</c:v>
                </c:pt>
                <c:pt idx="504">
                  <c:v>13</c:v>
                </c:pt>
                <c:pt idx="505">
                  <c:v>14</c:v>
                </c:pt>
                <c:pt idx="506">
                  <c:v>12</c:v>
                </c:pt>
                <c:pt idx="507">
                  <c:v>11</c:v>
                </c:pt>
                <c:pt idx="508">
                  <c:v>12</c:v>
                </c:pt>
                <c:pt idx="509">
                  <c:v>12</c:v>
                </c:pt>
                <c:pt idx="510">
                  <c:v>10</c:v>
                </c:pt>
                <c:pt idx="511">
                  <c:v>12</c:v>
                </c:pt>
                <c:pt idx="512">
                  <c:v>11</c:v>
                </c:pt>
                <c:pt idx="513">
                  <c:v>8</c:v>
                </c:pt>
                <c:pt idx="514">
                  <c:v>7</c:v>
                </c:pt>
                <c:pt idx="515">
                  <c:v>9</c:v>
                </c:pt>
                <c:pt idx="516">
                  <c:v>16</c:v>
                </c:pt>
                <c:pt idx="517">
                  <c:v>11</c:v>
                </c:pt>
                <c:pt idx="518">
                  <c:v>14</c:v>
                </c:pt>
                <c:pt idx="519">
                  <c:v>13</c:v>
                </c:pt>
                <c:pt idx="520">
                  <c:v>15</c:v>
                </c:pt>
                <c:pt idx="521">
                  <c:v>14</c:v>
                </c:pt>
                <c:pt idx="522">
                  <c:v>11</c:v>
                </c:pt>
                <c:pt idx="523">
                  <c:v>11</c:v>
                </c:pt>
                <c:pt idx="524">
                  <c:v>20</c:v>
                </c:pt>
                <c:pt idx="525">
                  <c:v>9</c:v>
                </c:pt>
                <c:pt idx="526">
                  <c:v>13</c:v>
                </c:pt>
                <c:pt idx="527">
                  <c:v>13</c:v>
                </c:pt>
                <c:pt idx="528">
                  <c:v>11</c:v>
                </c:pt>
                <c:pt idx="529">
                  <c:v>6</c:v>
                </c:pt>
                <c:pt idx="530">
                  <c:v>17</c:v>
                </c:pt>
                <c:pt idx="531">
                  <c:v>17</c:v>
                </c:pt>
                <c:pt idx="532">
                  <c:v>8</c:v>
                </c:pt>
                <c:pt idx="533">
                  <c:v>13</c:v>
                </c:pt>
                <c:pt idx="534">
                  <c:v>17</c:v>
                </c:pt>
                <c:pt idx="535">
                  <c:v>12</c:v>
                </c:pt>
                <c:pt idx="536">
                  <c:v>14</c:v>
                </c:pt>
                <c:pt idx="537">
                  <c:v>18</c:v>
                </c:pt>
                <c:pt idx="538">
                  <c:v>14</c:v>
                </c:pt>
                <c:pt idx="539">
                  <c:v>12</c:v>
                </c:pt>
                <c:pt idx="540">
                  <c:v>16</c:v>
                </c:pt>
                <c:pt idx="541">
                  <c:v>19</c:v>
                </c:pt>
                <c:pt idx="542">
                  <c:v>16</c:v>
                </c:pt>
                <c:pt idx="543">
                  <c:v>12</c:v>
                </c:pt>
                <c:pt idx="544">
                  <c:v>17</c:v>
                </c:pt>
                <c:pt idx="545">
                  <c:v>17</c:v>
                </c:pt>
                <c:pt idx="546">
                  <c:v>14</c:v>
                </c:pt>
                <c:pt idx="547">
                  <c:v>7</c:v>
                </c:pt>
                <c:pt idx="548">
                  <c:v>14</c:v>
                </c:pt>
                <c:pt idx="549">
                  <c:v>18</c:v>
                </c:pt>
                <c:pt idx="550">
                  <c:v>11</c:v>
                </c:pt>
                <c:pt idx="551">
                  <c:v>9</c:v>
                </c:pt>
                <c:pt idx="552">
                  <c:v>16</c:v>
                </c:pt>
                <c:pt idx="553">
                  <c:v>11</c:v>
                </c:pt>
                <c:pt idx="554">
                  <c:v>11</c:v>
                </c:pt>
                <c:pt idx="555">
                  <c:v>12</c:v>
                </c:pt>
                <c:pt idx="556">
                  <c:v>12</c:v>
                </c:pt>
                <c:pt idx="557">
                  <c:v>14</c:v>
                </c:pt>
                <c:pt idx="558">
                  <c:v>14</c:v>
                </c:pt>
                <c:pt idx="559">
                  <c:v>9</c:v>
                </c:pt>
                <c:pt idx="560">
                  <c:v>22</c:v>
                </c:pt>
                <c:pt idx="561">
                  <c:v>11</c:v>
                </c:pt>
                <c:pt idx="562">
                  <c:v>13</c:v>
                </c:pt>
                <c:pt idx="563">
                  <c:v>12</c:v>
                </c:pt>
                <c:pt idx="564">
                  <c:v>16</c:v>
                </c:pt>
                <c:pt idx="565">
                  <c:v>6</c:v>
                </c:pt>
                <c:pt idx="566">
                  <c:v>10</c:v>
                </c:pt>
                <c:pt idx="567">
                  <c:v>18</c:v>
                </c:pt>
                <c:pt idx="568">
                  <c:v>15</c:v>
                </c:pt>
                <c:pt idx="569">
                  <c:v>16</c:v>
                </c:pt>
                <c:pt idx="570">
                  <c:v>11</c:v>
                </c:pt>
                <c:pt idx="571">
                  <c:v>19</c:v>
                </c:pt>
                <c:pt idx="572">
                  <c:v>14</c:v>
                </c:pt>
                <c:pt idx="573">
                  <c:v>18</c:v>
                </c:pt>
                <c:pt idx="574">
                  <c:v>24</c:v>
                </c:pt>
                <c:pt idx="575">
                  <c:v>19</c:v>
                </c:pt>
                <c:pt idx="576">
                  <c:v>14</c:v>
                </c:pt>
                <c:pt idx="577">
                  <c:v>15</c:v>
                </c:pt>
                <c:pt idx="578">
                  <c:v>28</c:v>
                </c:pt>
                <c:pt idx="579">
                  <c:v>20</c:v>
                </c:pt>
                <c:pt idx="580">
                  <c:v>23</c:v>
                </c:pt>
                <c:pt idx="581">
                  <c:v>15</c:v>
                </c:pt>
                <c:pt idx="582">
                  <c:v>19</c:v>
                </c:pt>
                <c:pt idx="583">
                  <c:v>29</c:v>
                </c:pt>
                <c:pt idx="584">
                  <c:v>23</c:v>
                </c:pt>
                <c:pt idx="585">
                  <c:v>16</c:v>
                </c:pt>
                <c:pt idx="586">
                  <c:v>12</c:v>
                </c:pt>
                <c:pt idx="587">
                  <c:v>23</c:v>
                </c:pt>
                <c:pt idx="588">
                  <c:v>25</c:v>
                </c:pt>
                <c:pt idx="589">
                  <c:v>12</c:v>
                </c:pt>
                <c:pt idx="590">
                  <c:v>26</c:v>
                </c:pt>
                <c:pt idx="591">
                  <c:v>22</c:v>
                </c:pt>
                <c:pt idx="592">
                  <c:v>25</c:v>
                </c:pt>
                <c:pt idx="593">
                  <c:v>16</c:v>
                </c:pt>
                <c:pt idx="594">
                  <c:v>14</c:v>
                </c:pt>
                <c:pt idx="595">
                  <c:v>32</c:v>
                </c:pt>
                <c:pt idx="596">
                  <c:v>19</c:v>
                </c:pt>
                <c:pt idx="597">
                  <c:v>13</c:v>
                </c:pt>
                <c:pt idx="598">
                  <c:v>11</c:v>
                </c:pt>
                <c:pt idx="599">
                  <c:v>24</c:v>
                </c:pt>
                <c:pt idx="600">
                  <c:v>19</c:v>
                </c:pt>
                <c:pt idx="601">
                  <c:v>19</c:v>
                </c:pt>
                <c:pt idx="602">
                  <c:v>16</c:v>
                </c:pt>
                <c:pt idx="603">
                  <c:v>7</c:v>
                </c:pt>
                <c:pt idx="604">
                  <c:v>29</c:v>
                </c:pt>
                <c:pt idx="605">
                  <c:v>25</c:v>
                </c:pt>
                <c:pt idx="606">
                  <c:v>24</c:v>
                </c:pt>
                <c:pt idx="607">
                  <c:v>8</c:v>
                </c:pt>
                <c:pt idx="608">
                  <c:v>24</c:v>
                </c:pt>
                <c:pt idx="609">
                  <c:v>27</c:v>
                </c:pt>
                <c:pt idx="610">
                  <c:v>25</c:v>
                </c:pt>
                <c:pt idx="611">
                  <c:v>11</c:v>
                </c:pt>
                <c:pt idx="612">
                  <c:v>35</c:v>
                </c:pt>
                <c:pt idx="613">
                  <c:v>22</c:v>
                </c:pt>
                <c:pt idx="614">
                  <c:v>23</c:v>
                </c:pt>
                <c:pt idx="615">
                  <c:v>21</c:v>
                </c:pt>
                <c:pt idx="616">
                  <c:v>29</c:v>
                </c:pt>
                <c:pt idx="617">
                  <c:v>36</c:v>
                </c:pt>
                <c:pt idx="618">
                  <c:v>18</c:v>
                </c:pt>
                <c:pt idx="619">
                  <c:v>17</c:v>
                </c:pt>
                <c:pt idx="620">
                  <c:v>34</c:v>
                </c:pt>
                <c:pt idx="621">
                  <c:v>21</c:v>
                </c:pt>
                <c:pt idx="622">
                  <c:v>25</c:v>
                </c:pt>
                <c:pt idx="623">
                  <c:v>26</c:v>
                </c:pt>
                <c:pt idx="624">
                  <c:v>30</c:v>
                </c:pt>
                <c:pt idx="625">
                  <c:v>31</c:v>
                </c:pt>
                <c:pt idx="626">
                  <c:v>27</c:v>
                </c:pt>
                <c:pt idx="627">
                  <c:v>33</c:v>
                </c:pt>
                <c:pt idx="628">
                  <c:v>30</c:v>
                </c:pt>
                <c:pt idx="629">
                  <c:v>42</c:v>
                </c:pt>
                <c:pt idx="630">
                  <c:v>39</c:v>
                </c:pt>
                <c:pt idx="631">
                  <c:v>36</c:v>
                </c:pt>
                <c:pt idx="632">
                  <c:v>36</c:v>
                </c:pt>
                <c:pt idx="633">
                  <c:v>42</c:v>
                </c:pt>
                <c:pt idx="634">
                  <c:v>28</c:v>
                </c:pt>
                <c:pt idx="635">
                  <c:v>28</c:v>
                </c:pt>
                <c:pt idx="636">
                  <c:v>35</c:v>
                </c:pt>
                <c:pt idx="637">
                  <c:v>33</c:v>
                </c:pt>
                <c:pt idx="638">
                  <c:v>39</c:v>
                </c:pt>
                <c:pt idx="639">
                  <c:v>30</c:v>
                </c:pt>
                <c:pt idx="640">
                  <c:v>40</c:v>
                </c:pt>
                <c:pt idx="641">
                  <c:v>29</c:v>
                </c:pt>
                <c:pt idx="642">
                  <c:v>43</c:v>
                </c:pt>
                <c:pt idx="643">
                  <c:v>24</c:v>
                </c:pt>
                <c:pt idx="644">
                  <c:v>39</c:v>
                </c:pt>
                <c:pt idx="645">
                  <c:v>29</c:v>
                </c:pt>
                <c:pt idx="646">
                  <c:v>39</c:v>
                </c:pt>
                <c:pt idx="647">
                  <c:v>33</c:v>
                </c:pt>
                <c:pt idx="648">
                  <c:v>39</c:v>
                </c:pt>
                <c:pt idx="649">
                  <c:v>38</c:v>
                </c:pt>
                <c:pt idx="650">
                  <c:v>38</c:v>
                </c:pt>
                <c:pt idx="651">
                  <c:v>35</c:v>
                </c:pt>
                <c:pt idx="652">
                  <c:v>32</c:v>
                </c:pt>
                <c:pt idx="653">
                  <c:v>40</c:v>
                </c:pt>
                <c:pt idx="654">
                  <c:v>60</c:v>
                </c:pt>
                <c:pt idx="655">
                  <c:v>42</c:v>
                </c:pt>
                <c:pt idx="656">
                  <c:v>36</c:v>
                </c:pt>
                <c:pt idx="657">
                  <c:v>38</c:v>
                </c:pt>
                <c:pt idx="658">
                  <c:v>52</c:v>
                </c:pt>
                <c:pt idx="659">
                  <c:v>54</c:v>
                </c:pt>
                <c:pt idx="660">
                  <c:v>46</c:v>
                </c:pt>
                <c:pt idx="661">
                  <c:v>45</c:v>
                </c:pt>
                <c:pt idx="662">
                  <c:v>54</c:v>
                </c:pt>
                <c:pt idx="663">
                  <c:v>54</c:v>
                </c:pt>
                <c:pt idx="664">
                  <c:v>54</c:v>
                </c:pt>
                <c:pt idx="665">
                  <c:v>52</c:v>
                </c:pt>
                <c:pt idx="666">
                  <c:v>58</c:v>
                </c:pt>
                <c:pt idx="667">
                  <c:v>48</c:v>
                </c:pt>
                <c:pt idx="668">
                  <c:v>52</c:v>
                </c:pt>
                <c:pt idx="669">
                  <c:v>56</c:v>
                </c:pt>
                <c:pt idx="670">
                  <c:v>74</c:v>
                </c:pt>
                <c:pt idx="671">
                  <c:v>54</c:v>
                </c:pt>
                <c:pt idx="672">
                  <c:v>55</c:v>
                </c:pt>
                <c:pt idx="673">
                  <c:v>54</c:v>
                </c:pt>
                <c:pt idx="674">
                  <c:v>73</c:v>
                </c:pt>
                <c:pt idx="675">
                  <c:v>63</c:v>
                </c:pt>
                <c:pt idx="676">
                  <c:v>63</c:v>
                </c:pt>
                <c:pt idx="677">
                  <c:v>64</c:v>
                </c:pt>
                <c:pt idx="678">
                  <c:v>69</c:v>
                </c:pt>
                <c:pt idx="679">
                  <c:v>70</c:v>
                </c:pt>
                <c:pt idx="680">
                  <c:v>51</c:v>
                </c:pt>
                <c:pt idx="681">
                  <c:v>73</c:v>
                </c:pt>
                <c:pt idx="682">
                  <c:v>60</c:v>
                </c:pt>
                <c:pt idx="683">
                  <c:v>66</c:v>
                </c:pt>
                <c:pt idx="684">
                  <c:v>66</c:v>
                </c:pt>
                <c:pt idx="685">
                  <c:v>64</c:v>
                </c:pt>
                <c:pt idx="686">
                  <c:v>76</c:v>
                </c:pt>
                <c:pt idx="687">
                  <c:v>72</c:v>
                </c:pt>
                <c:pt idx="688">
                  <c:v>74</c:v>
                </c:pt>
                <c:pt idx="689">
                  <c:v>74</c:v>
                </c:pt>
                <c:pt idx="690">
                  <c:v>74</c:v>
                </c:pt>
                <c:pt idx="691">
                  <c:v>71</c:v>
                </c:pt>
                <c:pt idx="692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40-A145-9052-1E4F30ACBDE4}"/>
            </c:ext>
          </c:extLst>
        </c:ser>
        <c:ser>
          <c:idx val="2"/>
          <c:order val="2"/>
          <c:tx>
            <c:strRef>
              <c:f>Cases!$F$2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Cases!$F$3:$F$695</c:f>
              <c:numCache>
                <c:formatCode>General</c:formatCode>
                <c:ptCount val="693"/>
                <c:pt idx="349">
                  <c:v>4607</c:v>
                </c:pt>
                <c:pt idx="350">
                  <c:v>10137</c:v>
                </c:pt>
                <c:pt idx="351">
                  <c:v>10325</c:v>
                </c:pt>
                <c:pt idx="352">
                  <c:v>9974</c:v>
                </c:pt>
                <c:pt idx="353">
                  <c:v>11690</c:v>
                </c:pt>
                <c:pt idx="354">
                  <c:v>17618</c:v>
                </c:pt>
                <c:pt idx="355">
                  <c:v>20030</c:v>
                </c:pt>
                <c:pt idx="356">
                  <c:v>20431</c:v>
                </c:pt>
                <c:pt idx="357">
                  <c:v>24850</c:v>
                </c:pt>
                <c:pt idx="358">
                  <c:v>32962</c:v>
                </c:pt>
                <c:pt idx="359">
                  <c:v>38104</c:v>
                </c:pt>
                <c:pt idx="360">
                  <c:v>41250</c:v>
                </c:pt>
                <c:pt idx="361">
                  <c:v>49711</c:v>
                </c:pt>
                <c:pt idx="362">
                  <c:v>61337</c:v>
                </c:pt>
                <c:pt idx="363">
                  <c:v>71157</c:v>
                </c:pt>
                <c:pt idx="364">
                  <c:v>79145</c:v>
                </c:pt>
                <c:pt idx="365">
                  <c:v>92863</c:v>
                </c:pt>
                <c:pt idx="366">
                  <c:v>111090</c:v>
                </c:pt>
                <c:pt idx="367">
                  <c:v>126128</c:v>
                </c:pt>
                <c:pt idx="368">
                  <c:v>141187</c:v>
                </c:pt>
                <c:pt idx="369">
                  <c:v>160173</c:v>
                </c:pt>
                <c:pt idx="370">
                  <c:v>182815</c:v>
                </c:pt>
                <c:pt idx="371">
                  <c:v>203002</c:v>
                </c:pt>
                <c:pt idx="372">
                  <c:v>221173</c:v>
                </c:pt>
                <c:pt idx="373">
                  <c:v>239022</c:v>
                </c:pt>
                <c:pt idx="374">
                  <c:v>259234</c:v>
                </c:pt>
                <c:pt idx="375">
                  <c:v>273724</c:v>
                </c:pt>
                <c:pt idx="376">
                  <c:v>281563</c:v>
                </c:pt>
                <c:pt idx="377">
                  <c:v>286898</c:v>
                </c:pt>
                <c:pt idx="378">
                  <c:v>288827</c:v>
                </c:pt>
                <c:pt idx="379">
                  <c:v>283643</c:v>
                </c:pt>
                <c:pt idx="380">
                  <c:v>271843</c:v>
                </c:pt>
                <c:pt idx="381">
                  <c:v>256801</c:v>
                </c:pt>
                <c:pt idx="382">
                  <c:v>237933</c:v>
                </c:pt>
                <c:pt idx="383">
                  <c:v>85033</c:v>
                </c:pt>
                <c:pt idx="384">
                  <c:v>80106</c:v>
                </c:pt>
                <c:pt idx="385">
                  <c:v>72793</c:v>
                </c:pt>
                <c:pt idx="386">
                  <c:v>57553</c:v>
                </c:pt>
                <c:pt idx="387">
                  <c:v>32755</c:v>
                </c:pt>
                <c:pt idx="388">
                  <c:v>21997</c:v>
                </c:pt>
                <c:pt idx="389">
                  <c:v>19267</c:v>
                </c:pt>
                <c:pt idx="390">
                  <c:v>14905</c:v>
                </c:pt>
                <c:pt idx="391">
                  <c:v>9593</c:v>
                </c:pt>
                <c:pt idx="392">
                  <c:v>6317</c:v>
                </c:pt>
                <c:pt idx="393">
                  <c:v>5009</c:v>
                </c:pt>
                <c:pt idx="394">
                  <c:v>3941</c:v>
                </c:pt>
                <c:pt idx="395">
                  <c:v>2716</c:v>
                </c:pt>
                <c:pt idx="396">
                  <c:v>1790</c:v>
                </c:pt>
                <c:pt idx="397">
                  <c:v>1370</c:v>
                </c:pt>
                <c:pt idx="398">
                  <c:v>1043</c:v>
                </c:pt>
                <c:pt idx="399">
                  <c:v>763</c:v>
                </c:pt>
                <c:pt idx="400">
                  <c:v>523</c:v>
                </c:pt>
                <c:pt idx="401">
                  <c:v>379</c:v>
                </c:pt>
                <c:pt idx="402">
                  <c:v>291</c:v>
                </c:pt>
                <c:pt idx="403">
                  <c:v>211</c:v>
                </c:pt>
                <c:pt idx="404">
                  <c:v>128</c:v>
                </c:pt>
                <c:pt idx="405">
                  <c:v>108</c:v>
                </c:pt>
                <c:pt idx="406">
                  <c:v>76</c:v>
                </c:pt>
                <c:pt idx="407">
                  <c:v>59</c:v>
                </c:pt>
                <c:pt idx="408">
                  <c:v>44</c:v>
                </c:pt>
                <c:pt idx="409">
                  <c:v>29</c:v>
                </c:pt>
                <c:pt idx="410">
                  <c:v>18</c:v>
                </c:pt>
                <c:pt idx="411">
                  <c:v>16</c:v>
                </c:pt>
                <c:pt idx="412">
                  <c:v>19</c:v>
                </c:pt>
                <c:pt idx="413">
                  <c:v>13</c:v>
                </c:pt>
                <c:pt idx="414">
                  <c:v>6</c:v>
                </c:pt>
                <c:pt idx="415">
                  <c:v>12</c:v>
                </c:pt>
                <c:pt idx="416">
                  <c:v>9</c:v>
                </c:pt>
                <c:pt idx="417">
                  <c:v>5</c:v>
                </c:pt>
                <c:pt idx="418">
                  <c:v>7</c:v>
                </c:pt>
                <c:pt idx="419">
                  <c:v>5</c:v>
                </c:pt>
                <c:pt idx="420">
                  <c:v>5</c:v>
                </c:pt>
                <c:pt idx="421">
                  <c:v>9</c:v>
                </c:pt>
                <c:pt idx="422">
                  <c:v>2</c:v>
                </c:pt>
                <c:pt idx="423">
                  <c:v>3</c:v>
                </c:pt>
                <c:pt idx="424">
                  <c:v>6</c:v>
                </c:pt>
                <c:pt idx="425">
                  <c:v>2</c:v>
                </c:pt>
                <c:pt idx="426">
                  <c:v>3</c:v>
                </c:pt>
                <c:pt idx="427">
                  <c:v>10</c:v>
                </c:pt>
                <c:pt idx="428">
                  <c:v>4</c:v>
                </c:pt>
                <c:pt idx="429">
                  <c:v>2</c:v>
                </c:pt>
                <c:pt idx="430">
                  <c:v>6</c:v>
                </c:pt>
                <c:pt idx="431">
                  <c:v>3</c:v>
                </c:pt>
                <c:pt idx="432">
                  <c:v>6</c:v>
                </c:pt>
                <c:pt idx="433">
                  <c:v>5</c:v>
                </c:pt>
                <c:pt idx="434">
                  <c:v>2</c:v>
                </c:pt>
                <c:pt idx="435">
                  <c:v>5</c:v>
                </c:pt>
                <c:pt idx="436">
                  <c:v>4</c:v>
                </c:pt>
                <c:pt idx="437">
                  <c:v>4</c:v>
                </c:pt>
                <c:pt idx="438">
                  <c:v>8</c:v>
                </c:pt>
                <c:pt idx="439">
                  <c:v>5</c:v>
                </c:pt>
                <c:pt idx="440">
                  <c:v>4</c:v>
                </c:pt>
                <c:pt idx="441">
                  <c:v>5</c:v>
                </c:pt>
                <c:pt idx="442">
                  <c:v>4</c:v>
                </c:pt>
                <c:pt idx="443">
                  <c:v>3</c:v>
                </c:pt>
                <c:pt idx="444">
                  <c:v>3</c:v>
                </c:pt>
                <c:pt idx="445">
                  <c:v>6</c:v>
                </c:pt>
                <c:pt idx="446">
                  <c:v>6</c:v>
                </c:pt>
                <c:pt idx="447">
                  <c:v>8</c:v>
                </c:pt>
                <c:pt idx="448">
                  <c:v>11</c:v>
                </c:pt>
                <c:pt idx="449">
                  <c:v>5</c:v>
                </c:pt>
                <c:pt idx="450">
                  <c:v>2</c:v>
                </c:pt>
                <c:pt idx="451">
                  <c:v>3</c:v>
                </c:pt>
                <c:pt idx="452">
                  <c:v>7</c:v>
                </c:pt>
                <c:pt idx="453">
                  <c:v>6</c:v>
                </c:pt>
                <c:pt idx="454">
                  <c:v>6</c:v>
                </c:pt>
                <c:pt idx="455">
                  <c:v>1</c:v>
                </c:pt>
                <c:pt idx="456">
                  <c:v>2</c:v>
                </c:pt>
                <c:pt idx="457">
                  <c:v>4</c:v>
                </c:pt>
                <c:pt idx="458">
                  <c:v>5</c:v>
                </c:pt>
                <c:pt idx="459">
                  <c:v>3</c:v>
                </c:pt>
                <c:pt idx="460">
                  <c:v>2</c:v>
                </c:pt>
                <c:pt idx="461">
                  <c:v>5</c:v>
                </c:pt>
                <c:pt idx="462">
                  <c:v>10</c:v>
                </c:pt>
                <c:pt idx="463">
                  <c:v>4</c:v>
                </c:pt>
                <c:pt idx="464">
                  <c:v>0</c:v>
                </c:pt>
                <c:pt idx="465">
                  <c:v>3</c:v>
                </c:pt>
                <c:pt idx="466">
                  <c:v>3</c:v>
                </c:pt>
                <c:pt idx="467">
                  <c:v>5</c:v>
                </c:pt>
                <c:pt idx="468">
                  <c:v>5</c:v>
                </c:pt>
                <c:pt idx="469">
                  <c:v>6</c:v>
                </c:pt>
                <c:pt idx="470">
                  <c:v>1</c:v>
                </c:pt>
                <c:pt idx="471">
                  <c:v>10</c:v>
                </c:pt>
                <c:pt idx="472">
                  <c:v>3</c:v>
                </c:pt>
                <c:pt idx="473">
                  <c:v>3</c:v>
                </c:pt>
                <c:pt idx="474">
                  <c:v>5</c:v>
                </c:pt>
                <c:pt idx="475">
                  <c:v>5</c:v>
                </c:pt>
                <c:pt idx="476">
                  <c:v>5</c:v>
                </c:pt>
                <c:pt idx="477">
                  <c:v>4</c:v>
                </c:pt>
                <c:pt idx="478">
                  <c:v>4</c:v>
                </c:pt>
                <c:pt idx="479">
                  <c:v>3</c:v>
                </c:pt>
                <c:pt idx="480">
                  <c:v>0</c:v>
                </c:pt>
                <c:pt idx="481">
                  <c:v>7</c:v>
                </c:pt>
                <c:pt idx="482">
                  <c:v>3</c:v>
                </c:pt>
                <c:pt idx="483">
                  <c:v>5</c:v>
                </c:pt>
                <c:pt idx="484">
                  <c:v>1</c:v>
                </c:pt>
                <c:pt idx="485">
                  <c:v>5</c:v>
                </c:pt>
                <c:pt idx="486">
                  <c:v>4</c:v>
                </c:pt>
                <c:pt idx="487">
                  <c:v>8</c:v>
                </c:pt>
                <c:pt idx="488">
                  <c:v>2</c:v>
                </c:pt>
                <c:pt idx="489">
                  <c:v>5</c:v>
                </c:pt>
                <c:pt idx="490">
                  <c:v>8</c:v>
                </c:pt>
                <c:pt idx="491">
                  <c:v>5</c:v>
                </c:pt>
                <c:pt idx="492">
                  <c:v>3</c:v>
                </c:pt>
                <c:pt idx="493">
                  <c:v>4</c:v>
                </c:pt>
                <c:pt idx="494">
                  <c:v>4</c:v>
                </c:pt>
                <c:pt idx="495">
                  <c:v>6</c:v>
                </c:pt>
                <c:pt idx="496">
                  <c:v>6</c:v>
                </c:pt>
                <c:pt idx="497">
                  <c:v>3</c:v>
                </c:pt>
                <c:pt idx="498">
                  <c:v>9</c:v>
                </c:pt>
                <c:pt idx="499">
                  <c:v>5</c:v>
                </c:pt>
                <c:pt idx="500">
                  <c:v>2</c:v>
                </c:pt>
                <c:pt idx="501">
                  <c:v>6</c:v>
                </c:pt>
                <c:pt idx="502">
                  <c:v>3</c:v>
                </c:pt>
                <c:pt idx="503">
                  <c:v>3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6</c:v>
                </c:pt>
                <c:pt idx="508">
                  <c:v>10</c:v>
                </c:pt>
                <c:pt idx="509">
                  <c:v>4</c:v>
                </c:pt>
                <c:pt idx="510">
                  <c:v>5</c:v>
                </c:pt>
                <c:pt idx="511">
                  <c:v>7</c:v>
                </c:pt>
                <c:pt idx="512">
                  <c:v>3</c:v>
                </c:pt>
                <c:pt idx="513">
                  <c:v>5</c:v>
                </c:pt>
                <c:pt idx="514">
                  <c:v>3</c:v>
                </c:pt>
                <c:pt idx="515">
                  <c:v>4</c:v>
                </c:pt>
                <c:pt idx="516">
                  <c:v>6</c:v>
                </c:pt>
                <c:pt idx="517">
                  <c:v>5</c:v>
                </c:pt>
                <c:pt idx="518">
                  <c:v>8</c:v>
                </c:pt>
                <c:pt idx="519">
                  <c:v>3</c:v>
                </c:pt>
                <c:pt idx="520">
                  <c:v>2</c:v>
                </c:pt>
                <c:pt idx="521">
                  <c:v>6</c:v>
                </c:pt>
                <c:pt idx="522">
                  <c:v>4</c:v>
                </c:pt>
                <c:pt idx="523">
                  <c:v>6</c:v>
                </c:pt>
                <c:pt idx="524">
                  <c:v>3</c:v>
                </c:pt>
                <c:pt idx="525">
                  <c:v>6</c:v>
                </c:pt>
                <c:pt idx="526">
                  <c:v>5</c:v>
                </c:pt>
                <c:pt idx="527">
                  <c:v>7</c:v>
                </c:pt>
                <c:pt idx="528">
                  <c:v>5</c:v>
                </c:pt>
                <c:pt idx="529">
                  <c:v>5</c:v>
                </c:pt>
                <c:pt idx="530">
                  <c:v>4</c:v>
                </c:pt>
                <c:pt idx="531">
                  <c:v>2</c:v>
                </c:pt>
                <c:pt idx="532">
                  <c:v>5</c:v>
                </c:pt>
                <c:pt idx="533">
                  <c:v>8</c:v>
                </c:pt>
                <c:pt idx="534">
                  <c:v>2</c:v>
                </c:pt>
                <c:pt idx="535">
                  <c:v>5</c:v>
                </c:pt>
                <c:pt idx="536">
                  <c:v>3</c:v>
                </c:pt>
                <c:pt idx="537">
                  <c:v>6</c:v>
                </c:pt>
                <c:pt idx="538">
                  <c:v>4</c:v>
                </c:pt>
                <c:pt idx="539">
                  <c:v>4</c:v>
                </c:pt>
                <c:pt idx="540">
                  <c:v>2</c:v>
                </c:pt>
                <c:pt idx="541">
                  <c:v>7</c:v>
                </c:pt>
                <c:pt idx="542">
                  <c:v>7</c:v>
                </c:pt>
                <c:pt idx="543">
                  <c:v>5</c:v>
                </c:pt>
                <c:pt idx="544">
                  <c:v>2</c:v>
                </c:pt>
                <c:pt idx="545">
                  <c:v>4</c:v>
                </c:pt>
                <c:pt idx="546">
                  <c:v>5</c:v>
                </c:pt>
                <c:pt idx="547">
                  <c:v>6</c:v>
                </c:pt>
                <c:pt idx="548">
                  <c:v>4</c:v>
                </c:pt>
                <c:pt idx="549">
                  <c:v>5</c:v>
                </c:pt>
                <c:pt idx="550">
                  <c:v>7</c:v>
                </c:pt>
                <c:pt idx="551">
                  <c:v>3</c:v>
                </c:pt>
                <c:pt idx="552">
                  <c:v>6</c:v>
                </c:pt>
                <c:pt idx="553">
                  <c:v>3</c:v>
                </c:pt>
                <c:pt idx="554">
                  <c:v>5</c:v>
                </c:pt>
                <c:pt idx="555">
                  <c:v>6</c:v>
                </c:pt>
                <c:pt idx="556">
                  <c:v>1</c:v>
                </c:pt>
                <c:pt idx="557">
                  <c:v>5</c:v>
                </c:pt>
                <c:pt idx="558">
                  <c:v>7</c:v>
                </c:pt>
                <c:pt idx="559">
                  <c:v>1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4</c:v>
                </c:pt>
                <c:pt idx="564">
                  <c:v>1</c:v>
                </c:pt>
                <c:pt idx="565">
                  <c:v>2</c:v>
                </c:pt>
                <c:pt idx="566">
                  <c:v>3</c:v>
                </c:pt>
                <c:pt idx="567">
                  <c:v>4</c:v>
                </c:pt>
                <c:pt idx="568">
                  <c:v>2</c:v>
                </c:pt>
                <c:pt idx="569">
                  <c:v>2</c:v>
                </c:pt>
                <c:pt idx="570">
                  <c:v>3</c:v>
                </c:pt>
                <c:pt idx="571">
                  <c:v>6</c:v>
                </c:pt>
                <c:pt idx="572">
                  <c:v>6</c:v>
                </c:pt>
                <c:pt idx="573">
                  <c:v>5</c:v>
                </c:pt>
                <c:pt idx="574">
                  <c:v>5</c:v>
                </c:pt>
                <c:pt idx="575">
                  <c:v>10</c:v>
                </c:pt>
                <c:pt idx="576">
                  <c:v>2</c:v>
                </c:pt>
                <c:pt idx="577">
                  <c:v>6</c:v>
                </c:pt>
                <c:pt idx="578">
                  <c:v>2</c:v>
                </c:pt>
                <c:pt idx="579">
                  <c:v>6</c:v>
                </c:pt>
                <c:pt idx="580">
                  <c:v>6</c:v>
                </c:pt>
                <c:pt idx="581">
                  <c:v>4</c:v>
                </c:pt>
                <c:pt idx="582">
                  <c:v>5</c:v>
                </c:pt>
                <c:pt idx="583">
                  <c:v>1</c:v>
                </c:pt>
                <c:pt idx="584">
                  <c:v>3</c:v>
                </c:pt>
                <c:pt idx="585">
                  <c:v>5</c:v>
                </c:pt>
                <c:pt idx="586">
                  <c:v>1</c:v>
                </c:pt>
                <c:pt idx="587">
                  <c:v>5</c:v>
                </c:pt>
                <c:pt idx="588">
                  <c:v>6</c:v>
                </c:pt>
                <c:pt idx="589">
                  <c:v>4</c:v>
                </c:pt>
                <c:pt idx="590">
                  <c:v>5</c:v>
                </c:pt>
                <c:pt idx="591">
                  <c:v>3</c:v>
                </c:pt>
                <c:pt idx="592">
                  <c:v>5</c:v>
                </c:pt>
                <c:pt idx="593">
                  <c:v>7</c:v>
                </c:pt>
                <c:pt idx="594">
                  <c:v>5</c:v>
                </c:pt>
                <c:pt idx="595">
                  <c:v>4</c:v>
                </c:pt>
                <c:pt idx="596">
                  <c:v>3</c:v>
                </c:pt>
                <c:pt idx="597">
                  <c:v>10</c:v>
                </c:pt>
                <c:pt idx="598">
                  <c:v>2</c:v>
                </c:pt>
                <c:pt idx="599">
                  <c:v>7</c:v>
                </c:pt>
                <c:pt idx="600">
                  <c:v>3</c:v>
                </c:pt>
                <c:pt idx="601">
                  <c:v>2</c:v>
                </c:pt>
                <c:pt idx="602">
                  <c:v>4</c:v>
                </c:pt>
                <c:pt idx="603">
                  <c:v>4</c:v>
                </c:pt>
                <c:pt idx="604">
                  <c:v>2</c:v>
                </c:pt>
                <c:pt idx="605">
                  <c:v>2</c:v>
                </c:pt>
                <c:pt idx="606">
                  <c:v>1</c:v>
                </c:pt>
                <c:pt idx="607">
                  <c:v>6</c:v>
                </c:pt>
                <c:pt idx="608">
                  <c:v>3</c:v>
                </c:pt>
                <c:pt idx="609">
                  <c:v>9</c:v>
                </c:pt>
                <c:pt idx="610">
                  <c:v>3</c:v>
                </c:pt>
                <c:pt idx="611">
                  <c:v>4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4</c:v>
                </c:pt>
                <c:pt idx="616">
                  <c:v>3</c:v>
                </c:pt>
                <c:pt idx="617">
                  <c:v>4</c:v>
                </c:pt>
                <c:pt idx="618">
                  <c:v>3</c:v>
                </c:pt>
                <c:pt idx="619">
                  <c:v>5</c:v>
                </c:pt>
                <c:pt idx="620">
                  <c:v>1</c:v>
                </c:pt>
                <c:pt idx="621">
                  <c:v>4</c:v>
                </c:pt>
                <c:pt idx="622">
                  <c:v>4</c:v>
                </c:pt>
                <c:pt idx="623">
                  <c:v>6</c:v>
                </c:pt>
                <c:pt idx="624">
                  <c:v>3</c:v>
                </c:pt>
                <c:pt idx="625">
                  <c:v>7</c:v>
                </c:pt>
                <c:pt idx="626">
                  <c:v>7</c:v>
                </c:pt>
                <c:pt idx="627">
                  <c:v>1</c:v>
                </c:pt>
                <c:pt idx="628">
                  <c:v>2</c:v>
                </c:pt>
                <c:pt idx="629">
                  <c:v>2</c:v>
                </c:pt>
                <c:pt idx="630">
                  <c:v>2</c:v>
                </c:pt>
                <c:pt idx="631">
                  <c:v>4</c:v>
                </c:pt>
                <c:pt idx="632">
                  <c:v>5</c:v>
                </c:pt>
                <c:pt idx="633">
                  <c:v>4</c:v>
                </c:pt>
                <c:pt idx="634">
                  <c:v>7</c:v>
                </c:pt>
                <c:pt idx="635">
                  <c:v>2</c:v>
                </c:pt>
                <c:pt idx="636">
                  <c:v>1</c:v>
                </c:pt>
                <c:pt idx="637">
                  <c:v>2</c:v>
                </c:pt>
                <c:pt idx="638">
                  <c:v>6</c:v>
                </c:pt>
                <c:pt idx="639">
                  <c:v>6</c:v>
                </c:pt>
                <c:pt idx="640">
                  <c:v>5</c:v>
                </c:pt>
                <c:pt idx="641">
                  <c:v>5</c:v>
                </c:pt>
                <c:pt idx="642">
                  <c:v>6</c:v>
                </c:pt>
                <c:pt idx="643">
                  <c:v>6</c:v>
                </c:pt>
                <c:pt idx="644">
                  <c:v>9</c:v>
                </c:pt>
                <c:pt idx="645">
                  <c:v>2</c:v>
                </c:pt>
                <c:pt idx="646">
                  <c:v>4</c:v>
                </c:pt>
                <c:pt idx="647">
                  <c:v>4</c:v>
                </c:pt>
                <c:pt idx="648">
                  <c:v>4</c:v>
                </c:pt>
                <c:pt idx="649">
                  <c:v>10</c:v>
                </c:pt>
                <c:pt idx="650">
                  <c:v>1</c:v>
                </c:pt>
                <c:pt idx="651">
                  <c:v>0</c:v>
                </c:pt>
                <c:pt idx="652">
                  <c:v>5</c:v>
                </c:pt>
                <c:pt idx="653">
                  <c:v>6</c:v>
                </c:pt>
                <c:pt idx="654">
                  <c:v>5</c:v>
                </c:pt>
                <c:pt idx="655">
                  <c:v>0</c:v>
                </c:pt>
                <c:pt idx="656">
                  <c:v>2</c:v>
                </c:pt>
                <c:pt idx="657">
                  <c:v>6</c:v>
                </c:pt>
                <c:pt idx="658">
                  <c:v>7</c:v>
                </c:pt>
                <c:pt idx="659">
                  <c:v>5</c:v>
                </c:pt>
                <c:pt idx="660">
                  <c:v>4</c:v>
                </c:pt>
                <c:pt idx="661">
                  <c:v>4</c:v>
                </c:pt>
                <c:pt idx="662">
                  <c:v>3</c:v>
                </c:pt>
                <c:pt idx="663">
                  <c:v>6</c:v>
                </c:pt>
                <c:pt idx="664">
                  <c:v>5</c:v>
                </c:pt>
                <c:pt idx="665">
                  <c:v>3</c:v>
                </c:pt>
                <c:pt idx="666">
                  <c:v>0</c:v>
                </c:pt>
                <c:pt idx="667">
                  <c:v>5</c:v>
                </c:pt>
                <c:pt idx="668">
                  <c:v>2</c:v>
                </c:pt>
                <c:pt idx="669">
                  <c:v>2</c:v>
                </c:pt>
                <c:pt idx="670">
                  <c:v>9</c:v>
                </c:pt>
                <c:pt idx="671">
                  <c:v>4</c:v>
                </c:pt>
                <c:pt idx="672">
                  <c:v>4</c:v>
                </c:pt>
                <c:pt idx="673">
                  <c:v>6</c:v>
                </c:pt>
                <c:pt idx="674">
                  <c:v>6</c:v>
                </c:pt>
                <c:pt idx="675">
                  <c:v>6</c:v>
                </c:pt>
                <c:pt idx="676">
                  <c:v>1</c:v>
                </c:pt>
                <c:pt idx="677">
                  <c:v>3</c:v>
                </c:pt>
                <c:pt idx="678">
                  <c:v>4</c:v>
                </c:pt>
                <c:pt idx="679">
                  <c:v>6</c:v>
                </c:pt>
                <c:pt idx="680">
                  <c:v>4</c:v>
                </c:pt>
                <c:pt idx="681">
                  <c:v>5</c:v>
                </c:pt>
                <c:pt idx="682">
                  <c:v>2</c:v>
                </c:pt>
                <c:pt idx="683">
                  <c:v>2</c:v>
                </c:pt>
                <c:pt idx="684">
                  <c:v>6</c:v>
                </c:pt>
                <c:pt idx="685">
                  <c:v>5</c:v>
                </c:pt>
                <c:pt idx="686">
                  <c:v>5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1</c:v>
                </c:pt>
                <c:pt idx="691">
                  <c:v>4</c:v>
                </c:pt>
                <c:pt idx="69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A40-A145-9052-1E4F30ACBDE4}"/>
            </c:ext>
          </c:extLst>
        </c:ser>
        <c:ser>
          <c:idx val="3"/>
          <c:order val="3"/>
          <c:tx>
            <c:strRef>
              <c:f>Cases!$I$2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Cases!$I$3:$I$695</c:f>
              <c:numCache>
                <c:formatCode>General</c:formatCode>
                <c:ptCount val="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22</c:v>
                </c:pt>
                <c:pt idx="9">
                  <c:v>7</c:v>
                </c:pt>
                <c:pt idx="10">
                  <c:v>11</c:v>
                </c:pt>
                <c:pt idx="11">
                  <c:v>37</c:v>
                </c:pt>
                <c:pt idx="12">
                  <c:v>55</c:v>
                </c:pt>
                <c:pt idx="13">
                  <c:v>55</c:v>
                </c:pt>
                <c:pt idx="14">
                  <c:v>64</c:v>
                </c:pt>
                <c:pt idx="15">
                  <c:v>170</c:v>
                </c:pt>
                <c:pt idx="16">
                  <c:v>167</c:v>
                </c:pt>
                <c:pt idx="17">
                  <c:v>203</c:v>
                </c:pt>
                <c:pt idx="18">
                  <c:v>376</c:v>
                </c:pt>
                <c:pt idx="19">
                  <c:v>538</c:v>
                </c:pt>
                <c:pt idx="20">
                  <c:v>610</c:v>
                </c:pt>
                <c:pt idx="21">
                  <c:v>581</c:v>
                </c:pt>
                <c:pt idx="22">
                  <c:v>865</c:v>
                </c:pt>
                <c:pt idx="23">
                  <c:v>1058</c:v>
                </c:pt>
                <c:pt idx="24">
                  <c:v>1186</c:v>
                </c:pt>
                <c:pt idx="25">
                  <c:v>1258</c:v>
                </c:pt>
                <c:pt idx="26">
                  <c:v>1826</c:v>
                </c:pt>
                <c:pt idx="27">
                  <c:v>2032</c:v>
                </c:pt>
                <c:pt idx="28">
                  <c:v>2390</c:v>
                </c:pt>
                <c:pt idx="29">
                  <c:v>2709</c:v>
                </c:pt>
                <c:pt idx="30">
                  <c:v>3488</c:v>
                </c:pt>
                <c:pt idx="31">
                  <c:v>4305</c:v>
                </c:pt>
                <c:pt idx="32">
                  <c:v>4635</c:v>
                </c:pt>
                <c:pt idx="33">
                  <c:v>5653</c:v>
                </c:pt>
                <c:pt idx="34">
                  <c:v>7093</c:v>
                </c:pt>
                <c:pt idx="35">
                  <c:v>8289</c:v>
                </c:pt>
                <c:pt idx="36">
                  <c:v>9721</c:v>
                </c:pt>
                <c:pt idx="37">
                  <c:v>11431</c:v>
                </c:pt>
                <c:pt idx="38">
                  <c:v>14051</c:v>
                </c:pt>
                <c:pt idx="39">
                  <c:v>8764</c:v>
                </c:pt>
                <c:pt idx="40">
                  <c:v>10262</c:v>
                </c:pt>
                <c:pt idx="41">
                  <c:v>11878</c:v>
                </c:pt>
                <c:pt idx="42">
                  <c:v>12874</c:v>
                </c:pt>
                <c:pt idx="43">
                  <c:v>10566</c:v>
                </c:pt>
                <c:pt idx="44">
                  <c:v>10773</c:v>
                </c:pt>
                <c:pt idx="45">
                  <c:v>12030</c:v>
                </c:pt>
                <c:pt idx="46">
                  <c:v>12562</c:v>
                </c:pt>
                <c:pt idx="47">
                  <c:v>11635</c:v>
                </c:pt>
                <c:pt idx="48">
                  <c:v>11307</c:v>
                </c:pt>
                <c:pt idx="49">
                  <c:v>12149</c:v>
                </c:pt>
                <c:pt idx="50">
                  <c:v>12437</c:v>
                </c:pt>
                <c:pt idx="51">
                  <c:v>12162</c:v>
                </c:pt>
                <c:pt idx="52">
                  <c:v>11799</c:v>
                </c:pt>
                <c:pt idx="53">
                  <c:v>10717</c:v>
                </c:pt>
                <c:pt idx="54">
                  <c:v>11109</c:v>
                </c:pt>
                <c:pt idx="55">
                  <c:v>10780</c:v>
                </c:pt>
                <c:pt idx="56">
                  <c:v>10391</c:v>
                </c:pt>
                <c:pt idx="57">
                  <c:v>9768</c:v>
                </c:pt>
                <c:pt idx="58">
                  <c:v>9629</c:v>
                </c:pt>
                <c:pt idx="59">
                  <c:v>9650</c:v>
                </c:pt>
                <c:pt idx="60">
                  <c:v>9092</c:v>
                </c:pt>
                <c:pt idx="61">
                  <c:v>8687</c:v>
                </c:pt>
                <c:pt idx="62">
                  <c:v>8614</c:v>
                </c:pt>
                <c:pt idx="63">
                  <c:v>7384</c:v>
                </c:pt>
                <c:pt idx="64">
                  <c:v>7150</c:v>
                </c:pt>
                <c:pt idx="65">
                  <c:v>6782</c:v>
                </c:pt>
                <c:pt idx="66">
                  <c:v>6443</c:v>
                </c:pt>
                <c:pt idx="67">
                  <c:v>5949</c:v>
                </c:pt>
                <c:pt idx="68">
                  <c:v>5511</c:v>
                </c:pt>
                <c:pt idx="69">
                  <c:v>5278</c:v>
                </c:pt>
                <c:pt idx="70">
                  <c:v>4909</c:v>
                </c:pt>
                <c:pt idx="71">
                  <c:v>4672</c:v>
                </c:pt>
                <c:pt idx="72">
                  <c:v>4326</c:v>
                </c:pt>
                <c:pt idx="73">
                  <c:v>4067</c:v>
                </c:pt>
                <c:pt idx="74">
                  <c:v>3771</c:v>
                </c:pt>
                <c:pt idx="75">
                  <c:v>3628</c:v>
                </c:pt>
                <c:pt idx="76">
                  <c:v>3388</c:v>
                </c:pt>
                <c:pt idx="77">
                  <c:v>3077</c:v>
                </c:pt>
                <c:pt idx="78">
                  <c:v>2967</c:v>
                </c:pt>
                <c:pt idx="79">
                  <c:v>2847</c:v>
                </c:pt>
                <c:pt idx="80">
                  <c:v>2593</c:v>
                </c:pt>
                <c:pt idx="81">
                  <c:v>2415</c:v>
                </c:pt>
                <c:pt idx="82">
                  <c:v>2249</c:v>
                </c:pt>
                <c:pt idx="83">
                  <c:v>1917</c:v>
                </c:pt>
                <c:pt idx="84">
                  <c:v>1680</c:v>
                </c:pt>
                <c:pt idx="85">
                  <c:v>1587</c:v>
                </c:pt>
                <c:pt idx="86">
                  <c:v>1493</c:v>
                </c:pt>
                <c:pt idx="87">
                  <c:v>1282</c:v>
                </c:pt>
                <c:pt idx="88">
                  <c:v>1129</c:v>
                </c:pt>
                <c:pt idx="89">
                  <c:v>1024</c:v>
                </c:pt>
                <c:pt idx="90">
                  <c:v>954</c:v>
                </c:pt>
                <c:pt idx="91">
                  <c:v>876</c:v>
                </c:pt>
                <c:pt idx="92">
                  <c:v>764</c:v>
                </c:pt>
                <c:pt idx="93">
                  <c:v>692</c:v>
                </c:pt>
                <c:pt idx="94">
                  <c:v>636</c:v>
                </c:pt>
                <c:pt idx="95">
                  <c:v>645</c:v>
                </c:pt>
                <c:pt idx="96">
                  <c:v>613</c:v>
                </c:pt>
                <c:pt idx="97">
                  <c:v>540</c:v>
                </c:pt>
                <c:pt idx="98">
                  <c:v>516</c:v>
                </c:pt>
                <c:pt idx="99">
                  <c:v>503</c:v>
                </c:pt>
                <c:pt idx="100">
                  <c:v>470</c:v>
                </c:pt>
                <c:pt idx="101">
                  <c:v>436</c:v>
                </c:pt>
                <c:pt idx="102">
                  <c:v>400</c:v>
                </c:pt>
                <c:pt idx="103">
                  <c:v>352</c:v>
                </c:pt>
                <c:pt idx="104">
                  <c:v>376</c:v>
                </c:pt>
                <c:pt idx="105">
                  <c:v>347</c:v>
                </c:pt>
                <c:pt idx="106">
                  <c:v>326</c:v>
                </c:pt>
                <c:pt idx="107">
                  <c:v>276</c:v>
                </c:pt>
                <c:pt idx="108">
                  <c:v>266</c:v>
                </c:pt>
                <c:pt idx="109">
                  <c:v>278</c:v>
                </c:pt>
                <c:pt idx="110">
                  <c:v>269</c:v>
                </c:pt>
                <c:pt idx="111">
                  <c:v>235</c:v>
                </c:pt>
                <c:pt idx="112">
                  <c:v>205</c:v>
                </c:pt>
                <c:pt idx="113">
                  <c:v>189</c:v>
                </c:pt>
                <c:pt idx="114">
                  <c:v>172</c:v>
                </c:pt>
                <c:pt idx="115">
                  <c:v>166</c:v>
                </c:pt>
                <c:pt idx="116">
                  <c:v>158</c:v>
                </c:pt>
                <c:pt idx="117">
                  <c:v>122</c:v>
                </c:pt>
                <c:pt idx="118">
                  <c:v>127</c:v>
                </c:pt>
                <c:pt idx="119">
                  <c:v>135</c:v>
                </c:pt>
                <c:pt idx="120">
                  <c:v>109</c:v>
                </c:pt>
                <c:pt idx="121">
                  <c:v>86</c:v>
                </c:pt>
                <c:pt idx="122">
                  <c:v>91</c:v>
                </c:pt>
                <c:pt idx="123">
                  <c:v>90</c:v>
                </c:pt>
                <c:pt idx="124">
                  <c:v>84</c:v>
                </c:pt>
                <c:pt idx="125">
                  <c:v>77</c:v>
                </c:pt>
                <c:pt idx="126">
                  <c:v>65</c:v>
                </c:pt>
                <c:pt idx="127">
                  <c:v>66</c:v>
                </c:pt>
                <c:pt idx="128">
                  <c:v>67</c:v>
                </c:pt>
                <c:pt idx="129">
                  <c:v>59</c:v>
                </c:pt>
                <c:pt idx="130">
                  <c:v>42</c:v>
                </c:pt>
                <c:pt idx="131">
                  <c:v>51</c:v>
                </c:pt>
                <c:pt idx="132">
                  <c:v>57</c:v>
                </c:pt>
                <c:pt idx="133">
                  <c:v>46</c:v>
                </c:pt>
                <c:pt idx="134">
                  <c:v>48</c:v>
                </c:pt>
                <c:pt idx="135">
                  <c:v>36</c:v>
                </c:pt>
                <c:pt idx="136">
                  <c:v>54</c:v>
                </c:pt>
                <c:pt idx="137">
                  <c:v>48</c:v>
                </c:pt>
                <c:pt idx="138">
                  <c:v>59</c:v>
                </c:pt>
                <c:pt idx="139">
                  <c:v>35</c:v>
                </c:pt>
                <c:pt idx="140">
                  <c:v>55</c:v>
                </c:pt>
                <c:pt idx="141">
                  <c:v>57</c:v>
                </c:pt>
                <c:pt idx="142">
                  <c:v>58</c:v>
                </c:pt>
                <c:pt idx="143">
                  <c:v>38</c:v>
                </c:pt>
                <c:pt idx="144">
                  <c:v>46</c:v>
                </c:pt>
                <c:pt idx="145">
                  <c:v>47</c:v>
                </c:pt>
                <c:pt idx="146">
                  <c:v>58</c:v>
                </c:pt>
                <c:pt idx="147">
                  <c:v>54</c:v>
                </c:pt>
                <c:pt idx="148">
                  <c:v>50</c:v>
                </c:pt>
                <c:pt idx="149">
                  <c:v>50</c:v>
                </c:pt>
                <c:pt idx="150">
                  <c:v>53</c:v>
                </c:pt>
                <c:pt idx="151">
                  <c:v>53</c:v>
                </c:pt>
                <c:pt idx="152">
                  <c:v>60</c:v>
                </c:pt>
                <c:pt idx="153">
                  <c:v>45</c:v>
                </c:pt>
                <c:pt idx="154">
                  <c:v>45</c:v>
                </c:pt>
                <c:pt idx="155">
                  <c:v>65</c:v>
                </c:pt>
                <c:pt idx="156">
                  <c:v>56</c:v>
                </c:pt>
                <c:pt idx="157">
                  <c:v>53</c:v>
                </c:pt>
                <c:pt idx="158">
                  <c:v>52</c:v>
                </c:pt>
                <c:pt idx="159">
                  <c:v>51</c:v>
                </c:pt>
                <c:pt idx="160">
                  <c:v>53</c:v>
                </c:pt>
                <c:pt idx="161">
                  <c:v>51</c:v>
                </c:pt>
                <c:pt idx="162">
                  <c:v>58</c:v>
                </c:pt>
                <c:pt idx="163">
                  <c:v>53</c:v>
                </c:pt>
                <c:pt idx="164">
                  <c:v>65</c:v>
                </c:pt>
                <c:pt idx="165">
                  <c:v>53</c:v>
                </c:pt>
                <c:pt idx="166">
                  <c:v>51</c:v>
                </c:pt>
                <c:pt idx="167">
                  <c:v>53</c:v>
                </c:pt>
                <c:pt idx="168">
                  <c:v>63</c:v>
                </c:pt>
                <c:pt idx="169">
                  <c:v>65</c:v>
                </c:pt>
                <c:pt idx="170">
                  <c:v>54</c:v>
                </c:pt>
                <c:pt idx="171">
                  <c:v>56</c:v>
                </c:pt>
                <c:pt idx="172">
                  <c:v>54</c:v>
                </c:pt>
                <c:pt idx="173">
                  <c:v>62</c:v>
                </c:pt>
                <c:pt idx="174">
                  <c:v>51</c:v>
                </c:pt>
                <c:pt idx="175">
                  <c:v>61</c:v>
                </c:pt>
                <c:pt idx="176">
                  <c:v>45</c:v>
                </c:pt>
                <c:pt idx="177">
                  <c:v>57</c:v>
                </c:pt>
                <c:pt idx="178">
                  <c:v>56</c:v>
                </c:pt>
                <c:pt idx="179">
                  <c:v>54</c:v>
                </c:pt>
                <c:pt idx="180">
                  <c:v>56</c:v>
                </c:pt>
                <c:pt idx="181">
                  <c:v>54</c:v>
                </c:pt>
                <c:pt idx="182">
                  <c:v>58</c:v>
                </c:pt>
                <c:pt idx="183">
                  <c:v>59</c:v>
                </c:pt>
                <c:pt idx="184">
                  <c:v>59</c:v>
                </c:pt>
                <c:pt idx="185">
                  <c:v>56</c:v>
                </c:pt>
                <c:pt idx="186">
                  <c:v>49</c:v>
                </c:pt>
                <c:pt idx="187">
                  <c:v>67</c:v>
                </c:pt>
                <c:pt idx="188">
                  <c:v>60</c:v>
                </c:pt>
                <c:pt idx="189">
                  <c:v>58</c:v>
                </c:pt>
                <c:pt idx="190">
                  <c:v>55</c:v>
                </c:pt>
                <c:pt idx="191">
                  <c:v>73</c:v>
                </c:pt>
                <c:pt idx="192">
                  <c:v>47</c:v>
                </c:pt>
                <c:pt idx="193">
                  <c:v>69</c:v>
                </c:pt>
                <c:pt idx="194">
                  <c:v>57</c:v>
                </c:pt>
                <c:pt idx="195">
                  <c:v>56</c:v>
                </c:pt>
                <c:pt idx="196">
                  <c:v>58</c:v>
                </c:pt>
                <c:pt idx="197">
                  <c:v>65</c:v>
                </c:pt>
                <c:pt idx="198">
                  <c:v>77</c:v>
                </c:pt>
                <c:pt idx="199">
                  <c:v>72</c:v>
                </c:pt>
                <c:pt idx="200">
                  <c:v>62</c:v>
                </c:pt>
                <c:pt idx="201">
                  <c:v>85</c:v>
                </c:pt>
                <c:pt idx="202">
                  <c:v>102</c:v>
                </c:pt>
                <c:pt idx="203">
                  <c:v>89</c:v>
                </c:pt>
                <c:pt idx="204">
                  <c:v>99</c:v>
                </c:pt>
                <c:pt idx="205">
                  <c:v>112</c:v>
                </c:pt>
                <c:pt idx="206">
                  <c:v>140</c:v>
                </c:pt>
                <c:pt idx="207">
                  <c:v>125</c:v>
                </c:pt>
                <c:pt idx="208">
                  <c:v>139</c:v>
                </c:pt>
                <c:pt idx="209">
                  <c:v>180</c:v>
                </c:pt>
                <c:pt idx="210">
                  <c:v>203</c:v>
                </c:pt>
                <c:pt idx="211">
                  <c:v>171</c:v>
                </c:pt>
                <c:pt idx="212">
                  <c:v>227</c:v>
                </c:pt>
                <c:pt idx="213">
                  <c:v>237</c:v>
                </c:pt>
                <c:pt idx="214">
                  <c:v>235</c:v>
                </c:pt>
                <c:pt idx="215">
                  <c:v>297</c:v>
                </c:pt>
                <c:pt idx="216">
                  <c:v>294</c:v>
                </c:pt>
                <c:pt idx="217">
                  <c:v>309</c:v>
                </c:pt>
                <c:pt idx="218">
                  <c:v>342</c:v>
                </c:pt>
                <c:pt idx="219">
                  <c:v>399</c:v>
                </c:pt>
                <c:pt idx="220">
                  <c:v>417</c:v>
                </c:pt>
                <c:pt idx="221">
                  <c:v>423</c:v>
                </c:pt>
                <c:pt idx="222">
                  <c:v>499</c:v>
                </c:pt>
                <c:pt idx="223">
                  <c:v>540</c:v>
                </c:pt>
                <c:pt idx="224">
                  <c:v>556</c:v>
                </c:pt>
                <c:pt idx="225">
                  <c:v>554</c:v>
                </c:pt>
                <c:pt idx="226">
                  <c:v>690</c:v>
                </c:pt>
                <c:pt idx="227">
                  <c:v>797</c:v>
                </c:pt>
                <c:pt idx="228">
                  <c:v>701</c:v>
                </c:pt>
                <c:pt idx="229">
                  <c:v>828</c:v>
                </c:pt>
                <c:pt idx="230">
                  <c:v>985</c:v>
                </c:pt>
                <c:pt idx="231">
                  <c:v>927</c:v>
                </c:pt>
                <c:pt idx="232">
                  <c:v>1025</c:v>
                </c:pt>
                <c:pt idx="233">
                  <c:v>1398</c:v>
                </c:pt>
                <c:pt idx="234">
                  <c:v>1594</c:v>
                </c:pt>
                <c:pt idx="235">
                  <c:v>1594</c:v>
                </c:pt>
                <c:pt idx="236">
                  <c:v>1803</c:v>
                </c:pt>
                <c:pt idx="237">
                  <c:v>1789</c:v>
                </c:pt>
                <c:pt idx="238">
                  <c:v>1957</c:v>
                </c:pt>
                <c:pt idx="239">
                  <c:v>2080</c:v>
                </c:pt>
                <c:pt idx="240">
                  <c:v>2282</c:v>
                </c:pt>
                <c:pt idx="241">
                  <c:v>2292</c:v>
                </c:pt>
                <c:pt idx="242">
                  <c:v>2518</c:v>
                </c:pt>
                <c:pt idx="243">
                  <c:v>2600</c:v>
                </c:pt>
                <c:pt idx="244">
                  <c:v>2960</c:v>
                </c:pt>
                <c:pt idx="245">
                  <c:v>2954</c:v>
                </c:pt>
                <c:pt idx="246">
                  <c:v>3163</c:v>
                </c:pt>
                <c:pt idx="247">
                  <c:v>3477</c:v>
                </c:pt>
                <c:pt idx="248">
                  <c:v>3595</c:v>
                </c:pt>
                <c:pt idx="249">
                  <c:v>3768</c:v>
                </c:pt>
                <c:pt idx="250">
                  <c:v>4009</c:v>
                </c:pt>
                <c:pt idx="251">
                  <c:v>4485</c:v>
                </c:pt>
                <c:pt idx="252">
                  <c:v>4508</c:v>
                </c:pt>
                <c:pt idx="253">
                  <c:v>4857</c:v>
                </c:pt>
                <c:pt idx="254">
                  <c:v>5182</c:v>
                </c:pt>
                <c:pt idx="255">
                  <c:v>5536</c:v>
                </c:pt>
                <c:pt idx="256">
                  <c:v>5774</c:v>
                </c:pt>
                <c:pt idx="257">
                  <c:v>6240</c:v>
                </c:pt>
                <c:pt idx="258">
                  <c:v>6511</c:v>
                </c:pt>
                <c:pt idx="259">
                  <c:v>6968</c:v>
                </c:pt>
                <c:pt idx="260">
                  <c:v>7292</c:v>
                </c:pt>
                <c:pt idx="261">
                  <c:v>7950</c:v>
                </c:pt>
                <c:pt idx="262">
                  <c:v>8234</c:v>
                </c:pt>
                <c:pt idx="263">
                  <c:v>10576</c:v>
                </c:pt>
                <c:pt idx="264">
                  <c:v>11233</c:v>
                </c:pt>
                <c:pt idx="265">
                  <c:v>12267</c:v>
                </c:pt>
                <c:pt idx="266">
                  <c:v>9236</c:v>
                </c:pt>
                <c:pt idx="267">
                  <c:v>10992</c:v>
                </c:pt>
                <c:pt idx="268">
                  <c:v>11825</c:v>
                </c:pt>
                <c:pt idx="269">
                  <c:v>12131</c:v>
                </c:pt>
                <c:pt idx="270">
                  <c:v>11037</c:v>
                </c:pt>
                <c:pt idx="271">
                  <c:v>11336</c:v>
                </c:pt>
                <c:pt idx="272">
                  <c:v>12431</c:v>
                </c:pt>
                <c:pt idx="273">
                  <c:v>12564</c:v>
                </c:pt>
                <c:pt idx="274">
                  <c:v>12002</c:v>
                </c:pt>
                <c:pt idx="275">
                  <c:v>12173</c:v>
                </c:pt>
                <c:pt idx="276">
                  <c:v>12921</c:v>
                </c:pt>
                <c:pt idx="277">
                  <c:v>12976</c:v>
                </c:pt>
                <c:pt idx="278">
                  <c:v>12834</c:v>
                </c:pt>
                <c:pt idx="279">
                  <c:v>12649</c:v>
                </c:pt>
                <c:pt idx="280">
                  <c:v>13338</c:v>
                </c:pt>
                <c:pt idx="281">
                  <c:v>13721</c:v>
                </c:pt>
                <c:pt idx="282">
                  <c:v>13205</c:v>
                </c:pt>
                <c:pt idx="283">
                  <c:v>12286</c:v>
                </c:pt>
                <c:pt idx="284">
                  <c:v>12590</c:v>
                </c:pt>
                <c:pt idx="285">
                  <c:v>12841</c:v>
                </c:pt>
                <c:pt idx="286">
                  <c:v>12389</c:v>
                </c:pt>
                <c:pt idx="287">
                  <c:v>11821</c:v>
                </c:pt>
                <c:pt idx="288">
                  <c:v>11940</c:v>
                </c:pt>
                <c:pt idx="289">
                  <c:v>12005</c:v>
                </c:pt>
                <c:pt idx="290">
                  <c:v>11666</c:v>
                </c:pt>
                <c:pt idx="291">
                  <c:v>11310</c:v>
                </c:pt>
                <c:pt idx="292">
                  <c:v>11120</c:v>
                </c:pt>
                <c:pt idx="293">
                  <c:v>12184</c:v>
                </c:pt>
                <c:pt idx="294">
                  <c:v>11819</c:v>
                </c:pt>
                <c:pt idx="295">
                  <c:v>11484</c:v>
                </c:pt>
                <c:pt idx="296">
                  <c:v>11661</c:v>
                </c:pt>
                <c:pt idx="297">
                  <c:v>11927</c:v>
                </c:pt>
                <c:pt idx="298">
                  <c:v>11826</c:v>
                </c:pt>
                <c:pt idx="299">
                  <c:v>11752</c:v>
                </c:pt>
                <c:pt idx="300">
                  <c:v>12014</c:v>
                </c:pt>
                <c:pt idx="301">
                  <c:v>11775</c:v>
                </c:pt>
                <c:pt idx="302">
                  <c:v>11634</c:v>
                </c:pt>
                <c:pt idx="303">
                  <c:v>12016</c:v>
                </c:pt>
                <c:pt idx="304">
                  <c:v>12000</c:v>
                </c:pt>
                <c:pt idx="305">
                  <c:v>11745</c:v>
                </c:pt>
                <c:pt idx="306">
                  <c:v>11620</c:v>
                </c:pt>
                <c:pt idx="307">
                  <c:v>11865</c:v>
                </c:pt>
                <c:pt idx="308">
                  <c:v>11890</c:v>
                </c:pt>
                <c:pt idx="309">
                  <c:v>11732</c:v>
                </c:pt>
                <c:pt idx="310">
                  <c:v>11621</c:v>
                </c:pt>
                <c:pt idx="311">
                  <c:v>11594</c:v>
                </c:pt>
                <c:pt idx="312">
                  <c:v>11706</c:v>
                </c:pt>
                <c:pt idx="313">
                  <c:v>11570</c:v>
                </c:pt>
                <c:pt idx="314">
                  <c:v>11575</c:v>
                </c:pt>
                <c:pt idx="315">
                  <c:v>11336</c:v>
                </c:pt>
                <c:pt idx="316">
                  <c:v>11425</c:v>
                </c:pt>
                <c:pt idx="317">
                  <c:v>11395</c:v>
                </c:pt>
                <c:pt idx="318">
                  <c:v>11295</c:v>
                </c:pt>
                <c:pt idx="319">
                  <c:v>11011</c:v>
                </c:pt>
                <c:pt idx="320">
                  <c:v>10607</c:v>
                </c:pt>
                <c:pt idx="321">
                  <c:v>10691</c:v>
                </c:pt>
                <c:pt idx="322">
                  <c:v>10593</c:v>
                </c:pt>
                <c:pt idx="323">
                  <c:v>10645</c:v>
                </c:pt>
                <c:pt idx="324">
                  <c:v>10299</c:v>
                </c:pt>
                <c:pt idx="325">
                  <c:v>10275</c:v>
                </c:pt>
                <c:pt idx="326">
                  <c:v>10184</c:v>
                </c:pt>
                <c:pt idx="327">
                  <c:v>10272</c:v>
                </c:pt>
                <c:pt idx="328">
                  <c:v>10080</c:v>
                </c:pt>
                <c:pt idx="329">
                  <c:v>9679</c:v>
                </c:pt>
                <c:pt idx="330">
                  <c:v>9639</c:v>
                </c:pt>
                <c:pt idx="331">
                  <c:v>9795</c:v>
                </c:pt>
                <c:pt idx="332">
                  <c:v>9618</c:v>
                </c:pt>
                <c:pt idx="333">
                  <c:v>9264</c:v>
                </c:pt>
                <c:pt idx="334">
                  <c:v>9218</c:v>
                </c:pt>
                <c:pt idx="335">
                  <c:v>9265</c:v>
                </c:pt>
                <c:pt idx="336">
                  <c:v>9100</c:v>
                </c:pt>
                <c:pt idx="337">
                  <c:v>8680</c:v>
                </c:pt>
                <c:pt idx="338">
                  <c:v>8833</c:v>
                </c:pt>
                <c:pt idx="339">
                  <c:v>8832</c:v>
                </c:pt>
                <c:pt idx="340">
                  <c:v>8533</c:v>
                </c:pt>
                <c:pt idx="341">
                  <c:v>8248</c:v>
                </c:pt>
                <c:pt idx="342">
                  <c:v>8489</c:v>
                </c:pt>
                <c:pt idx="343">
                  <c:v>8157</c:v>
                </c:pt>
                <c:pt idx="344">
                  <c:v>8105</c:v>
                </c:pt>
                <c:pt idx="345">
                  <c:v>7944</c:v>
                </c:pt>
                <c:pt idx="346">
                  <c:v>7877</c:v>
                </c:pt>
                <c:pt idx="347">
                  <c:v>7552</c:v>
                </c:pt>
                <c:pt idx="348">
                  <c:v>7580</c:v>
                </c:pt>
                <c:pt idx="349">
                  <c:v>7523</c:v>
                </c:pt>
                <c:pt idx="350">
                  <c:v>7274</c:v>
                </c:pt>
                <c:pt idx="351">
                  <c:v>7106</c:v>
                </c:pt>
                <c:pt idx="352">
                  <c:v>7020</c:v>
                </c:pt>
                <c:pt idx="353">
                  <c:v>6663</c:v>
                </c:pt>
                <c:pt idx="354">
                  <c:v>6503</c:v>
                </c:pt>
                <c:pt idx="355">
                  <c:v>6165</c:v>
                </c:pt>
                <c:pt idx="356">
                  <c:v>6260</c:v>
                </c:pt>
                <c:pt idx="357">
                  <c:v>5848</c:v>
                </c:pt>
                <c:pt idx="358">
                  <c:v>5731</c:v>
                </c:pt>
                <c:pt idx="359">
                  <c:v>5428</c:v>
                </c:pt>
                <c:pt idx="360">
                  <c:v>5458</c:v>
                </c:pt>
                <c:pt idx="361">
                  <c:v>5067</c:v>
                </c:pt>
                <c:pt idx="362">
                  <c:v>5145</c:v>
                </c:pt>
                <c:pt idx="363">
                  <c:v>4775</c:v>
                </c:pt>
                <c:pt idx="364">
                  <c:v>4842</c:v>
                </c:pt>
                <c:pt idx="365">
                  <c:v>4436</c:v>
                </c:pt>
                <c:pt idx="366">
                  <c:v>4499</c:v>
                </c:pt>
                <c:pt idx="367">
                  <c:v>4218</c:v>
                </c:pt>
                <c:pt idx="368">
                  <c:v>4148</c:v>
                </c:pt>
                <c:pt idx="369">
                  <c:v>4012</c:v>
                </c:pt>
                <c:pt idx="370">
                  <c:v>3846</c:v>
                </c:pt>
                <c:pt idx="371">
                  <c:v>3664</c:v>
                </c:pt>
                <c:pt idx="372">
                  <c:v>3618</c:v>
                </c:pt>
                <c:pt idx="373">
                  <c:v>3479</c:v>
                </c:pt>
                <c:pt idx="374">
                  <c:v>3296</c:v>
                </c:pt>
                <c:pt idx="375">
                  <c:v>3227</c:v>
                </c:pt>
                <c:pt idx="376">
                  <c:v>3140</c:v>
                </c:pt>
                <c:pt idx="377">
                  <c:v>3029</c:v>
                </c:pt>
                <c:pt idx="378">
                  <c:v>2869</c:v>
                </c:pt>
                <c:pt idx="379">
                  <c:v>2823</c:v>
                </c:pt>
                <c:pt idx="380">
                  <c:v>2751</c:v>
                </c:pt>
                <c:pt idx="381">
                  <c:v>2510</c:v>
                </c:pt>
                <c:pt idx="382">
                  <c:v>2547</c:v>
                </c:pt>
                <c:pt idx="383">
                  <c:v>2128</c:v>
                </c:pt>
                <c:pt idx="384">
                  <c:v>2035</c:v>
                </c:pt>
                <c:pt idx="385">
                  <c:v>1909</c:v>
                </c:pt>
                <c:pt idx="386">
                  <c:v>1807</c:v>
                </c:pt>
                <c:pt idx="387">
                  <c:v>1646</c:v>
                </c:pt>
                <c:pt idx="388">
                  <c:v>1484</c:v>
                </c:pt>
                <c:pt idx="389">
                  <c:v>1436</c:v>
                </c:pt>
                <c:pt idx="390">
                  <c:v>1346</c:v>
                </c:pt>
                <c:pt idx="391">
                  <c:v>1241</c:v>
                </c:pt>
                <c:pt idx="392">
                  <c:v>1099</c:v>
                </c:pt>
                <c:pt idx="393">
                  <c:v>1120</c:v>
                </c:pt>
                <c:pt idx="394">
                  <c:v>975</c:v>
                </c:pt>
                <c:pt idx="395">
                  <c:v>913</c:v>
                </c:pt>
                <c:pt idx="396">
                  <c:v>876</c:v>
                </c:pt>
                <c:pt idx="397">
                  <c:v>799</c:v>
                </c:pt>
                <c:pt idx="398">
                  <c:v>779</c:v>
                </c:pt>
                <c:pt idx="399">
                  <c:v>668</c:v>
                </c:pt>
                <c:pt idx="400">
                  <c:v>640</c:v>
                </c:pt>
                <c:pt idx="401">
                  <c:v>588</c:v>
                </c:pt>
                <c:pt idx="402">
                  <c:v>612</c:v>
                </c:pt>
                <c:pt idx="403">
                  <c:v>538</c:v>
                </c:pt>
                <c:pt idx="404">
                  <c:v>482</c:v>
                </c:pt>
                <c:pt idx="405">
                  <c:v>438</c:v>
                </c:pt>
                <c:pt idx="406">
                  <c:v>475</c:v>
                </c:pt>
                <c:pt idx="407">
                  <c:v>396</c:v>
                </c:pt>
                <c:pt idx="408">
                  <c:v>360</c:v>
                </c:pt>
                <c:pt idx="409">
                  <c:v>335</c:v>
                </c:pt>
                <c:pt idx="410">
                  <c:v>311</c:v>
                </c:pt>
                <c:pt idx="411">
                  <c:v>332</c:v>
                </c:pt>
                <c:pt idx="412">
                  <c:v>287</c:v>
                </c:pt>
                <c:pt idx="413">
                  <c:v>228</c:v>
                </c:pt>
                <c:pt idx="414">
                  <c:v>212</c:v>
                </c:pt>
                <c:pt idx="415">
                  <c:v>215</c:v>
                </c:pt>
                <c:pt idx="416">
                  <c:v>185</c:v>
                </c:pt>
                <c:pt idx="417">
                  <c:v>175</c:v>
                </c:pt>
                <c:pt idx="418">
                  <c:v>145</c:v>
                </c:pt>
                <c:pt idx="419">
                  <c:v>135</c:v>
                </c:pt>
                <c:pt idx="420">
                  <c:v>130</c:v>
                </c:pt>
                <c:pt idx="421">
                  <c:v>122</c:v>
                </c:pt>
                <c:pt idx="422">
                  <c:v>87</c:v>
                </c:pt>
                <c:pt idx="423">
                  <c:v>97</c:v>
                </c:pt>
                <c:pt idx="424">
                  <c:v>92</c:v>
                </c:pt>
                <c:pt idx="425">
                  <c:v>87</c:v>
                </c:pt>
                <c:pt idx="426">
                  <c:v>66</c:v>
                </c:pt>
                <c:pt idx="427">
                  <c:v>65</c:v>
                </c:pt>
                <c:pt idx="428">
                  <c:v>79</c:v>
                </c:pt>
                <c:pt idx="429">
                  <c:v>60</c:v>
                </c:pt>
                <c:pt idx="430">
                  <c:v>54</c:v>
                </c:pt>
                <c:pt idx="431">
                  <c:v>38</c:v>
                </c:pt>
                <c:pt idx="432">
                  <c:v>58</c:v>
                </c:pt>
                <c:pt idx="433">
                  <c:v>56</c:v>
                </c:pt>
                <c:pt idx="434">
                  <c:v>35</c:v>
                </c:pt>
                <c:pt idx="435">
                  <c:v>31</c:v>
                </c:pt>
                <c:pt idx="436">
                  <c:v>38</c:v>
                </c:pt>
                <c:pt idx="437">
                  <c:v>42</c:v>
                </c:pt>
                <c:pt idx="438">
                  <c:v>37</c:v>
                </c:pt>
                <c:pt idx="439">
                  <c:v>23</c:v>
                </c:pt>
                <c:pt idx="440">
                  <c:v>24</c:v>
                </c:pt>
                <c:pt idx="441">
                  <c:v>33</c:v>
                </c:pt>
                <c:pt idx="442">
                  <c:v>33</c:v>
                </c:pt>
                <c:pt idx="443">
                  <c:v>20</c:v>
                </c:pt>
                <c:pt idx="444">
                  <c:v>23</c:v>
                </c:pt>
                <c:pt idx="445">
                  <c:v>23</c:v>
                </c:pt>
                <c:pt idx="446">
                  <c:v>21</c:v>
                </c:pt>
                <c:pt idx="447">
                  <c:v>15</c:v>
                </c:pt>
                <c:pt idx="448">
                  <c:v>26</c:v>
                </c:pt>
                <c:pt idx="449">
                  <c:v>24</c:v>
                </c:pt>
                <c:pt idx="450">
                  <c:v>16</c:v>
                </c:pt>
                <c:pt idx="451">
                  <c:v>20</c:v>
                </c:pt>
                <c:pt idx="452">
                  <c:v>9</c:v>
                </c:pt>
                <c:pt idx="453">
                  <c:v>19</c:v>
                </c:pt>
                <c:pt idx="454">
                  <c:v>22</c:v>
                </c:pt>
                <c:pt idx="455">
                  <c:v>18</c:v>
                </c:pt>
                <c:pt idx="456">
                  <c:v>15</c:v>
                </c:pt>
                <c:pt idx="457">
                  <c:v>18</c:v>
                </c:pt>
                <c:pt idx="458">
                  <c:v>18</c:v>
                </c:pt>
                <c:pt idx="459">
                  <c:v>19</c:v>
                </c:pt>
                <c:pt idx="460">
                  <c:v>16</c:v>
                </c:pt>
                <c:pt idx="461">
                  <c:v>21</c:v>
                </c:pt>
                <c:pt idx="462">
                  <c:v>24</c:v>
                </c:pt>
                <c:pt idx="463">
                  <c:v>18</c:v>
                </c:pt>
                <c:pt idx="464">
                  <c:v>13</c:v>
                </c:pt>
                <c:pt idx="465">
                  <c:v>16</c:v>
                </c:pt>
                <c:pt idx="466">
                  <c:v>22</c:v>
                </c:pt>
                <c:pt idx="467">
                  <c:v>13</c:v>
                </c:pt>
                <c:pt idx="468">
                  <c:v>19</c:v>
                </c:pt>
                <c:pt idx="469">
                  <c:v>10</c:v>
                </c:pt>
                <c:pt idx="470">
                  <c:v>12</c:v>
                </c:pt>
                <c:pt idx="471">
                  <c:v>8</c:v>
                </c:pt>
                <c:pt idx="472">
                  <c:v>14</c:v>
                </c:pt>
                <c:pt idx="473">
                  <c:v>16</c:v>
                </c:pt>
                <c:pt idx="474">
                  <c:v>14</c:v>
                </c:pt>
                <c:pt idx="475">
                  <c:v>7</c:v>
                </c:pt>
                <c:pt idx="476">
                  <c:v>14</c:v>
                </c:pt>
                <c:pt idx="477">
                  <c:v>27</c:v>
                </c:pt>
                <c:pt idx="478">
                  <c:v>14</c:v>
                </c:pt>
                <c:pt idx="479">
                  <c:v>13</c:v>
                </c:pt>
                <c:pt idx="480">
                  <c:v>9</c:v>
                </c:pt>
                <c:pt idx="481">
                  <c:v>25</c:v>
                </c:pt>
                <c:pt idx="482">
                  <c:v>23</c:v>
                </c:pt>
                <c:pt idx="483">
                  <c:v>18</c:v>
                </c:pt>
                <c:pt idx="484">
                  <c:v>16</c:v>
                </c:pt>
                <c:pt idx="485">
                  <c:v>23</c:v>
                </c:pt>
                <c:pt idx="486">
                  <c:v>19</c:v>
                </c:pt>
                <c:pt idx="487">
                  <c:v>19</c:v>
                </c:pt>
                <c:pt idx="488">
                  <c:v>13</c:v>
                </c:pt>
                <c:pt idx="489">
                  <c:v>15</c:v>
                </c:pt>
                <c:pt idx="490">
                  <c:v>14</c:v>
                </c:pt>
                <c:pt idx="491">
                  <c:v>21</c:v>
                </c:pt>
                <c:pt idx="492">
                  <c:v>12</c:v>
                </c:pt>
                <c:pt idx="493">
                  <c:v>15</c:v>
                </c:pt>
                <c:pt idx="494">
                  <c:v>22</c:v>
                </c:pt>
                <c:pt idx="495">
                  <c:v>11</c:v>
                </c:pt>
                <c:pt idx="496">
                  <c:v>15</c:v>
                </c:pt>
                <c:pt idx="497">
                  <c:v>15</c:v>
                </c:pt>
                <c:pt idx="498">
                  <c:v>16</c:v>
                </c:pt>
                <c:pt idx="499">
                  <c:v>20</c:v>
                </c:pt>
                <c:pt idx="500">
                  <c:v>14</c:v>
                </c:pt>
                <c:pt idx="501">
                  <c:v>18</c:v>
                </c:pt>
                <c:pt idx="502">
                  <c:v>11</c:v>
                </c:pt>
                <c:pt idx="503">
                  <c:v>17</c:v>
                </c:pt>
                <c:pt idx="504">
                  <c:v>20</c:v>
                </c:pt>
                <c:pt idx="505">
                  <c:v>14</c:v>
                </c:pt>
                <c:pt idx="506">
                  <c:v>20</c:v>
                </c:pt>
                <c:pt idx="507">
                  <c:v>15</c:v>
                </c:pt>
                <c:pt idx="508">
                  <c:v>22</c:v>
                </c:pt>
                <c:pt idx="509">
                  <c:v>14</c:v>
                </c:pt>
                <c:pt idx="510">
                  <c:v>19</c:v>
                </c:pt>
                <c:pt idx="511">
                  <c:v>10</c:v>
                </c:pt>
                <c:pt idx="512">
                  <c:v>9</c:v>
                </c:pt>
                <c:pt idx="513">
                  <c:v>17</c:v>
                </c:pt>
                <c:pt idx="514">
                  <c:v>10</c:v>
                </c:pt>
                <c:pt idx="515">
                  <c:v>13</c:v>
                </c:pt>
                <c:pt idx="516">
                  <c:v>19</c:v>
                </c:pt>
                <c:pt idx="517">
                  <c:v>19</c:v>
                </c:pt>
                <c:pt idx="518">
                  <c:v>14</c:v>
                </c:pt>
                <c:pt idx="519">
                  <c:v>11</c:v>
                </c:pt>
                <c:pt idx="520">
                  <c:v>15</c:v>
                </c:pt>
                <c:pt idx="521">
                  <c:v>15</c:v>
                </c:pt>
                <c:pt idx="522">
                  <c:v>14</c:v>
                </c:pt>
                <c:pt idx="523">
                  <c:v>14</c:v>
                </c:pt>
                <c:pt idx="524">
                  <c:v>11</c:v>
                </c:pt>
                <c:pt idx="525">
                  <c:v>18</c:v>
                </c:pt>
                <c:pt idx="526">
                  <c:v>27</c:v>
                </c:pt>
                <c:pt idx="527">
                  <c:v>26</c:v>
                </c:pt>
                <c:pt idx="528">
                  <c:v>13</c:v>
                </c:pt>
                <c:pt idx="529">
                  <c:v>11</c:v>
                </c:pt>
                <c:pt idx="530">
                  <c:v>19</c:v>
                </c:pt>
                <c:pt idx="531">
                  <c:v>20</c:v>
                </c:pt>
                <c:pt idx="532">
                  <c:v>13</c:v>
                </c:pt>
                <c:pt idx="533">
                  <c:v>10</c:v>
                </c:pt>
                <c:pt idx="534">
                  <c:v>27</c:v>
                </c:pt>
                <c:pt idx="535">
                  <c:v>8</c:v>
                </c:pt>
                <c:pt idx="536">
                  <c:v>12</c:v>
                </c:pt>
                <c:pt idx="537">
                  <c:v>11</c:v>
                </c:pt>
                <c:pt idx="538">
                  <c:v>17</c:v>
                </c:pt>
                <c:pt idx="539">
                  <c:v>18</c:v>
                </c:pt>
                <c:pt idx="540">
                  <c:v>13</c:v>
                </c:pt>
                <c:pt idx="541">
                  <c:v>10</c:v>
                </c:pt>
                <c:pt idx="542">
                  <c:v>15</c:v>
                </c:pt>
                <c:pt idx="543">
                  <c:v>17</c:v>
                </c:pt>
                <c:pt idx="544">
                  <c:v>15</c:v>
                </c:pt>
                <c:pt idx="545">
                  <c:v>14</c:v>
                </c:pt>
                <c:pt idx="546">
                  <c:v>14</c:v>
                </c:pt>
                <c:pt idx="547">
                  <c:v>20</c:v>
                </c:pt>
                <c:pt idx="548">
                  <c:v>13</c:v>
                </c:pt>
                <c:pt idx="549">
                  <c:v>25</c:v>
                </c:pt>
                <c:pt idx="550">
                  <c:v>9</c:v>
                </c:pt>
                <c:pt idx="551">
                  <c:v>14</c:v>
                </c:pt>
                <c:pt idx="552">
                  <c:v>14</c:v>
                </c:pt>
                <c:pt idx="553">
                  <c:v>17</c:v>
                </c:pt>
                <c:pt idx="554">
                  <c:v>20</c:v>
                </c:pt>
                <c:pt idx="555">
                  <c:v>15</c:v>
                </c:pt>
                <c:pt idx="556">
                  <c:v>14</c:v>
                </c:pt>
                <c:pt idx="557">
                  <c:v>14</c:v>
                </c:pt>
                <c:pt idx="558">
                  <c:v>21</c:v>
                </c:pt>
                <c:pt idx="559">
                  <c:v>17</c:v>
                </c:pt>
                <c:pt idx="560">
                  <c:v>21</c:v>
                </c:pt>
                <c:pt idx="561">
                  <c:v>12</c:v>
                </c:pt>
                <c:pt idx="562">
                  <c:v>12</c:v>
                </c:pt>
                <c:pt idx="563">
                  <c:v>24</c:v>
                </c:pt>
                <c:pt idx="564">
                  <c:v>18</c:v>
                </c:pt>
                <c:pt idx="565">
                  <c:v>11</c:v>
                </c:pt>
                <c:pt idx="566">
                  <c:v>22</c:v>
                </c:pt>
                <c:pt idx="567">
                  <c:v>17</c:v>
                </c:pt>
                <c:pt idx="568">
                  <c:v>26</c:v>
                </c:pt>
                <c:pt idx="569">
                  <c:v>18</c:v>
                </c:pt>
                <c:pt idx="570">
                  <c:v>7</c:v>
                </c:pt>
                <c:pt idx="571">
                  <c:v>20</c:v>
                </c:pt>
                <c:pt idx="572">
                  <c:v>14</c:v>
                </c:pt>
                <c:pt idx="573">
                  <c:v>19</c:v>
                </c:pt>
                <c:pt idx="574">
                  <c:v>9</c:v>
                </c:pt>
                <c:pt idx="575">
                  <c:v>12</c:v>
                </c:pt>
                <c:pt idx="576">
                  <c:v>18</c:v>
                </c:pt>
                <c:pt idx="577">
                  <c:v>15</c:v>
                </c:pt>
                <c:pt idx="578">
                  <c:v>15</c:v>
                </c:pt>
                <c:pt idx="579">
                  <c:v>8</c:v>
                </c:pt>
                <c:pt idx="580">
                  <c:v>14</c:v>
                </c:pt>
                <c:pt idx="581">
                  <c:v>19</c:v>
                </c:pt>
                <c:pt idx="582">
                  <c:v>14</c:v>
                </c:pt>
                <c:pt idx="583">
                  <c:v>17</c:v>
                </c:pt>
                <c:pt idx="584">
                  <c:v>16</c:v>
                </c:pt>
                <c:pt idx="585">
                  <c:v>20</c:v>
                </c:pt>
                <c:pt idx="586">
                  <c:v>19</c:v>
                </c:pt>
                <c:pt idx="587">
                  <c:v>15</c:v>
                </c:pt>
                <c:pt idx="588">
                  <c:v>24</c:v>
                </c:pt>
                <c:pt idx="589">
                  <c:v>17</c:v>
                </c:pt>
                <c:pt idx="590">
                  <c:v>20</c:v>
                </c:pt>
                <c:pt idx="591">
                  <c:v>6</c:v>
                </c:pt>
                <c:pt idx="592">
                  <c:v>22</c:v>
                </c:pt>
                <c:pt idx="593">
                  <c:v>19</c:v>
                </c:pt>
                <c:pt idx="594">
                  <c:v>19</c:v>
                </c:pt>
                <c:pt idx="595">
                  <c:v>13</c:v>
                </c:pt>
                <c:pt idx="596">
                  <c:v>11</c:v>
                </c:pt>
                <c:pt idx="597">
                  <c:v>19</c:v>
                </c:pt>
                <c:pt idx="598">
                  <c:v>23</c:v>
                </c:pt>
                <c:pt idx="599">
                  <c:v>16</c:v>
                </c:pt>
                <c:pt idx="600">
                  <c:v>12</c:v>
                </c:pt>
                <c:pt idx="601">
                  <c:v>24</c:v>
                </c:pt>
                <c:pt idx="602">
                  <c:v>21</c:v>
                </c:pt>
                <c:pt idx="603">
                  <c:v>31</c:v>
                </c:pt>
                <c:pt idx="604">
                  <c:v>19</c:v>
                </c:pt>
                <c:pt idx="605">
                  <c:v>21</c:v>
                </c:pt>
                <c:pt idx="606">
                  <c:v>25</c:v>
                </c:pt>
                <c:pt idx="607">
                  <c:v>26</c:v>
                </c:pt>
                <c:pt idx="608">
                  <c:v>33</c:v>
                </c:pt>
                <c:pt idx="609">
                  <c:v>19</c:v>
                </c:pt>
                <c:pt idx="610">
                  <c:v>29</c:v>
                </c:pt>
                <c:pt idx="611">
                  <c:v>21</c:v>
                </c:pt>
                <c:pt idx="612">
                  <c:v>26</c:v>
                </c:pt>
                <c:pt idx="613">
                  <c:v>34</c:v>
                </c:pt>
                <c:pt idx="614">
                  <c:v>31</c:v>
                </c:pt>
                <c:pt idx="615">
                  <c:v>25</c:v>
                </c:pt>
                <c:pt idx="616">
                  <c:v>23</c:v>
                </c:pt>
                <c:pt idx="617">
                  <c:v>25</c:v>
                </c:pt>
                <c:pt idx="618">
                  <c:v>28</c:v>
                </c:pt>
                <c:pt idx="619">
                  <c:v>35</c:v>
                </c:pt>
                <c:pt idx="620">
                  <c:v>22</c:v>
                </c:pt>
                <c:pt idx="621">
                  <c:v>27</c:v>
                </c:pt>
                <c:pt idx="622">
                  <c:v>29</c:v>
                </c:pt>
                <c:pt idx="623">
                  <c:v>33</c:v>
                </c:pt>
                <c:pt idx="624">
                  <c:v>34</c:v>
                </c:pt>
                <c:pt idx="625">
                  <c:v>14</c:v>
                </c:pt>
                <c:pt idx="626">
                  <c:v>25</c:v>
                </c:pt>
                <c:pt idx="627">
                  <c:v>27</c:v>
                </c:pt>
                <c:pt idx="628">
                  <c:v>34</c:v>
                </c:pt>
                <c:pt idx="629">
                  <c:v>14</c:v>
                </c:pt>
                <c:pt idx="630">
                  <c:v>18</c:v>
                </c:pt>
                <c:pt idx="631">
                  <c:v>25</c:v>
                </c:pt>
                <c:pt idx="632">
                  <c:v>23</c:v>
                </c:pt>
                <c:pt idx="633">
                  <c:v>24</c:v>
                </c:pt>
                <c:pt idx="634">
                  <c:v>21</c:v>
                </c:pt>
                <c:pt idx="635">
                  <c:v>26</c:v>
                </c:pt>
                <c:pt idx="636">
                  <c:v>32</c:v>
                </c:pt>
                <c:pt idx="637">
                  <c:v>26</c:v>
                </c:pt>
                <c:pt idx="638">
                  <c:v>24</c:v>
                </c:pt>
                <c:pt idx="639">
                  <c:v>27</c:v>
                </c:pt>
                <c:pt idx="640">
                  <c:v>35</c:v>
                </c:pt>
                <c:pt idx="641">
                  <c:v>24</c:v>
                </c:pt>
                <c:pt idx="642">
                  <c:v>29</c:v>
                </c:pt>
                <c:pt idx="643">
                  <c:v>24</c:v>
                </c:pt>
                <c:pt idx="644">
                  <c:v>43</c:v>
                </c:pt>
                <c:pt idx="645">
                  <c:v>22</c:v>
                </c:pt>
                <c:pt idx="646">
                  <c:v>27</c:v>
                </c:pt>
                <c:pt idx="647">
                  <c:v>34</c:v>
                </c:pt>
                <c:pt idx="648">
                  <c:v>41</c:v>
                </c:pt>
                <c:pt idx="649">
                  <c:v>28</c:v>
                </c:pt>
                <c:pt idx="650">
                  <c:v>42</c:v>
                </c:pt>
                <c:pt idx="651">
                  <c:v>28</c:v>
                </c:pt>
                <c:pt idx="652">
                  <c:v>41</c:v>
                </c:pt>
                <c:pt idx="653">
                  <c:v>39</c:v>
                </c:pt>
                <c:pt idx="654">
                  <c:v>49</c:v>
                </c:pt>
                <c:pt idx="655">
                  <c:v>33</c:v>
                </c:pt>
                <c:pt idx="656">
                  <c:v>43</c:v>
                </c:pt>
                <c:pt idx="657">
                  <c:v>45</c:v>
                </c:pt>
                <c:pt idx="658">
                  <c:v>46</c:v>
                </c:pt>
                <c:pt idx="659">
                  <c:v>44</c:v>
                </c:pt>
                <c:pt idx="660">
                  <c:v>47</c:v>
                </c:pt>
                <c:pt idx="661">
                  <c:v>43</c:v>
                </c:pt>
                <c:pt idx="662">
                  <c:v>34</c:v>
                </c:pt>
                <c:pt idx="663">
                  <c:v>41</c:v>
                </c:pt>
                <c:pt idx="664">
                  <c:v>48</c:v>
                </c:pt>
                <c:pt idx="665">
                  <c:v>40</c:v>
                </c:pt>
                <c:pt idx="666">
                  <c:v>40</c:v>
                </c:pt>
                <c:pt idx="667">
                  <c:v>38</c:v>
                </c:pt>
                <c:pt idx="668">
                  <c:v>50</c:v>
                </c:pt>
                <c:pt idx="669">
                  <c:v>44</c:v>
                </c:pt>
                <c:pt idx="670">
                  <c:v>42</c:v>
                </c:pt>
                <c:pt idx="671">
                  <c:v>45</c:v>
                </c:pt>
                <c:pt idx="672">
                  <c:v>44</c:v>
                </c:pt>
                <c:pt idx="673">
                  <c:v>42</c:v>
                </c:pt>
                <c:pt idx="674">
                  <c:v>45</c:v>
                </c:pt>
                <c:pt idx="675">
                  <c:v>50</c:v>
                </c:pt>
                <c:pt idx="676">
                  <c:v>50</c:v>
                </c:pt>
                <c:pt idx="677">
                  <c:v>46</c:v>
                </c:pt>
                <c:pt idx="678">
                  <c:v>56</c:v>
                </c:pt>
                <c:pt idx="679">
                  <c:v>46</c:v>
                </c:pt>
                <c:pt idx="680">
                  <c:v>58</c:v>
                </c:pt>
                <c:pt idx="681">
                  <c:v>51</c:v>
                </c:pt>
                <c:pt idx="682">
                  <c:v>62</c:v>
                </c:pt>
                <c:pt idx="683">
                  <c:v>51</c:v>
                </c:pt>
                <c:pt idx="684">
                  <c:v>54</c:v>
                </c:pt>
                <c:pt idx="685">
                  <c:v>58</c:v>
                </c:pt>
                <c:pt idx="686">
                  <c:v>63</c:v>
                </c:pt>
                <c:pt idx="687">
                  <c:v>66</c:v>
                </c:pt>
                <c:pt idx="688">
                  <c:v>53</c:v>
                </c:pt>
                <c:pt idx="689">
                  <c:v>72</c:v>
                </c:pt>
                <c:pt idx="690">
                  <c:v>64</c:v>
                </c:pt>
                <c:pt idx="691">
                  <c:v>66</c:v>
                </c:pt>
                <c:pt idx="692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A40-A145-9052-1E4F30ACBDE4}"/>
            </c:ext>
          </c:extLst>
        </c:ser>
        <c:ser>
          <c:idx val="4"/>
          <c:order val="4"/>
          <c:tx>
            <c:strRef>
              <c:f>Cases!$J$2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Cases!$J$3:$J$695</c:f>
              <c:numCache>
                <c:formatCode>General</c:formatCode>
                <c:ptCount val="693"/>
                <c:pt idx="349">
                  <c:v>7703</c:v>
                </c:pt>
                <c:pt idx="350">
                  <c:v>16662</c:v>
                </c:pt>
                <c:pt idx="351">
                  <c:v>15988</c:v>
                </c:pt>
                <c:pt idx="352">
                  <c:v>16128</c:v>
                </c:pt>
                <c:pt idx="353">
                  <c:v>18634</c:v>
                </c:pt>
                <c:pt idx="354">
                  <c:v>27611</c:v>
                </c:pt>
                <c:pt idx="355">
                  <c:v>30458</c:v>
                </c:pt>
                <c:pt idx="356">
                  <c:v>31563</c:v>
                </c:pt>
                <c:pt idx="357">
                  <c:v>38079</c:v>
                </c:pt>
                <c:pt idx="358">
                  <c:v>48830</c:v>
                </c:pt>
                <c:pt idx="359">
                  <c:v>55643</c:v>
                </c:pt>
                <c:pt idx="360">
                  <c:v>60413</c:v>
                </c:pt>
                <c:pt idx="361">
                  <c:v>71186</c:v>
                </c:pt>
                <c:pt idx="362">
                  <c:v>86079</c:v>
                </c:pt>
                <c:pt idx="363">
                  <c:v>97375</c:v>
                </c:pt>
                <c:pt idx="364">
                  <c:v>108449</c:v>
                </c:pt>
                <c:pt idx="365">
                  <c:v>123541</c:v>
                </c:pt>
                <c:pt idx="366">
                  <c:v>143262</c:v>
                </c:pt>
                <c:pt idx="367">
                  <c:v>158374</c:v>
                </c:pt>
                <c:pt idx="368">
                  <c:v>174942</c:v>
                </c:pt>
                <c:pt idx="369">
                  <c:v>192508</c:v>
                </c:pt>
                <c:pt idx="370">
                  <c:v>210897</c:v>
                </c:pt>
                <c:pt idx="371">
                  <c:v>226399</c:v>
                </c:pt>
                <c:pt idx="372">
                  <c:v>240012</c:v>
                </c:pt>
                <c:pt idx="373">
                  <c:v>250225</c:v>
                </c:pt>
                <c:pt idx="374">
                  <c:v>259624</c:v>
                </c:pt>
                <c:pt idx="375">
                  <c:v>261333</c:v>
                </c:pt>
                <c:pt idx="376">
                  <c:v>261607</c:v>
                </c:pt>
                <c:pt idx="377">
                  <c:v>253860</c:v>
                </c:pt>
                <c:pt idx="378">
                  <c:v>245022</c:v>
                </c:pt>
                <c:pt idx="379">
                  <c:v>231573</c:v>
                </c:pt>
                <c:pt idx="380">
                  <c:v>214604</c:v>
                </c:pt>
                <c:pt idx="381">
                  <c:v>195657</c:v>
                </c:pt>
                <c:pt idx="382">
                  <c:v>175934</c:v>
                </c:pt>
                <c:pt idx="383">
                  <c:v>62881</c:v>
                </c:pt>
                <c:pt idx="384">
                  <c:v>57573</c:v>
                </c:pt>
                <c:pt idx="385">
                  <c:v>51000</c:v>
                </c:pt>
                <c:pt idx="386">
                  <c:v>40014</c:v>
                </c:pt>
                <c:pt idx="387">
                  <c:v>22183</c:v>
                </c:pt>
                <c:pt idx="388">
                  <c:v>14777</c:v>
                </c:pt>
                <c:pt idx="389">
                  <c:v>12537</c:v>
                </c:pt>
                <c:pt idx="390">
                  <c:v>9865</c:v>
                </c:pt>
                <c:pt idx="391">
                  <c:v>5979</c:v>
                </c:pt>
                <c:pt idx="392">
                  <c:v>3996</c:v>
                </c:pt>
                <c:pt idx="393">
                  <c:v>3149</c:v>
                </c:pt>
                <c:pt idx="394">
                  <c:v>2357</c:v>
                </c:pt>
                <c:pt idx="395">
                  <c:v>1604</c:v>
                </c:pt>
                <c:pt idx="396">
                  <c:v>1054</c:v>
                </c:pt>
                <c:pt idx="397">
                  <c:v>763</c:v>
                </c:pt>
                <c:pt idx="398">
                  <c:v>557</c:v>
                </c:pt>
                <c:pt idx="399">
                  <c:v>432</c:v>
                </c:pt>
                <c:pt idx="400">
                  <c:v>256</c:v>
                </c:pt>
                <c:pt idx="401">
                  <c:v>193</c:v>
                </c:pt>
                <c:pt idx="402">
                  <c:v>155</c:v>
                </c:pt>
                <c:pt idx="403">
                  <c:v>122</c:v>
                </c:pt>
                <c:pt idx="404">
                  <c:v>79</c:v>
                </c:pt>
                <c:pt idx="405">
                  <c:v>63</c:v>
                </c:pt>
                <c:pt idx="406">
                  <c:v>30</c:v>
                </c:pt>
                <c:pt idx="407">
                  <c:v>26</c:v>
                </c:pt>
                <c:pt idx="408">
                  <c:v>24</c:v>
                </c:pt>
                <c:pt idx="409">
                  <c:v>25</c:v>
                </c:pt>
                <c:pt idx="410">
                  <c:v>8</c:v>
                </c:pt>
                <c:pt idx="411">
                  <c:v>9</c:v>
                </c:pt>
                <c:pt idx="412">
                  <c:v>2</c:v>
                </c:pt>
                <c:pt idx="413">
                  <c:v>5</c:v>
                </c:pt>
                <c:pt idx="414">
                  <c:v>1</c:v>
                </c:pt>
                <c:pt idx="415">
                  <c:v>3</c:v>
                </c:pt>
                <c:pt idx="416">
                  <c:v>1</c:v>
                </c:pt>
                <c:pt idx="417">
                  <c:v>5</c:v>
                </c:pt>
                <c:pt idx="418">
                  <c:v>4</c:v>
                </c:pt>
                <c:pt idx="419">
                  <c:v>2</c:v>
                </c:pt>
                <c:pt idx="420">
                  <c:v>9</c:v>
                </c:pt>
                <c:pt idx="421">
                  <c:v>1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5</c:v>
                </c:pt>
                <c:pt idx="426">
                  <c:v>3</c:v>
                </c:pt>
                <c:pt idx="427">
                  <c:v>6</c:v>
                </c:pt>
                <c:pt idx="428">
                  <c:v>4</c:v>
                </c:pt>
                <c:pt idx="429">
                  <c:v>5</c:v>
                </c:pt>
                <c:pt idx="430">
                  <c:v>3</c:v>
                </c:pt>
                <c:pt idx="431">
                  <c:v>4</c:v>
                </c:pt>
                <c:pt idx="432">
                  <c:v>4</c:v>
                </c:pt>
                <c:pt idx="433">
                  <c:v>2</c:v>
                </c:pt>
                <c:pt idx="434">
                  <c:v>3</c:v>
                </c:pt>
                <c:pt idx="435">
                  <c:v>3</c:v>
                </c:pt>
                <c:pt idx="436">
                  <c:v>7</c:v>
                </c:pt>
                <c:pt idx="437">
                  <c:v>2</c:v>
                </c:pt>
                <c:pt idx="438">
                  <c:v>6</c:v>
                </c:pt>
                <c:pt idx="439">
                  <c:v>1</c:v>
                </c:pt>
                <c:pt idx="440">
                  <c:v>3</c:v>
                </c:pt>
                <c:pt idx="441">
                  <c:v>5</c:v>
                </c:pt>
                <c:pt idx="442">
                  <c:v>7</c:v>
                </c:pt>
                <c:pt idx="443">
                  <c:v>3</c:v>
                </c:pt>
                <c:pt idx="444">
                  <c:v>5</c:v>
                </c:pt>
                <c:pt idx="445">
                  <c:v>6</c:v>
                </c:pt>
                <c:pt idx="446">
                  <c:v>4</c:v>
                </c:pt>
                <c:pt idx="447">
                  <c:v>4</c:v>
                </c:pt>
                <c:pt idx="448">
                  <c:v>3</c:v>
                </c:pt>
                <c:pt idx="449">
                  <c:v>5</c:v>
                </c:pt>
                <c:pt idx="450">
                  <c:v>3</c:v>
                </c:pt>
                <c:pt idx="451">
                  <c:v>6</c:v>
                </c:pt>
                <c:pt idx="452">
                  <c:v>4</c:v>
                </c:pt>
                <c:pt idx="453">
                  <c:v>4</c:v>
                </c:pt>
                <c:pt idx="454">
                  <c:v>5</c:v>
                </c:pt>
                <c:pt idx="455">
                  <c:v>4</c:v>
                </c:pt>
                <c:pt idx="456">
                  <c:v>9</c:v>
                </c:pt>
                <c:pt idx="457">
                  <c:v>1</c:v>
                </c:pt>
                <c:pt idx="458">
                  <c:v>1</c:v>
                </c:pt>
                <c:pt idx="459">
                  <c:v>3</c:v>
                </c:pt>
                <c:pt idx="460">
                  <c:v>7</c:v>
                </c:pt>
                <c:pt idx="461">
                  <c:v>5</c:v>
                </c:pt>
                <c:pt idx="462">
                  <c:v>2</c:v>
                </c:pt>
                <c:pt idx="463">
                  <c:v>7</c:v>
                </c:pt>
                <c:pt idx="464">
                  <c:v>1</c:v>
                </c:pt>
                <c:pt idx="465">
                  <c:v>2</c:v>
                </c:pt>
                <c:pt idx="466">
                  <c:v>2</c:v>
                </c:pt>
                <c:pt idx="467">
                  <c:v>3</c:v>
                </c:pt>
                <c:pt idx="468">
                  <c:v>1</c:v>
                </c:pt>
                <c:pt idx="469">
                  <c:v>7</c:v>
                </c:pt>
                <c:pt idx="470">
                  <c:v>7</c:v>
                </c:pt>
                <c:pt idx="471">
                  <c:v>5</c:v>
                </c:pt>
                <c:pt idx="472">
                  <c:v>4</c:v>
                </c:pt>
                <c:pt idx="473">
                  <c:v>3</c:v>
                </c:pt>
                <c:pt idx="474">
                  <c:v>6</c:v>
                </c:pt>
                <c:pt idx="475">
                  <c:v>6</c:v>
                </c:pt>
                <c:pt idx="476">
                  <c:v>4</c:v>
                </c:pt>
                <c:pt idx="477">
                  <c:v>6</c:v>
                </c:pt>
                <c:pt idx="478">
                  <c:v>7</c:v>
                </c:pt>
                <c:pt idx="479">
                  <c:v>4</c:v>
                </c:pt>
                <c:pt idx="480">
                  <c:v>1</c:v>
                </c:pt>
                <c:pt idx="481">
                  <c:v>6</c:v>
                </c:pt>
                <c:pt idx="482">
                  <c:v>5</c:v>
                </c:pt>
                <c:pt idx="483">
                  <c:v>9</c:v>
                </c:pt>
                <c:pt idx="484">
                  <c:v>8</c:v>
                </c:pt>
                <c:pt idx="485">
                  <c:v>4</c:v>
                </c:pt>
                <c:pt idx="486">
                  <c:v>4</c:v>
                </c:pt>
                <c:pt idx="487">
                  <c:v>8</c:v>
                </c:pt>
                <c:pt idx="488">
                  <c:v>5</c:v>
                </c:pt>
                <c:pt idx="489">
                  <c:v>2</c:v>
                </c:pt>
                <c:pt idx="490">
                  <c:v>4</c:v>
                </c:pt>
                <c:pt idx="491">
                  <c:v>4</c:v>
                </c:pt>
                <c:pt idx="492">
                  <c:v>3</c:v>
                </c:pt>
                <c:pt idx="493">
                  <c:v>2</c:v>
                </c:pt>
                <c:pt idx="494">
                  <c:v>5</c:v>
                </c:pt>
                <c:pt idx="495">
                  <c:v>6</c:v>
                </c:pt>
                <c:pt idx="496">
                  <c:v>4</c:v>
                </c:pt>
                <c:pt idx="497">
                  <c:v>2</c:v>
                </c:pt>
                <c:pt idx="498">
                  <c:v>1</c:v>
                </c:pt>
                <c:pt idx="499">
                  <c:v>5</c:v>
                </c:pt>
                <c:pt idx="500">
                  <c:v>5</c:v>
                </c:pt>
                <c:pt idx="501">
                  <c:v>2</c:v>
                </c:pt>
                <c:pt idx="502">
                  <c:v>4</c:v>
                </c:pt>
                <c:pt idx="503">
                  <c:v>7</c:v>
                </c:pt>
                <c:pt idx="504">
                  <c:v>5</c:v>
                </c:pt>
                <c:pt idx="505">
                  <c:v>4</c:v>
                </c:pt>
                <c:pt idx="506">
                  <c:v>3</c:v>
                </c:pt>
                <c:pt idx="507">
                  <c:v>0</c:v>
                </c:pt>
                <c:pt idx="508">
                  <c:v>5</c:v>
                </c:pt>
                <c:pt idx="509">
                  <c:v>6</c:v>
                </c:pt>
                <c:pt idx="510">
                  <c:v>5</c:v>
                </c:pt>
                <c:pt idx="511">
                  <c:v>8</c:v>
                </c:pt>
                <c:pt idx="512">
                  <c:v>6</c:v>
                </c:pt>
                <c:pt idx="513">
                  <c:v>6</c:v>
                </c:pt>
                <c:pt idx="514">
                  <c:v>8</c:v>
                </c:pt>
                <c:pt idx="515">
                  <c:v>3</c:v>
                </c:pt>
                <c:pt idx="516">
                  <c:v>7</c:v>
                </c:pt>
                <c:pt idx="517">
                  <c:v>5</c:v>
                </c:pt>
                <c:pt idx="518">
                  <c:v>4</c:v>
                </c:pt>
                <c:pt idx="519">
                  <c:v>2</c:v>
                </c:pt>
                <c:pt idx="520">
                  <c:v>6</c:v>
                </c:pt>
                <c:pt idx="521">
                  <c:v>3</c:v>
                </c:pt>
                <c:pt idx="522">
                  <c:v>3</c:v>
                </c:pt>
                <c:pt idx="523">
                  <c:v>4</c:v>
                </c:pt>
                <c:pt idx="524">
                  <c:v>4</c:v>
                </c:pt>
                <c:pt idx="525">
                  <c:v>5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1</c:v>
                </c:pt>
                <c:pt idx="530">
                  <c:v>4</c:v>
                </c:pt>
                <c:pt idx="531">
                  <c:v>6</c:v>
                </c:pt>
                <c:pt idx="532">
                  <c:v>5</c:v>
                </c:pt>
                <c:pt idx="533">
                  <c:v>6</c:v>
                </c:pt>
                <c:pt idx="534">
                  <c:v>2</c:v>
                </c:pt>
                <c:pt idx="535">
                  <c:v>6</c:v>
                </c:pt>
                <c:pt idx="536">
                  <c:v>2</c:v>
                </c:pt>
                <c:pt idx="537">
                  <c:v>4</c:v>
                </c:pt>
                <c:pt idx="538">
                  <c:v>2</c:v>
                </c:pt>
                <c:pt idx="539">
                  <c:v>5</c:v>
                </c:pt>
                <c:pt idx="540">
                  <c:v>5</c:v>
                </c:pt>
                <c:pt idx="541">
                  <c:v>2</c:v>
                </c:pt>
                <c:pt idx="542">
                  <c:v>4</c:v>
                </c:pt>
                <c:pt idx="543">
                  <c:v>1</c:v>
                </c:pt>
                <c:pt idx="544">
                  <c:v>1</c:v>
                </c:pt>
                <c:pt idx="545">
                  <c:v>4</c:v>
                </c:pt>
                <c:pt idx="546">
                  <c:v>5</c:v>
                </c:pt>
                <c:pt idx="547">
                  <c:v>3</c:v>
                </c:pt>
                <c:pt idx="548">
                  <c:v>4</c:v>
                </c:pt>
                <c:pt idx="549">
                  <c:v>7</c:v>
                </c:pt>
                <c:pt idx="550">
                  <c:v>0</c:v>
                </c:pt>
                <c:pt idx="551">
                  <c:v>5</c:v>
                </c:pt>
                <c:pt idx="552">
                  <c:v>3</c:v>
                </c:pt>
                <c:pt idx="553">
                  <c:v>3</c:v>
                </c:pt>
                <c:pt idx="554">
                  <c:v>4</c:v>
                </c:pt>
                <c:pt idx="555">
                  <c:v>1</c:v>
                </c:pt>
                <c:pt idx="556">
                  <c:v>4</c:v>
                </c:pt>
                <c:pt idx="557">
                  <c:v>4</c:v>
                </c:pt>
                <c:pt idx="558">
                  <c:v>2</c:v>
                </c:pt>
                <c:pt idx="559">
                  <c:v>3</c:v>
                </c:pt>
                <c:pt idx="560">
                  <c:v>4</c:v>
                </c:pt>
                <c:pt idx="561">
                  <c:v>3</c:v>
                </c:pt>
                <c:pt idx="562">
                  <c:v>2</c:v>
                </c:pt>
                <c:pt idx="563">
                  <c:v>3</c:v>
                </c:pt>
                <c:pt idx="564">
                  <c:v>1</c:v>
                </c:pt>
                <c:pt idx="565">
                  <c:v>8</c:v>
                </c:pt>
                <c:pt idx="566">
                  <c:v>2</c:v>
                </c:pt>
                <c:pt idx="567">
                  <c:v>3</c:v>
                </c:pt>
                <c:pt idx="568">
                  <c:v>4</c:v>
                </c:pt>
                <c:pt idx="569">
                  <c:v>5</c:v>
                </c:pt>
                <c:pt idx="570">
                  <c:v>3</c:v>
                </c:pt>
                <c:pt idx="571">
                  <c:v>3</c:v>
                </c:pt>
                <c:pt idx="572">
                  <c:v>4</c:v>
                </c:pt>
                <c:pt idx="573">
                  <c:v>4</c:v>
                </c:pt>
                <c:pt idx="574">
                  <c:v>4</c:v>
                </c:pt>
                <c:pt idx="575">
                  <c:v>3</c:v>
                </c:pt>
                <c:pt idx="576">
                  <c:v>3</c:v>
                </c:pt>
                <c:pt idx="577">
                  <c:v>4</c:v>
                </c:pt>
                <c:pt idx="578">
                  <c:v>3</c:v>
                </c:pt>
                <c:pt idx="579">
                  <c:v>5</c:v>
                </c:pt>
                <c:pt idx="580">
                  <c:v>2</c:v>
                </c:pt>
                <c:pt idx="581">
                  <c:v>5</c:v>
                </c:pt>
                <c:pt idx="582">
                  <c:v>3</c:v>
                </c:pt>
                <c:pt idx="583">
                  <c:v>6</c:v>
                </c:pt>
                <c:pt idx="584">
                  <c:v>7</c:v>
                </c:pt>
                <c:pt idx="585">
                  <c:v>3</c:v>
                </c:pt>
                <c:pt idx="586">
                  <c:v>2</c:v>
                </c:pt>
                <c:pt idx="587">
                  <c:v>8</c:v>
                </c:pt>
                <c:pt idx="588">
                  <c:v>1</c:v>
                </c:pt>
                <c:pt idx="589">
                  <c:v>4</c:v>
                </c:pt>
                <c:pt idx="590">
                  <c:v>1</c:v>
                </c:pt>
                <c:pt idx="591">
                  <c:v>3</c:v>
                </c:pt>
                <c:pt idx="592">
                  <c:v>4</c:v>
                </c:pt>
                <c:pt idx="593">
                  <c:v>3</c:v>
                </c:pt>
                <c:pt idx="594">
                  <c:v>6</c:v>
                </c:pt>
                <c:pt idx="595">
                  <c:v>3</c:v>
                </c:pt>
                <c:pt idx="596">
                  <c:v>3</c:v>
                </c:pt>
                <c:pt idx="597">
                  <c:v>1</c:v>
                </c:pt>
                <c:pt idx="598">
                  <c:v>5</c:v>
                </c:pt>
                <c:pt idx="599">
                  <c:v>2</c:v>
                </c:pt>
                <c:pt idx="600">
                  <c:v>1</c:v>
                </c:pt>
                <c:pt idx="601">
                  <c:v>4</c:v>
                </c:pt>
                <c:pt idx="602">
                  <c:v>5</c:v>
                </c:pt>
                <c:pt idx="603">
                  <c:v>1</c:v>
                </c:pt>
                <c:pt idx="604">
                  <c:v>2</c:v>
                </c:pt>
                <c:pt idx="605">
                  <c:v>5</c:v>
                </c:pt>
                <c:pt idx="606">
                  <c:v>3</c:v>
                </c:pt>
                <c:pt idx="607">
                  <c:v>3</c:v>
                </c:pt>
                <c:pt idx="608">
                  <c:v>3</c:v>
                </c:pt>
                <c:pt idx="609">
                  <c:v>3</c:v>
                </c:pt>
                <c:pt idx="610">
                  <c:v>1</c:v>
                </c:pt>
                <c:pt idx="611">
                  <c:v>8</c:v>
                </c:pt>
                <c:pt idx="612">
                  <c:v>4</c:v>
                </c:pt>
                <c:pt idx="613">
                  <c:v>2</c:v>
                </c:pt>
                <c:pt idx="614">
                  <c:v>3</c:v>
                </c:pt>
                <c:pt idx="615">
                  <c:v>10</c:v>
                </c:pt>
                <c:pt idx="616">
                  <c:v>7</c:v>
                </c:pt>
                <c:pt idx="617">
                  <c:v>9</c:v>
                </c:pt>
                <c:pt idx="618">
                  <c:v>8</c:v>
                </c:pt>
                <c:pt idx="619">
                  <c:v>1</c:v>
                </c:pt>
                <c:pt idx="620">
                  <c:v>6</c:v>
                </c:pt>
                <c:pt idx="621">
                  <c:v>4</c:v>
                </c:pt>
                <c:pt idx="622">
                  <c:v>6</c:v>
                </c:pt>
                <c:pt idx="623">
                  <c:v>3</c:v>
                </c:pt>
                <c:pt idx="624">
                  <c:v>1</c:v>
                </c:pt>
                <c:pt idx="625">
                  <c:v>7</c:v>
                </c:pt>
                <c:pt idx="626">
                  <c:v>7</c:v>
                </c:pt>
                <c:pt idx="627">
                  <c:v>4</c:v>
                </c:pt>
                <c:pt idx="628">
                  <c:v>1</c:v>
                </c:pt>
                <c:pt idx="629">
                  <c:v>2</c:v>
                </c:pt>
                <c:pt idx="630">
                  <c:v>3</c:v>
                </c:pt>
                <c:pt idx="631">
                  <c:v>1</c:v>
                </c:pt>
                <c:pt idx="632">
                  <c:v>6</c:v>
                </c:pt>
                <c:pt idx="633">
                  <c:v>5</c:v>
                </c:pt>
                <c:pt idx="634">
                  <c:v>6</c:v>
                </c:pt>
                <c:pt idx="635">
                  <c:v>5</c:v>
                </c:pt>
                <c:pt idx="636">
                  <c:v>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9</c:v>
                </c:pt>
                <c:pt idx="642">
                  <c:v>2</c:v>
                </c:pt>
                <c:pt idx="643">
                  <c:v>3</c:v>
                </c:pt>
                <c:pt idx="644">
                  <c:v>6</c:v>
                </c:pt>
                <c:pt idx="645">
                  <c:v>3</c:v>
                </c:pt>
                <c:pt idx="646">
                  <c:v>3</c:v>
                </c:pt>
                <c:pt idx="647">
                  <c:v>2</c:v>
                </c:pt>
                <c:pt idx="648">
                  <c:v>4</c:v>
                </c:pt>
                <c:pt idx="649">
                  <c:v>4</c:v>
                </c:pt>
                <c:pt idx="650">
                  <c:v>2</c:v>
                </c:pt>
                <c:pt idx="651">
                  <c:v>3</c:v>
                </c:pt>
                <c:pt idx="652">
                  <c:v>6</c:v>
                </c:pt>
                <c:pt idx="653">
                  <c:v>3</c:v>
                </c:pt>
                <c:pt idx="654">
                  <c:v>4</c:v>
                </c:pt>
                <c:pt idx="655">
                  <c:v>9</c:v>
                </c:pt>
                <c:pt idx="656">
                  <c:v>6</c:v>
                </c:pt>
                <c:pt idx="657">
                  <c:v>8</c:v>
                </c:pt>
                <c:pt idx="658">
                  <c:v>5</c:v>
                </c:pt>
                <c:pt idx="659">
                  <c:v>7</c:v>
                </c:pt>
                <c:pt idx="660">
                  <c:v>7</c:v>
                </c:pt>
                <c:pt idx="661">
                  <c:v>6</c:v>
                </c:pt>
                <c:pt idx="662">
                  <c:v>4</c:v>
                </c:pt>
                <c:pt idx="663">
                  <c:v>5</c:v>
                </c:pt>
                <c:pt idx="664">
                  <c:v>7</c:v>
                </c:pt>
                <c:pt idx="665">
                  <c:v>8</c:v>
                </c:pt>
                <c:pt idx="666">
                  <c:v>6</c:v>
                </c:pt>
                <c:pt idx="667">
                  <c:v>5</c:v>
                </c:pt>
                <c:pt idx="668">
                  <c:v>4</c:v>
                </c:pt>
                <c:pt idx="669">
                  <c:v>7</c:v>
                </c:pt>
                <c:pt idx="670">
                  <c:v>8</c:v>
                </c:pt>
                <c:pt idx="671">
                  <c:v>5</c:v>
                </c:pt>
                <c:pt idx="672">
                  <c:v>5</c:v>
                </c:pt>
                <c:pt idx="673">
                  <c:v>5</c:v>
                </c:pt>
                <c:pt idx="674">
                  <c:v>4</c:v>
                </c:pt>
                <c:pt idx="675">
                  <c:v>1</c:v>
                </c:pt>
                <c:pt idx="676">
                  <c:v>2</c:v>
                </c:pt>
                <c:pt idx="677">
                  <c:v>2</c:v>
                </c:pt>
                <c:pt idx="678">
                  <c:v>8</c:v>
                </c:pt>
                <c:pt idx="679">
                  <c:v>2</c:v>
                </c:pt>
                <c:pt idx="680">
                  <c:v>4</c:v>
                </c:pt>
                <c:pt idx="681">
                  <c:v>3</c:v>
                </c:pt>
                <c:pt idx="682">
                  <c:v>3</c:v>
                </c:pt>
                <c:pt idx="683">
                  <c:v>3</c:v>
                </c:pt>
                <c:pt idx="684">
                  <c:v>3</c:v>
                </c:pt>
                <c:pt idx="685">
                  <c:v>4</c:v>
                </c:pt>
                <c:pt idx="686">
                  <c:v>7</c:v>
                </c:pt>
                <c:pt idx="687">
                  <c:v>5</c:v>
                </c:pt>
                <c:pt idx="688">
                  <c:v>5</c:v>
                </c:pt>
                <c:pt idx="689">
                  <c:v>3</c:v>
                </c:pt>
                <c:pt idx="690">
                  <c:v>3</c:v>
                </c:pt>
                <c:pt idx="691">
                  <c:v>3</c:v>
                </c:pt>
                <c:pt idx="69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A40-A145-9052-1E4F30ACBDE4}"/>
            </c:ext>
          </c:extLst>
        </c:ser>
        <c:ser>
          <c:idx val="10"/>
          <c:order val="5"/>
          <c:tx>
            <c:strRef>
              <c:f>Cases!$G$2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Cases!$G$3:$G$695</c:f>
              <c:numCache>
                <c:formatCode>General</c:formatCode>
                <c:ptCount val="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14</c:v>
                </c:pt>
                <c:pt idx="9">
                  <c:v>15</c:v>
                </c:pt>
                <c:pt idx="10">
                  <c:v>18</c:v>
                </c:pt>
                <c:pt idx="11">
                  <c:v>24</c:v>
                </c:pt>
                <c:pt idx="12">
                  <c:v>45</c:v>
                </c:pt>
                <c:pt idx="13">
                  <c:v>61</c:v>
                </c:pt>
                <c:pt idx="14">
                  <c:v>89</c:v>
                </c:pt>
                <c:pt idx="15">
                  <c:v>119</c:v>
                </c:pt>
                <c:pt idx="16">
                  <c:v>134</c:v>
                </c:pt>
                <c:pt idx="17">
                  <c:v>237</c:v>
                </c:pt>
                <c:pt idx="18">
                  <c:v>361</c:v>
                </c:pt>
                <c:pt idx="19">
                  <c:v>388</c:v>
                </c:pt>
                <c:pt idx="20">
                  <c:v>575</c:v>
                </c:pt>
                <c:pt idx="21">
                  <c:v>495</c:v>
                </c:pt>
                <c:pt idx="22">
                  <c:v>694</c:v>
                </c:pt>
                <c:pt idx="23">
                  <c:v>723</c:v>
                </c:pt>
                <c:pt idx="24">
                  <c:v>873</c:v>
                </c:pt>
                <c:pt idx="25">
                  <c:v>937</c:v>
                </c:pt>
                <c:pt idx="26">
                  <c:v>1180</c:v>
                </c:pt>
                <c:pt idx="27">
                  <c:v>1240</c:v>
                </c:pt>
                <c:pt idx="28">
                  <c:v>1461</c:v>
                </c:pt>
                <c:pt idx="29">
                  <c:v>1680</c:v>
                </c:pt>
                <c:pt idx="30">
                  <c:v>1991</c:v>
                </c:pt>
                <c:pt idx="31">
                  <c:v>2191</c:v>
                </c:pt>
                <c:pt idx="32">
                  <c:v>2481</c:v>
                </c:pt>
                <c:pt idx="33">
                  <c:v>2893</c:v>
                </c:pt>
                <c:pt idx="34">
                  <c:v>3340</c:v>
                </c:pt>
                <c:pt idx="35">
                  <c:v>3663</c:v>
                </c:pt>
                <c:pt idx="36">
                  <c:v>4264</c:v>
                </c:pt>
                <c:pt idx="37">
                  <c:v>5115</c:v>
                </c:pt>
                <c:pt idx="38">
                  <c:v>5546</c:v>
                </c:pt>
                <c:pt idx="39">
                  <c:v>6297</c:v>
                </c:pt>
                <c:pt idx="40">
                  <c:v>3995</c:v>
                </c:pt>
                <c:pt idx="41">
                  <c:v>4675</c:v>
                </c:pt>
                <c:pt idx="42">
                  <c:v>5139</c:v>
                </c:pt>
                <c:pt idx="43">
                  <c:v>5167</c:v>
                </c:pt>
                <c:pt idx="44">
                  <c:v>4334</c:v>
                </c:pt>
                <c:pt idx="45">
                  <c:v>4307</c:v>
                </c:pt>
                <c:pt idx="46">
                  <c:v>4665</c:v>
                </c:pt>
                <c:pt idx="47">
                  <c:v>4602</c:v>
                </c:pt>
                <c:pt idx="48">
                  <c:v>4087</c:v>
                </c:pt>
                <c:pt idx="49">
                  <c:v>4088</c:v>
                </c:pt>
                <c:pt idx="50">
                  <c:v>4202</c:v>
                </c:pt>
                <c:pt idx="51">
                  <c:v>4210</c:v>
                </c:pt>
                <c:pt idx="52">
                  <c:v>3789</c:v>
                </c:pt>
                <c:pt idx="53">
                  <c:v>3312</c:v>
                </c:pt>
                <c:pt idx="54">
                  <c:v>3302</c:v>
                </c:pt>
                <c:pt idx="55">
                  <c:v>3312</c:v>
                </c:pt>
                <c:pt idx="56">
                  <c:v>3032</c:v>
                </c:pt>
                <c:pt idx="57">
                  <c:v>2718</c:v>
                </c:pt>
                <c:pt idx="58">
                  <c:v>2708</c:v>
                </c:pt>
                <c:pt idx="59">
                  <c:v>2619</c:v>
                </c:pt>
                <c:pt idx="60">
                  <c:v>2352</c:v>
                </c:pt>
                <c:pt idx="61">
                  <c:v>2243</c:v>
                </c:pt>
                <c:pt idx="62">
                  <c:v>2189</c:v>
                </c:pt>
                <c:pt idx="63">
                  <c:v>2048</c:v>
                </c:pt>
                <c:pt idx="64">
                  <c:v>1915</c:v>
                </c:pt>
                <c:pt idx="65">
                  <c:v>1758</c:v>
                </c:pt>
                <c:pt idx="66">
                  <c:v>1748</c:v>
                </c:pt>
                <c:pt idx="67">
                  <c:v>1659</c:v>
                </c:pt>
                <c:pt idx="68">
                  <c:v>1557</c:v>
                </c:pt>
                <c:pt idx="69">
                  <c:v>1464</c:v>
                </c:pt>
                <c:pt idx="70">
                  <c:v>1382</c:v>
                </c:pt>
                <c:pt idx="71">
                  <c:v>1306</c:v>
                </c:pt>
                <c:pt idx="72">
                  <c:v>1240</c:v>
                </c:pt>
                <c:pt idx="73">
                  <c:v>1250</c:v>
                </c:pt>
                <c:pt idx="74">
                  <c:v>1033</c:v>
                </c:pt>
                <c:pt idx="75">
                  <c:v>1091</c:v>
                </c:pt>
                <c:pt idx="76">
                  <c:v>978</c:v>
                </c:pt>
                <c:pt idx="77">
                  <c:v>952</c:v>
                </c:pt>
                <c:pt idx="78">
                  <c:v>925</c:v>
                </c:pt>
                <c:pt idx="79">
                  <c:v>811</c:v>
                </c:pt>
                <c:pt idx="80">
                  <c:v>819</c:v>
                </c:pt>
                <c:pt idx="81">
                  <c:v>738</c:v>
                </c:pt>
                <c:pt idx="82">
                  <c:v>751</c:v>
                </c:pt>
                <c:pt idx="83">
                  <c:v>571</c:v>
                </c:pt>
                <c:pt idx="84">
                  <c:v>568</c:v>
                </c:pt>
                <c:pt idx="85">
                  <c:v>522</c:v>
                </c:pt>
                <c:pt idx="86">
                  <c:v>489</c:v>
                </c:pt>
                <c:pt idx="87">
                  <c:v>420</c:v>
                </c:pt>
                <c:pt idx="88">
                  <c:v>399</c:v>
                </c:pt>
                <c:pt idx="89">
                  <c:v>362</c:v>
                </c:pt>
                <c:pt idx="90">
                  <c:v>348</c:v>
                </c:pt>
                <c:pt idx="91">
                  <c:v>285</c:v>
                </c:pt>
                <c:pt idx="92">
                  <c:v>280</c:v>
                </c:pt>
                <c:pt idx="93">
                  <c:v>264</c:v>
                </c:pt>
                <c:pt idx="94">
                  <c:v>248</c:v>
                </c:pt>
                <c:pt idx="95">
                  <c:v>226</c:v>
                </c:pt>
                <c:pt idx="96">
                  <c:v>238</c:v>
                </c:pt>
                <c:pt idx="97">
                  <c:v>219</c:v>
                </c:pt>
                <c:pt idx="98">
                  <c:v>211</c:v>
                </c:pt>
                <c:pt idx="99">
                  <c:v>206</c:v>
                </c:pt>
                <c:pt idx="100">
                  <c:v>197</c:v>
                </c:pt>
                <c:pt idx="101">
                  <c:v>181</c:v>
                </c:pt>
                <c:pt idx="102">
                  <c:v>170</c:v>
                </c:pt>
                <c:pt idx="103">
                  <c:v>169</c:v>
                </c:pt>
                <c:pt idx="104">
                  <c:v>175</c:v>
                </c:pt>
                <c:pt idx="105">
                  <c:v>152</c:v>
                </c:pt>
                <c:pt idx="106">
                  <c:v>134</c:v>
                </c:pt>
                <c:pt idx="107">
                  <c:v>153</c:v>
                </c:pt>
                <c:pt idx="108">
                  <c:v>152</c:v>
                </c:pt>
                <c:pt idx="109">
                  <c:v>137</c:v>
                </c:pt>
                <c:pt idx="110">
                  <c:v>122</c:v>
                </c:pt>
                <c:pt idx="111">
                  <c:v>121</c:v>
                </c:pt>
                <c:pt idx="112">
                  <c:v>127</c:v>
                </c:pt>
                <c:pt idx="113">
                  <c:v>99</c:v>
                </c:pt>
                <c:pt idx="114">
                  <c:v>97</c:v>
                </c:pt>
                <c:pt idx="115">
                  <c:v>98</c:v>
                </c:pt>
                <c:pt idx="116">
                  <c:v>96</c:v>
                </c:pt>
                <c:pt idx="117">
                  <c:v>83</c:v>
                </c:pt>
                <c:pt idx="118">
                  <c:v>67</c:v>
                </c:pt>
                <c:pt idx="119">
                  <c:v>92</c:v>
                </c:pt>
                <c:pt idx="120">
                  <c:v>67</c:v>
                </c:pt>
                <c:pt idx="121">
                  <c:v>72</c:v>
                </c:pt>
                <c:pt idx="122">
                  <c:v>65</c:v>
                </c:pt>
                <c:pt idx="123">
                  <c:v>61</c:v>
                </c:pt>
                <c:pt idx="124">
                  <c:v>47</c:v>
                </c:pt>
                <c:pt idx="125">
                  <c:v>75</c:v>
                </c:pt>
                <c:pt idx="126">
                  <c:v>53</c:v>
                </c:pt>
                <c:pt idx="127">
                  <c:v>50</c:v>
                </c:pt>
                <c:pt idx="128">
                  <c:v>46</c:v>
                </c:pt>
                <c:pt idx="129">
                  <c:v>54</c:v>
                </c:pt>
                <c:pt idx="130">
                  <c:v>56</c:v>
                </c:pt>
                <c:pt idx="131">
                  <c:v>36</c:v>
                </c:pt>
                <c:pt idx="132">
                  <c:v>47</c:v>
                </c:pt>
                <c:pt idx="133">
                  <c:v>65</c:v>
                </c:pt>
                <c:pt idx="134">
                  <c:v>38</c:v>
                </c:pt>
                <c:pt idx="135">
                  <c:v>39</c:v>
                </c:pt>
                <c:pt idx="136">
                  <c:v>27</c:v>
                </c:pt>
                <c:pt idx="137">
                  <c:v>58</c:v>
                </c:pt>
                <c:pt idx="138">
                  <c:v>50</c:v>
                </c:pt>
                <c:pt idx="139">
                  <c:v>41</c:v>
                </c:pt>
                <c:pt idx="140">
                  <c:v>59</c:v>
                </c:pt>
                <c:pt idx="141">
                  <c:v>59</c:v>
                </c:pt>
                <c:pt idx="142">
                  <c:v>42</c:v>
                </c:pt>
                <c:pt idx="143">
                  <c:v>44</c:v>
                </c:pt>
                <c:pt idx="144">
                  <c:v>62</c:v>
                </c:pt>
                <c:pt idx="145">
                  <c:v>60</c:v>
                </c:pt>
                <c:pt idx="146">
                  <c:v>47</c:v>
                </c:pt>
                <c:pt idx="147">
                  <c:v>54</c:v>
                </c:pt>
                <c:pt idx="148">
                  <c:v>50</c:v>
                </c:pt>
                <c:pt idx="149">
                  <c:v>60</c:v>
                </c:pt>
                <c:pt idx="150">
                  <c:v>62</c:v>
                </c:pt>
                <c:pt idx="151">
                  <c:v>43</c:v>
                </c:pt>
                <c:pt idx="152">
                  <c:v>62</c:v>
                </c:pt>
                <c:pt idx="153">
                  <c:v>46</c:v>
                </c:pt>
                <c:pt idx="154">
                  <c:v>66</c:v>
                </c:pt>
                <c:pt idx="155">
                  <c:v>46</c:v>
                </c:pt>
                <c:pt idx="156">
                  <c:v>47</c:v>
                </c:pt>
                <c:pt idx="157">
                  <c:v>47</c:v>
                </c:pt>
                <c:pt idx="158">
                  <c:v>48</c:v>
                </c:pt>
                <c:pt idx="159">
                  <c:v>60</c:v>
                </c:pt>
                <c:pt idx="160">
                  <c:v>45</c:v>
                </c:pt>
                <c:pt idx="161">
                  <c:v>46</c:v>
                </c:pt>
                <c:pt idx="162">
                  <c:v>60</c:v>
                </c:pt>
                <c:pt idx="163">
                  <c:v>51</c:v>
                </c:pt>
                <c:pt idx="164">
                  <c:v>51</c:v>
                </c:pt>
                <c:pt idx="165">
                  <c:v>47</c:v>
                </c:pt>
                <c:pt idx="166">
                  <c:v>56</c:v>
                </c:pt>
                <c:pt idx="167">
                  <c:v>52</c:v>
                </c:pt>
                <c:pt idx="168">
                  <c:v>56</c:v>
                </c:pt>
                <c:pt idx="169">
                  <c:v>43</c:v>
                </c:pt>
                <c:pt idx="170">
                  <c:v>65</c:v>
                </c:pt>
                <c:pt idx="171">
                  <c:v>49</c:v>
                </c:pt>
                <c:pt idx="172">
                  <c:v>64</c:v>
                </c:pt>
                <c:pt idx="173">
                  <c:v>47</c:v>
                </c:pt>
                <c:pt idx="174">
                  <c:v>50</c:v>
                </c:pt>
                <c:pt idx="175">
                  <c:v>58</c:v>
                </c:pt>
                <c:pt idx="176">
                  <c:v>69</c:v>
                </c:pt>
                <c:pt idx="177">
                  <c:v>48</c:v>
                </c:pt>
                <c:pt idx="178">
                  <c:v>68</c:v>
                </c:pt>
                <c:pt idx="179">
                  <c:v>57</c:v>
                </c:pt>
                <c:pt idx="180">
                  <c:v>69</c:v>
                </c:pt>
                <c:pt idx="181">
                  <c:v>65</c:v>
                </c:pt>
                <c:pt idx="182">
                  <c:v>52</c:v>
                </c:pt>
                <c:pt idx="183">
                  <c:v>68</c:v>
                </c:pt>
                <c:pt idx="184">
                  <c:v>74</c:v>
                </c:pt>
                <c:pt idx="185">
                  <c:v>61</c:v>
                </c:pt>
                <c:pt idx="186">
                  <c:v>54</c:v>
                </c:pt>
                <c:pt idx="187">
                  <c:v>72</c:v>
                </c:pt>
                <c:pt idx="188">
                  <c:v>62</c:v>
                </c:pt>
                <c:pt idx="189">
                  <c:v>82</c:v>
                </c:pt>
                <c:pt idx="190">
                  <c:v>59</c:v>
                </c:pt>
                <c:pt idx="191">
                  <c:v>66</c:v>
                </c:pt>
                <c:pt idx="192">
                  <c:v>70</c:v>
                </c:pt>
                <c:pt idx="193">
                  <c:v>73</c:v>
                </c:pt>
                <c:pt idx="194">
                  <c:v>71</c:v>
                </c:pt>
                <c:pt idx="195">
                  <c:v>70</c:v>
                </c:pt>
                <c:pt idx="196">
                  <c:v>62</c:v>
                </c:pt>
                <c:pt idx="197">
                  <c:v>76</c:v>
                </c:pt>
                <c:pt idx="198">
                  <c:v>75</c:v>
                </c:pt>
                <c:pt idx="199">
                  <c:v>75</c:v>
                </c:pt>
                <c:pt idx="200">
                  <c:v>80</c:v>
                </c:pt>
                <c:pt idx="201">
                  <c:v>58</c:v>
                </c:pt>
                <c:pt idx="202">
                  <c:v>80</c:v>
                </c:pt>
                <c:pt idx="203">
                  <c:v>81</c:v>
                </c:pt>
                <c:pt idx="204">
                  <c:v>89</c:v>
                </c:pt>
                <c:pt idx="205">
                  <c:v>89</c:v>
                </c:pt>
                <c:pt idx="206">
                  <c:v>89</c:v>
                </c:pt>
                <c:pt idx="207">
                  <c:v>80</c:v>
                </c:pt>
                <c:pt idx="208">
                  <c:v>151</c:v>
                </c:pt>
                <c:pt idx="209">
                  <c:v>145</c:v>
                </c:pt>
                <c:pt idx="210">
                  <c:v>126</c:v>
                </c:pt>
                <c:pt idx="211">
                  <c:v>145</c:v>
                </c:pt>
                <c:pt idx="212">
                  <c:v>204</c:v>
                </c:pt>
                <c:pt idx="213">
                  <c:v>184</c:v>
                </c:pt>
                <c:pt idx="214">
                  <c:v>224</c:v>
                </c:pt>
                <c:pt idx="215">
                  <c:v>238</c:v>
                </c:pt>
                <c:pt idx="216">
                  <c:v>265</c:v>
                </c:pt>
                <c:pt idx="217">
                  <c:v>264</c:v>
                </c:pt>
                <c:pt idx="218">
                  <c:v>321</c:v>
                </c:pt>
                <c:pt idx="219">
                  <c:v>344</c:v>
                </c:pt>
                <c:pt idx="220">
                  <c:v>388</c:v>
                </c:pt>
                <c:pt idx="221">
                  <c:v>384</c:v>
                </c:pt>
                <c:pt idx="222">
                  <c:v>448</c:v>
                </c:pt>
                <c:pt idx="223">
                  <c:v>510</c:v>
                </c:pt>
                <c:pt idx="224">
                  <c:v>531</c:v>
                </c:pt>
                <c:pt idx="225">
                  <c:v>556</c:v>
                </c:pt>
                <c:pt idx="226">
                  <c:v>638</c:v>
                </c:pt>
                <c:pt idx="227">
                  <c:v>683</c:v>
                </c:pt>
                <c:pt idx="228">
                  <c:v>752</c:v>
                </c:pt>
                <c:pt idx="229">
                  <c:v>822</c:v>
                </c:pt>
                <c:pt idx="230">
                  <c:v>862</c:v>
                </c:pt>
                <c:pt idx="231">
                  <c:v>1004</c:v>
                </c:pt>
                <c:pt idx="232">
                  <c:v>1088</c:v>
                </c:pt>
                <c:pt idx="233">
                  <c:v>1385</c:v>
                </c:pt>
                <c:pt idx="234">
                  <c:v>1488</c:v>
                </c:pt>
                <c:pt idx="235">
                  <c:v>1762</c:v>
                </c:pt>
                <c:pt idx="236">
                  <c:v>1962</c:v>
                </c:pt>
                <c:pt idx="237">
                  <c:v>2331</c:v>
                </c:pt>
                <c:pt idx="238">
                  <c:v>2638</c:v>
                </c:pt>
                <c:pt idx="239">
                  <c:v>3011</c:v>
                </c:pt>
                <c:pt idx="240">
                  <c:v>3446</c:v>
                </c:pt>
                <c:pt idx="241">
                  <c:v>4033</c:v>
                </c:pt>
                <c:pt idx="242">
                  <c:v>4528</c:v>
                </c:pt>
                <c:pt idx="243">
                  <c:v>5255</c:v>
                </c:pt>
                <c:pt idx="244">
                  <c:v>5984</c:v>
                </c:pt>
                <c:pt idx="245">
                  <c:v>6833</c:v>
                </c:pt>
                <c:pt idx="246">
                  <c:v>7759</c:v>
                </c:pt>
                <c:pt idx="247">
                  <c:v>5477</c:v>
                </c:pt>
                <c:pt idx="248">
                  <c:v>6355</c:v>
                </c:pt>
                <c:pt idx="249">
                  <c:v>7220</c:v>
                </c:pt>
                <c:pt idx="250">
                  <c:v>7350</c:v>
                </c:pt>
                <c:pt idx="251">
                  <c:v>6501</c:v>
                </c:pt>
                <c:pt idx="252">
                  <c:v>6591</c:v>
                </c:pt>
                <c:pt idx="253">
                  <c:v>7344</c:v>
                </c:pt>
                <c:pt idx="254">
                  <c:v>7426</c:v>
                </c:pt>
                <c:pt idx="255">
                  <c:v>7026</c:v>
                </c:pt>
                <c:pt idx="256">
                  <c:v>7164</c:v>
                </c:pt>
                <c:pt idx="257">
                  <c:v>7391</c:v>
                </c:pt>
                <c:pt idx="258">
                  <c:v>7612</c:v>
                </c:pt>
                <c:pt idx="259">
                  <c:v>7497</c:v>
                </c:pt>
                <c:pt idx="260">
                  <c:v>7437</c:v>
                </c:pt>
                <c:pt idx="261">
                  <c:v>7735</c:v>
                </c:pt>
                <c:pt idx="262">
                  <c:v>7855</c:v>
                </c:pt>
                <c:pt idx="263">
                  <c:v>9504</c:v>
                </c:pt>
                <c:pt idx="264">
                  <c:v>9596</c:v>
                </c:pt>
                <c:pt idx="265">
                  <c:v>9671</c:v>
                </c:pt>
                <c:pt idx="266">
                  <c:v>7755</c:v>
                </c:pt>
                <c:pt idx="267">
                  <c:v>8651</c:v>
                </c:pt>
                <c:pt idx="268">
                  <c:v>9022</c:v>
                </c:pt>
                <c:pt idx="269">
                  <c:v>8713</c:v>
                </c:pt>
                <c:pt idx="270">
                  <c:v>7866</c:v>
                </c:pt>
                <c:pt idx="271">
                  <c:v>8082</c:v>
                </c:pt>
                <c:pt idx="272">
                  <c:v>8296</c:v>
                </c:pt>
                <c:pt idx="273">
                  <c:v>8036</c:v>
                </c:pt>
                <c:pt idx="274">
                  <c:v>7587</c:v>
                </c:pt>
                <c:pt idx="275">
                  <c:v>7569</c:v>
                </c:pt>
                <c:pt idx="276">
                  <c:v>7648</c:v>
                </c:pt>
                <c:pt idx="277">
                  <c:v>7526</c:v>
                </c:pt>
                <c:pt idx="278">
                  <c:v>7304</c:v>
                </c:pt>
                <c:pt idx="279">
                  <c:v>7041</c:v>
                </c:pt>
                <c:pt idx="280">
                  <c:v>6950</c:v>
                </c:pt>
                <c:pt idx="281">
                  <c:v>7026</c:v>
                </c:pt>
                <c:pt idx="282">
                  <c:v>6823</c:v>
                </c:pt>
                <c:pt idx="283">
                  <c:v>6649</c:v>
                </c:pt>
                <c:pt idx="284">
                  <c:v>6397</c:v>
                </c:pt>
                <c:pt idx="285">
                  <c:v>6546</c:v>
                </c:pt>
                <c:pt idx="286">
                  <c:v>6355</c:v>
                </c:pt>
                <c:pt idx="287">
                  <c:v>6156</c:v>
                </c:pt>
                <c:pt idx="288">
                  <c:v>6144</c:v>
                </c:pt>
                <c:pt idx="289">
                  <c:v>5875</c:v>
                </c:pt>
                <c:pt idx="290">
                  <c:v>5900</c:v>
                </c:pt>
                <c:pt idx="291">
                  <c:v>5670</c:v>
                </c:pt>
                <c:pt idx="292">
                  <c:v>5721</c:v>
                </c:pt>
                <c:pt idx="293">
                  <c:v>6133</c:v>
                </c:pt>
                <c:pt idx="294">
                  <c:v>5992</c:v>
                </c:pt>
                <c:pt idx="295">
                  <c:v>5879</c:v>
                </c:pt>
                <c:pt idx="296">
                  <c:v>6054</c:v>
                </c:pt>
                <c:pt idx="297">
                  <c:v>6257</c:v>
                </c:pt>
                <c:pt idx="298">
                  <c:v>6108</c:v>
                </c:pt>
                <c:pt idx="299">
                  <c:v>6174</c:v>
                </c:pt>
                <c:pt idx="300">
                  <c:v>6250</c:v>
                </c:pt>
                <c:pt idx="301">
                  <c:v>6392</c:v>
                </c:pt>
                <c:pt idx="302">
                  <c:v>6267</c:v>
                </c:pt>
                <c:pt idx="303">
                  <c:v>6362</c:v>
                </c:pt>
                <c:pt idx="304">
                  <c:v>6479</c:v>
                </c:pt>
                <c:pt idx="305">
                  <c:v>6470</c:v>
                </c:pt>
                <c:pt idx="306">
                  <c:v>6398</c:v>
                </c:pt>
                <c:pt idx="307">
                  <c:v>6516</c:v>
                </c:pt>
                <c:pt idx="308">
                  <c:v>6599</c:v>
                </c:pt>
                <c:pt idx="309">
                  <c:v>6687</c:v>
                </c:pt>
                <c:pt idx="310">
                  <c:v>6545</c:v>
                </c:pt>
                <c:pt idx="311">
                  <c:v>6640</c:v>
                </c:pt>
                <c:pt idx="312">
                  <c:v>6691</c:v>
                </c:pt>
                <c:pt idx="313">
                  <c:v>6797</c:v>
                </c:pt>
                <c:pt idx="314">
                  <c:v>6764</c:v>
                </c:pt>
                <c:pt idx="315">
                  <c:v>6575</c:v>
                </c:pt>
                <c:pt idx="316">
                  <c:v>6883</c:v>
                </c:pt>
                <c:pt idx="317">
                  <c:v>6917</c:v>
                </c:pt>
                <c:pt idx="318">
                  <c:v>6897</c:v>
                </c:pt>
                <c:pt idx="319">
                  <c:v>6081</c:v>
                </c:pt>
                <c:pt idx="320">
                  <c:v>6111</c:v>
                </c:pt>
                <c:pt idx="321">
                  <c:v>6410</c:v>
                </c:pt>
                <c:pt idx="322">
                  <c:v>6152</c:v>
                </c:pt>
                <c:pt idx="323">
                  <c:v>5863</c:v>
                </c:pt>
                <c:pt idx="324">
                  <c:v>5693</c:v>
                </c:pt>
                <c:pt idx="325">
                  <c:v>5849</c:v>
                </c:pt>
                <c:pt idx="326">
                  <c:v>5684</c:v>
                </c:pt>
                <c:pt idx="327">
                  <c:v>5432</c:v>
                </c:pt>
                <c:pt idx="328">
                  <c:v>5438</c:v>
                </c:pt>
                <c:pt idx="329">
                  <c:v>5333</c:v>
                </c:pt>
                <c:pt idx="330">
                  <c:v>5197</c:v>
                </c:pt>
                <c:pt idx="331">
                  <c:v>5058</c:v>
                </c:pt>
                <c:pt idx="332">
                  <c:v>5036</c:v>
                </c:pt>
                <c:pt idx="333">
                  <c:v>4931</c:v>
                </c:pt>
                <c:pt idx="334">
                  <c:v>4905</c:v>
                </c:pt>
                <c:pt idx="335">
                  <c:v>4600</c:v>
                </c:pt>
                <c:pt idx="336">
                  <c:v>4706</c:v>
                </c:pt>
                <c:pt idx="337">
                  <c:v>4554</c:v>
                </c:pt>
                <c:pt idx="338">
                  <c:v>4469</c:v>
                </c:pt>
                <c:pt idx="339">
                  <c:v>4302</c:v>
                </c:pt>
                <c:pt idx="340">
                  <c:v>4352</c:v>
                </c:pt>
                <c:pt idx="341">
                  <c:v>4208</c:v>
                </c:pt>
                <c:pt idx="342">
                  <c:v>4088</c:v>
                </c:pt>
                <c:pt idx="343">
                  <c:v>4033</c:v>
                </c:pt>
                <c:pt idx="344">
                  <c:v>3864</c:v>
                </c:pt>
                <c:pt idx="345">
                  <c:v>3991</c:v>
                </c:pt>
                <c:pt idx="346">
                  <c:v>3807</c:v>
                </c:pt>
                <c:pt idx="347">
                  <c:v>3671</c:v>
                </c:pt>
                <c:pt idx="348">
                  <c:v>3591</c:v>
                </c:pt>
                <c:pt idx="349">
                  <c:v>3547</c:v>
                </c:pt>
                <c:pt idx="350">
                  <c:v>3960</c:v>
                </c:pt>
                <c:pt idx="351">
                  <c:v>3783</c:v>
                </c:pt>
                <c:pt idx="352">
                  <c:v>3710</c:v>
                </c:pt>
                <c:pt idx="353">
                  <c:v>3628</c:v>
                </c:pt>
                <c:pt idx="354">
                  <c:v>3604</c:v>
                </c:pt>
                <c:pt idx="355">
                  <c:v>3749</c:v>
                </c:pt>
                <c:pt idx="356">
                  <c:v>3603</c:v>
                </c:pt>
                <c:pt idx="357">
                  <c:v>3495</c:v>
                </c:pt>
                <c:pt idx="358">
                  <c:v>3483</c:v>
                </c:pt>
                <c:pt idx="359">
                  <c:v>3467</c:v>
                </c:pt>
                <c:pt idx="360">
                  <c:v>3543</c:v>
                </c:pt>
                <c:pt idx="361">
                  <c:v>3362</c:v>
                </c:pt>
                <c:pt idx="362">
                  <c:v>3438</c:v>
                </c:pt>
                <c:pt idx="363">
                  <c:v>3323</c:v>
                </c:pt>
                <c:pt idx="364">
                  <c:v>3435</c:v>
                </c:pt>
                <c:pt idx="365">
                  <c:v>3239</c:v>
                </c:pt>
                <c:pt idx="366">
                  <c:v>3249</c:v>
                </c:pt>
                <c:pt idx="367">
                  <c:v>3234</c:v>
                </c:pt>
                <c:pt idx="368">
                  <c:v>3229</c:v>
                </c:pt>
                <c:pt idx="369">
                  <c:v>3170</c:v>
                </c:pt>
                <c:pt idx="370">
                  <c:v>3084</c:v>
                </c:pt>
                <c:pt idx="371">
                  <c:v>3168</c:v>
                </c:pt>
                <c:pt idx="372">
                  <c:v>3127</c:v>
                </c:pt>
                <c:pt idx="373">
                  <c:v>3099</c:v>
                </c:pt>
                <c:pt idx="374">
                  <c:v>2968</c:v>
                </c:pt>
                <c:pt idx="375">
                  <c:v>2993</c:v>
                </c:pt>
                <c:pt idx="376">
                  <c:v>3007</c:v>
                </c:pt>
                <c:pt idx="377">
                  <c:v>2933</c:v>
                </c:pt>
                <c:pt idx="378">
                  <c:v>2961</c:v>
                </c:pt>
                <c:pt idx="379">
                  <c:v>2883</c:v>
                </c:pt>
                <c:pt idx="380">
                  <c:v>2802</c:v>
                </c:pt>
                <c:pt idx="381">
                  <c:v>2871</c:v>
                </c:pt>
                <c:pt idx="382">
                  <c:v>2842</c:v>
                </c:pt>
                <c:pt idx="383">
                  <c:v>2156</c:v>
                </c:pt>
                <c:pt idx="384">
                  <c:v>2072</c:v>
                </c:pt>
                <c:pt idx="385">
                  <c:v>2150</c:v>
                </c:pt>
                <c:pt idx="386">
                  <c:v>1966</c:v>
                </c:pt>
                <c:pt idx="387">
                  <c:v>1673</c:v>
                </c:pt>
                <c:pt idx="388">
                  <c:v>1578</c:v>
                </c:pt>
                <c:pt idx="389">
                  <c:v>1581</c:v>
                </c:pt>
                <c:pt idx="390">
                  <c:v>1417</c:v>
                </c:pt>
                <c:pt idx="391">
                  <c:v>1278</c:v>
                </c:pt>
                <c:pt idx="392">
                  <c:v>1190</c:v>
                </c:pt>
                <c:pt idx="393">
                  <c:v>1163</c:v>
                </c:pt>
                <c:pt idx="394">
                  <c:v>1039</c:v>
                </c:pt>
                <c:pt idx="395">
                  <c:v>974</c:v>
                </c:pt>
                <c:pt idx="396">
                  <c:v>893</c:v>
                </c:pt>
                <c:pt idx="397">
                  <c:v>881</c:v>
                </c:pt>
                <c:pt idx="398">
                  <c:v>774</c:v>
                </c:pt>
                <c:pt idx="399">
                  <c:v>725</c:v>
                </c:pt>
                <c:pt idx="400">
                  <c:v>664</c:v>
                </c:pt>
                <c:pt idx="401">
                  <c:v>663</c:v>
                </c:pt>
                <c:pt idx="402">
                  <c:v>550</c:v>
                </c:pt>
                <c:pt idx="403">
                  <c:v>535</c:v>
                </c:pt>
                <c:pt idx="404">
                  <c:v>516</c:v>
                </c:pt>
                <c:pt idx="405">
                  <c:v>483</c:v>
                </c:pt>
                <c:pt idx="406">
                  <c:v>407</c:v>
                </c:pt>
                <c:pt idx="407">
                  <c:v>419</c:v>
                </c:pt>
                <c:pt idx="408">
                  <c:v>377</c:v>
                </c:pt>
                <c:pt idx="409">
                  <c:v>334</c:v>
                </c:pt>
                <c:pt idx="410">
                  <c:v>329</c:v>
                </c:pt>
                <c:pt idx="411">
                  <c:v>300</c:v>
                </c:pt>
                <c:pt idx="412">
                  <c:v>277</c:v>
                </c:pt>
                <c:pt idx="413">
                  <c:v>245</c:v>
                </c:pt>
                <c:pt idx="414">
                  <c:v>217</c:v>
                </c:pt>
                <c:pt idx="415">
                  <c:v>191</c:v>
                </c:pt>
                <c:pt idx="416">
                  <c:v>193</c:v>
                </c:pt>
                <c:pt idx="417">
                  <c:v>160</c:v>
                </c:pt>
                <c:pt idx="418">
                  <c:v>142</c:v>
                </c:pt>
                <c:pt idx="419">
                  <c:v>138</c:v>
                </c:pt>
                <c:pt idx="420">
                  <c:v>137</c:v>
                </c:pt>
                <c:pt idx="421">
                  <c:v>113</c:v>
                </c:pt>
                <c:pt idx="422">
                  <c:v>101</c:v>
                </c:pt>
                <c:pt idx="423">
                  <c:v>95</c:v>
                </c:pt>
                <c:pt idx="424">
                  <c:v>102</c:v>
                </c:pt>
                <c:pt idx="425">
                  <c:v>79</c:v>
                </c:pt>
                <c:pt idx="426">
                  <c:v>88</c:v>
                </c:pt>
                <c:pt idx="427">
                  <c:v>71</c:v>
                </c:pt>
                <c:pt idx="428">
                  <c:v>74</c:v>
                </c:pt>
                <c:pt idx="429">
                  <c:v>61</c:v>
                </c:pt>
                <c:pt idx="430">
                  <c:v>54</c:v>
                </c:pt>
                <c:pt idx="431">
                  <c:v>61</c:v>
                </c:pt>
                <c:pt idx="432">
                  <c:v>65</c:v>
                </c:pt>
                <c:pt idx="433">
                  <c:v>53</c:v>
                </c:pt>
                <c:pt idx="434">
                  <c:v>51</c:v>
                </c:pt>
                <c:pt idx="435">
                  <c:v>51</c:v>
                </c:pt>
                <c:pt idx="436">
                  <c:v>49</c:v>
                </c:pt>
                <c:pt idx="437">
                  <c:v>45</c:v>
                </c:pt>
                <c:pt idx="438">
                  <c:v>42</c:v>
                </c:pt>
                <c:pt idx="439">
                  <c:v>42</c:v>
                </c:pt>
                <c:pt idx="440">
                  <c:v>47</c:v>
                </c:pt>
                <c:pt idx="441">
                  <c:v>44</c:v>
                </c:pt>
                <c:pt idx="442">
                  <c:v>46</c:v>
                </c:pt>
                <c:pt idx="443">
                  <c:v>35</c:v>
                </c:pt>
                <c:pt idx="444">
                  <c:v>31</c:v>
                </c:pt>
                <c:pt idx="445">
                  <c:v>36</c:v>
                </c:pt>
                <c:pt idx="446">
                  <c:v>37</c:v>
                </c:pt>
                <c:pt idx="447">
                  <c:v>20</c:v>
                </c:pt>
                <c:pt idx="448">
                  <c:v>24</c:v>
                </c:pt>
                <c:pt idx="449">
                  <c:v>33</c:v>
                </c:pt>
                <c:pt idx="450">
                  <c:v>21</c:v>
                </c:pt>
                <c:pt idx="451">
                  <c:v>20</c:v>
                </c:pt>
                <c:pt idx="452">
                  <c:v>27</c:v>
                </c:pt>
                <c:pt idx="453">
                  <c:v>29</c:v>
                </c:pt>
                <c:pt idx="454">
                  <c:v>18</c:v>
                </c:pt>
                <c:pt idx="455">
                  <c:v>24</c:v>
                </c:pt>
                <c:pt idx="456">
                  <c:v>25</c:v>
                </c:pt>
                <c:pt idx="457">
                  <c:v>27</c:v>
                </c:pt>
                <c:pt idx="458">
                  <c:v>20</c:v>
                </c:pt>
                <c:pt idx="459">
                  <c:v>23</c:v>
                </c:pt>
                <c:pt idx="460">
                  <c:v>19</c:v>
                </c:pt>
                <c:pt idx="461">
                  <c:v>19</c:v>
                </c:pt>
                <c:pt idx="462">
                  <c:v>28</c:v>
                </c:pt>
                <c:pt idx="463">
                  <c:v>25</c:v>
                </c:pt>
                <c:pt idx="464">
                  <c:v>20</c:v>
                </c:pt>
                <c:pt idx="465">
                  <c:v>21</c:v>
                </c:pt>
                <c:pt idx="466">
                  <c:v>28</c:v>
                </c:pt>
                <c:pt idx="467">
                  <c:v>20</c:v>
                </c:pt>
                <c:pt idx="468">
                  <c:v>20</c:v>
                </c:pt>
                <c:pt idx="469">
                  <c:v>26</c:v>
                </c:pt>
                <c:pt idx="470">
                  <c:v>14</c:v>
                </c:pt>
                <c:pt idx="471">
                  <c:v>20</c:v>
                </c:pt>
                <c:pt idx="472">
                  <c:v>16</c:v>
                </c:pt>
                <c:pt idx="473">
                  <c:v>19</c:v>
                </c:pt>
                <c:pt idx="474">
                  <c:v>8</c:v>
                </c:pt>
                <c:pt idx="475">
                  <c:v>15</c:v>
                </c:pt>
                <c:pt idx="476">
                  <c:v>19</c:v>
                </c:pt>
                <c:pt idx="477">
                  <c:v>9</c:v>
                </c:pt>
                <c:pt idx="478">
                  <c:v>18</c:v>
                </c:pt>
                <c:pt idx="479">
                  <c:v>19</c:v>
                </c:pt>
                <c:pt idx="480">
                  <c:v>11</c:v>
                </c:pt>
                <c:pt idx="481">
                  <c:v>10</c:v>
                </c:pt>
                <c:pt idx="482">
                  <c:v>13</c:v>
                </c:pt>
                <c:pt idx="483">
                  <c:v>18</c:v>
                </c:pt>
                <c:pt idx="484">
                  <c:v>18</c:v>
                </c:pt>
                <c:pt idx="485">
                  <c:v>16</c:v>
                </c:pt>
                <c:pt idx="486">
                  <c:v>16</c:v>
                </c:pt>
                <c:pt idx="487">
                  <c:v>20</c:v>
                </c:pt>
                <c:pt idx="488">
                  <c:v>16</c:v>
                </c:pt>
                <c:pt idx="489">
                  <c:v>15</c:v>
                </c:pt>
                <c:pt idx="490">
                  <c:v>16</c:v>
                </c:pt>
                <c:pt idx="491">
                  <c:v>20</c:v>
                </c:pt>
                <c:pt idx="492">
                  <c:v>17</c:v>
                </c:pt>
                <c:pt idx="493">
                  <c:v>20</c:v>
                </c:pt>
                <c:pt idx="494">
                  <c:v>11</c:v>
                </c:pt>
                <c:pt idx="495">
                  <c:v>22</c:v>
                </c:pt>
                <c:pt idx="496">
                  <c:v>21</c:v>
                </c:pt>
                <c:pt idx="497">
                  <c:v>15</c:v>
                </c:pt>
                <c:pt idx="498">
                  <c:v>10</c:v>
                </c:pt>
                <c:pt idx="499">
                  <c:v>14</c:v>
                </c:pt>
                <c:pt idx="500">
                  <c:v>21</c:v>
                </c:pt>
                <c:pt idx="501">
                  <c:v>13</c:v>
                </c:pt>
                <c:pt idx="502">
                  <c:v>11</c:v>
                </c:pt>
                <c:pt idx="503">
                  <c:v>15</c:v>
                </c:pt>
                <c:pt idx="504">
                  <c:v>18</c:v>
                </c:pt>
                <c:pt idx="505">
                  <c:v>17</c:v>
                </c:pt>
                <c:pt idx="506">
                  <c:v>19</c:v>
                </c:pt>
                <c:pt idx="507">
                  <c:v>20</c:v>
                </c:pt>
                <c:pt idx="508">
                  <c:v>17</c:v>
                </c:pt>
                <c:pt idx="509">
                  <c:v>14</c:v>
                </c:pt>
                <c:pt idx="510">
                  <c:v>18</c:v>
                </c:pt>
                <c:pt idx="511">
                  <c:v>22</c:v>
                </c:pt>
                <c:pt idx="512">
                  <c:v>6</c:v>
                </c:pt>
                <c:pt idx="513">
                  <c:v>10</c:v>
                </c:pt>
                <c:pt idx="514">
                  <c:v>8</c:v>
                </c:pt>
                <c:pt idx="515">
                  <c:v>14</c:v>
                </c:pt>
                <c:pt idx="516">
                  <c:v>13</c:v>
                </c:pt>
                <c:pt idx="517">
                  <c:v>13</c:v>
                </c:pt>
                <c:pt idx="518">
                  <c:v>13</c:v>
                </c:pt>
                <c:pt idx="519">
                  <c:v>12</c:v>
                </c:pt>
                <c:pt idx="520">
                  <c:v>21</c:v>
                </c:pt>
                <c:pt idx="521">
                  <c:v>15</c:v>
                </c:pt>
                <c:pt idx="522">
                  <c:v>16</c:v>
                </c:pt>
                <c:pt idx="523">
                  <c:v>15</c:v>
                </c:pt>
                <c:pt idx="524">
                  <c:v>15</c:v>
                </c:pt>
                <c:pt idx="525">
                  <c:v>13</c:v>
                </c:pt>
                <c:pt idx="526">
                  <c:v>16</c:v>
                </c:pt>
                <c:pt idx="527">
                  <c:v>12</c:v>
                </c:pt>
                <c:pt idx="528">
                  <c:v>16</c:v>
                </c:pt>
                <c:pt idx="529">
                  <c:v>15</c:v>
                </c:pt>
                <c:pt idx="530">
                  <c:v>13</c:v>
                </c:pt>
                <c:pt idx="531">
                  <c:v>16</c:v>
                </c:pt>
                <c:pt idx="532">
                  <c:v>15</c:v>
                </c:pt>
                <c:pt idx="533">
                  <c:v>17</c:v>
                </c:pt>
                <c:pt idx="534">
                  <c:v>18</c:v>
                </c:pt>
                <c:pt idx="535">
                  <c:v>11</c:v>
                </c:pt>
                <c:pt idx="536">
                  <c:v>17</c:v>
                </c:pt>
                <c:pt idx="537">
                  <c:v>24</c:v>
                </c:pt>
                <c:pt idx="538">
                  <c:v>19</c:v>
                </c:pt>
                <c:pt idx="539">
                  <c:v>19</c:v>
                </c:pt>
                <c:pt idx="540">
                  <c:v>14</c:v>
                </c:pt>
                <c:pt idx="541">
                  <c:v>14</c:v>
                </c:pt>
                <c:pt idx="542">
                  <c:v>21</c:v>
                </c:pt>
                <c:pt idx="543">
                  <c:v>9</c:v>
                </c:pt>
                <c:pt idx="544">
                  <c:v>12</c:v>
                </c:pt>
                <c:pt idx="545">
                  <c:v>8</c:v>
                </c:pt>
                <c:pt idx="546">
                  <c:v>16</c:v>
                </c:pt>
                <c:pt idx="547">
                  <c:v>19</c:v>
                </c:pt>
                <c:pt idx="548">
                  <c:v>11</c:v>
                </c:pt>
                <c:pt idx="549">
                  <c:v>12</c:v>
                </c:pt>
                <c:pt idx="550">
                  <c:v>10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18</c:v>
                </c:pt>
                <c:pt idx="555">
                  <c:v>10</c:v>
                </c:pt>
                <c:pt idx="556">
                  <c:v>21</c:v>
                </c:pt>
                <c:pt idx="557">
                  <c:v>11</c:v>
                </c:pt>
                <c:pt idx="558">
                  <c:v>15</c:v>
                </c:pt>
                <c:pt idx="559">
                  <c:v>10</c:v>
                </c:pt>
                <c:pt idx="560">
                  <c:v>18</c:v>
                </c:pt>
                <c:pt idx="561">
                  <c:v>22</c:v>
                </c:pt>
                <c:pt idx="562">
                  <c:v>13</c:v>
                </c:pt>
                <c:pt idx="563">
                  <c:v>8</c:v>
                </c:pt>
                <c:pt idx="564">
                  <c:v>21</c:v>
                </c:pt>
                <c:pt idx="565">
                  <c:v>14</c:v>
                </c:pt>
                <c:pt idx="566">
                  <c:v>17</c:v>
                </c:pt>
                <c:pt idx="567">
                  <c:v>12</c:v>
                </c:pt>
                <c:pt idx="568">
                  <c:v>21</c:v>
                </c:pt>
                <c:pt idx="569">
                  <c:v>10</c:v>
                </c:pt>
                <c:pt idx="570">
                  <c:v>18</c:v>
                </c:pt>
                <c:pt idx="571">
                  <c:v>22</c:v>
                </c:pt>
                <c:pt idx="572">
                  <c:v>11</c:v>
                </c:pt>
                <c:pt idx="573">
                  <c:v>16</c:v>
                </c:pt>
                <c:pt idx="574">
                  <c:v>15</c:v>
                </c:pt>
                <c:pt idx="575">
                  <c:v>7</c:v>
                </c:pt>
                <c:pt idx="576">
                  <c:v>11</c:v>
                </c:pt>
                <c:pt idx="577">
                  <c:v>18</c:v>
                </c:pt>
                <c:pt idx="578">
                  <c:v>18</c:v>
                </c:pt>
                <c:pt idx="579">
                  <c:v>13</c:v>
                </c:pt>
                <c:pt idx="580">
                  <c:v>16</c:v>
                </c:pt>
                <c:pt idx="581">
                  <c:v>11</c:v>
                </c:pt>
                <c:pt idx="582">
                  <c:v>15</c:v>
                </c:pt>
                <c:pt idx="583">
                  <c:v>14</c:v>
                </c:pt>
                <c:pt idx="584">
                  <c:v>17</c:v>
                </c:pt>
                <c:pt idx="585">
                  <c:v>14</c:v>
                </c:pt>
                <c:pt idx="586">
                  <c:v>19</c:v>
                </c:pt>
                <c:pt idx="587">
                  <c:v>20</c:v>
                </c:pt>
                <c:pt idx="588">
                  <c:v>24</c:v>
                </c:pt>
                <c:pt idx="589">
                  <c:v>9</c:v>
                </c:pt>
                <c:pt idx="590">
                  <c:v>24</c:v>
                </c:pt>
                <c:pt idx="591">
                  <c:v>20</c:v>
                </c:pt>
                <c:pt idx="592">
                  <c:v>15</c:v>
                </c:pt>
                <c:pt idx="593">
                  <c:v>29</c:v>
                </c:pt>
                <c:pt idx="594">
                  <c:v>21</c:v>
                </c:pt>
                <c:pt idx="595">
                  <c:v>18</c:v>
                </c:pt>
                <c:pt idx="596">
                  <c:v>22</c:v>
                </c:pt>
                <c:pt idx="597">
                  <c:v>28</c:v>
                </c:pt>
                <c:pt idx="598">
                  <c:v>15</c:v>
                </c:pt>
                <c:pt idx="599">
                  <c:v>21</c:v>
                </c:pt>
                <c:pt idx="600">
                  <c:v>19</c:v>
                </c:pt>
                <c:pt idx="601">
                  <c:v>27</c:v>
                </c:pt>
                <c:pt idx="602">
                  <c:v>22</c:v>
                </c:pt>
                <c:pt idx="603">
                  <c:v>26</c:v>
                </c:pt>
                <c:pt idx="604">
                  <c:v>19</c:v>
                </c:pt>
                <c:pt idx="605">
                  <c:v>24</c:v>
                </c:pt>
                <c:pt idx="606">
                  <c:v>30</c:v>
                </c:pt>
                <c:pt idx="607">
                  <c:v>27</c:v>
                </c:pt>
                <c:pt idx="608">
                  <c:v>21</c:v>
                </c:pt>
                <c:pt idx="609">
                  <c:v>30</c:v>
                </c:pt>
                <c:pt idx="610">
                  <c:v>27</c:v>
                </c:pt>
                <c:pt idx="611">
                  <c:v>32</c:v>
                </c:pt>
                <c:pt idx="612">
                  <c:v>23</c:v>
                </c:pt>
                <c:pt idx="613">
                  <c:v>28</c:v>
                </c:pt>
                <c:pt idx="614">
                  <c:v>27</c:v>
                </c:pt>
                <c:pt idx="615">
                  <c:v>35</c:v>
                </c:pt>
                <c:pt idx="616">
                  <c:v>30</c:v>
                </c:pt>
                <c:pt idx="617">
                  <c:v>23</c:v>
                </c:pt>
                <c:pt idx="618">
                  <c:v>34</c:v>
                </c:pt>
                <c:pt idx="619">
                  <c:v>27</c:v>
                </c:pt>
                <c:pt idx="620">
                  <c:v>27</c:v>
                </c:pt>
                <c:pt idx="621">
                  <c:v>27</c:v>
                </c:pt>
                <c:pt idx="622">
                  <c:v>27</c:v>
                </c:pt>
                <c:pt idx="623">
                  <c:v>31</c:v>
                </c:pt>
                <c:pt idx="624">
                  <c:v>24</c:v>
                </c:pt>
                <c:pt idx="625">
                  <c:v>26</c:v>
                </c:pt>
                <c:pt idx="626">
                  <c:v>26</c:v>
                </c:pt>
                <c:pt idx="627">
                  <c:v>27</c:v>
                </c:pt>
                <c:pt idx="628">
                  <c:v>31</c:v>
                </c:pt>
                <c:pt idx="629">
                  <c:v>34</c:v>
                </c:pt>
                <c:pt idx="630">
                  <c:v>27</c:v>
                </c:pt>
                <c:pt idx="631">
                  <c:v>31</c:v>
                </c:pt>
                <c:pt idx="632">
                  <c:v>38</c:v>
                </c:pt>
                <c:pt idx="633">
                  <c:v>39</c:v>
                </c:pt>
                <c:pt idx="634">
                  <c:v>28</c:v>
                </c:pt>
                <c:pt idx="635">
                  <c:v>24</c:v>
                </c:pt>
                <c:pt idx="636">
                  <c:v>45</c:v>
                </c:pt>
                <c:pt idx="637">
                  <c:v>26</c:v>
                </c:pt>
                <c:pt idx="638">
                  <c:v>36</c:v>
                </c:pt>
                <c:pt idx="639">
                  <c:v>32</c:v>
                </c:pt>
                <c:pt idx="640">
                  <c:v>35</c:v>
                </c:pt>
                <c:pt idx="641">
                  <c:v>40</c:v>
                </c:pt>
                <c:pt idx="642">
                  <c:v>34</c:v>
                </c:pt>
                <c:pt idx="643">
                  <c:v>40</c:v>
                </c:pt>
                <c:pt idx="644">
                  <c:v>41</c:v>
                </c:pt>
                <c:pt idx="645">
                  <c:v>34</c:v>
                </c:pt>
                <c:pt idx="646">
                  <c:v>41</c:v>
                </c:pt>
                <c:pt idx="647">
                  <c:v>31</c:v>
                </c:pt>
                <c:pt idx="648">
                  <c:v>39</c:v>
                </c:pt>
                <c:pt idx="649">
                  <c:v>29</c:v>
                </c:pt>
                <c:pt idx="650">
                  <c:v>42</c:v>
                </c:pt>
                <c:pt idx="651">
                  <c:v>42</c:v>
                </c:pt>
                <c:pt idx="652">
                  <c:v>34</c:v>
                </c:pt>
                <c:pt idx="653">
                  <c:v>36</c:v>
                </c:pt>
                <c:pt idx="654">
                  <c:v>57</c:v>
                </c:pt>
                <c:pt idx="655">
                  <c:v>43</c:v>
                </c:pt>
                <c:pt idx="656">
                  <c:v>30</c:v>
                </c:pt>
                <c:pt idx="657">
                  <c:v>46</c:v>
                </c:pt>
                <c:pt idx="658">
                  <c:v>52</c:v>
                </c:pt>
                <c:pt idx="659">
                  <c:v>39</c:v>
                </c:pt>
                <c:pt idx="660">
                  <c:v>31</c:v>
                </c:pt>
                <c:pt idx="661">
                  <c:v>51</c:v>
                </c:pt>
                <c:pt idx="662">
                  <c:v>48</c:v>
                </c:pt>
                <c:pt idx="663">
                  <c:v>45</c:v>
                </c:pt>
                <c:pt idx="664">
                  <c:v>45</c:v>
                </c:pt>
                <c:pt idx="665">
                  <c:v>51</c:v>
                </c:pt>
                <c:pt idx="666">
                  <c:v>49</c:v>
                </c:pt>
                <c:pt idx="667">
                  <c:v>54</c:v>
                </c:pt>
                <c:pt idx="668">
                  <c:v>51</c:v>
                </c:pt>
                <c:pt idx="669">
                  <c:v>55</c:v>
                </c:pt>
                <c:pt idx="670">
                  <c:v>58</c:v>
                </c:pt>
                <c:pt idx="671">
                  <c:v>55</c:v>
                </c:pt>
                <c:pt idx="672">
                  <c:v>49</c:v>
                </c:pt>
                <c:pt idx="673">
                  <c:v>55</c:v>
                </c:pt>
                <c:pt idx="674">
                  <c:v>49</c:v>
                </c:pt>
                <c:pt idx="675">
                  <c:v>50</c:v>
                </c:pt>
                <c:pt idx="676">
                  <c:v>62</c:v>
                </c:pt>
                <c:pt idx="677">
                  <c:v>51</c:v>
                </c:pt>
                <c:pt idx="678">
                  <c:v>57</c:v>
                </c:pt>
                <c:pt idx="679">
                  <c:v>43</c:v>
                </c:pt>
                <c:pt idx="680">
                  <c:v>56</c:v>
                </c:pt>
                <c:pt idx="681">
                  <c:v>48</c:v>
                </c:pt>
                <c:pt idx="682">
                  <c:v>46</c:v>
                </c:pt>
                <c:pt idx="683">
                  <c:v>55</c:v>
                </c:pt>
                <c:pt idx="684">
                  <c:v>53</c:v>
                </c:pt>
                <c:pt idx="685">
                  <c:v>49</c:v>
                </c:pt>
                <c:pt idx="686">
                  <c:v>59</c:v>
                </c:pt>
                <c:pt idx="687">
                  <c:v>60</c:v>
                </c:pt>
                <c:pt idx="688">
                  <c:v>63</c:v>
                </c:pt>
                <c:pt idx="689">
                  <c:v>52</c:v>
                </c:pt>
                <c:pt idx="690">
                  <c:v>69</c:v>
                </c:pt>
                <c:pt idx="691">
                  <c:v>65</c:v>
                </c:pt>
                <c:pt idx="692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A40-A145-9052-1E4F30ACBDE4}"/>
            </c:ext>
          </c:extLst>
        </c:ser>
        <c:ser>
          <c:idx val="8"/>
          <c:order val="6"/>
          <c:tx>
            <c:strRef>
              <c:f>Cases!$N$2</c:f>
              <c:strCache>
                <c:ptCount val="1"/>
                <c:pt idx="0">
                  <c:v>IHME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Cases!$N$3:$N$695</c:f>
              <c:numCache>
                <c:formatCode>General</c:formatCode>
                <c:ptCount val="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24.537360041118099</c:v>
                </c:pt>
                <c:pt idx="8">
                  <c:v>50.943755079386101</c:v>
                </c:pt>
                <c:pt idx="9">
                  <c:v>83.369524936903304</c:v>
                </c:pt>
                <c:pt idx="10">
                  <c:v>121.901688323797</c:v>
                </c:pt>
                <c:pt idx="11">
                  <c:v>166.895951671951</c:v>
                </c:pt>
                <c:pt idx="12">
                  <c:v>202.619833604311</c:v>
                </c:pt>
                <c:pt idx="13">
                  <c:v>245.46004011637399</c:v>
                </c:pt>
                <c:pt idx="14">
                  <c:v>296.66912642184002</c:v>
                </c:pt>
                <c:pt idx="15">
                  <c:v>357.67482807268698</c:v>
                </c:pt>
                <c:pt idx="16">
                  <c:v>430.09287230698601</c:v>
                </c:pt>
                <c:pt idx="17">
                  <c:v>515.73762620087496</c:v>
                </c:pt>
                <c:pt idx="18">
                  <c:v>616.62953862862605</c:v>
                </c:pt>
                <c:pt idx="19">
                  <c:v>734.99499254987404</c:v>
                </c:pt>
                <c:pt idx="20">
                  <c:v>873.24514339714301</c:v>
                </c:pt>
                <c:pt idx="21">
                  <c:v>1033.9260438495401</c:v>
                </c:pt>
                <c:pt idx="22">
                  <c:v>1219.61661349255</c:v>
                </c:pt>
                <c:pt idx="23">
                  <c:v>1432.7566356239399</c:v>
                </c:pt>
                <c:pt idx="24">
                  <c:v>1675.42690256378</c:v>
                </c:pt>
                <c:pt idx="25">
                  <c:v>1949.0984078952599</c:v>
                </c:pt>
                <c:pt idx="26">
                  <c:v>2254.3516306527099</c:v>
                </c:pt>
                <c:pt idx="27">
                  <c:v>2590.5845330799302</c:v>
                </c:pt>
                <c:pt idx="28">
                  <c:v>2955.7202762147399</c:v>
                </c:pt>
                <c:pt idx="29">
                  <c:v>3345.9393231515201</c:v>
                </c:pt>
                <c:pt idx="30">
                  <c:v>3755.4547375787602</c:v>
                </c:pt>
                <c:pt idx="31">
                  <c:v>4176.36798537301</c:v>
                </c:pt>
                <c:pt idx="32">
                  <c:v>4598.66317168962</c:v>
                </c:pt>
                <c:pt idx="33">
                  <c:v>5010.4383103571299</c:v>
                </c:pt>
                <c:pt idx="34">
                  <c:v>5398.4868183805802</c:v>
                </c:pt>
                <c:pt idx="35">
                  <c:v>5749.2064578177497</c:v>
                </c:pt>
                <c:pt idx="36">
                  <c:v>6049.8430396088897</c:v>
                </c:pt>
                <c:pt idx="37">
                  <c:v>6289.7569294899504</c:v>
                </c:pt>
                <c:pt idx="38">
                  <c:v>6461.4936317189704</c:v>
                </c:pt>
                <c:pt idx="39">
                  <c:v>6561.2905273259803</c:v>
                </c:pt>
                <c:pt idx="40">
                  <c:v>6589.2293257445999</c:v>
                </c:pt>
                <c:pt idx="41">
                  <c:v>6548.9650896639096</c:v>
                </c:pt>
                <c:pt idx="42">
                  <c:v>6446.9802427179102</c:v>
                </c:pt>
                <c:pt idx="43">
                  <c:v>6291.6898547968703</c:v>
                </c:pt>
                <c:pt idx="44">
                  <c:v>6092.6200073648397</c:v>
                </c:pt>
                <c:pt idx="45">
                  <c:v>5859.7057235304501</c:v>
                </c:pt>
                <c:pt idx="46">
                  <c:v>5602.6699289272101</c:v>
                </c:pt>
                <c:pt idx="47">
                  <c:v>5330.5244031006696</c:v>
                </c:pt>
                <c:pt idx="48">
                  <c:v>5051.1996302638299</c:v>
                </c:pt>
                <c:pt idx="49">
                  <c:v>4771.3620487231901</c:v>
                </c:pt>
                <c:pt idx="50">
                  <c:v>4496.31287808656</c:v>
                </c:pt>
                <c:pt idx="51">
                  <c:v>4229.9657090996398</c:v>
                </c:pt>
                <c:pt idx="52">
                  <c:v>3974.9347629650301</c:v>
                </c:pt>
                <c:pt idx="53">
                  <c:v>3732.5993371425802</c:v>
                </c:pt>
                <c:pt idx="54">
                  <c:v>3503.34510550306</c:v>
                </c:pt>
                <c:pt idx="55">
                  <c:v>3286.8294187643601</c:v>
                </c:pt>
                <c:pt idx="56">
                  <c:v>3082.2329192377902</c:v>
                </c:pt>
                <c:pt idx="57">
                  <c:v>2888.4989233958199</c:v>
                </c:pt>
                <c:pt idx="58">
                  <c:v>2704.5462072536002</c:v>
                </c:pt>
                <c:pt idx="59">
                  <c:v>2529.3720774460498</c:v>
                </c:pt>
                <c:pt idx="60">
                  <c:v>2362.1134131446802</c:v>
                </c:pt>
                <c:pt idx="61">
                  <c:v>2202.06417279883</c:v>
                </c:pt>
                <c:pt idx="62">
                  <c:v>2048.6822876829201</c:v>
                </c:pt>
                <c:pt idx="63">
                  <c:v>1901.5818322576099</c:v>
                </c:pt>
                <c:pt idx="64">
                  <c:v>1760.5160844422601</c:v>
                </c:pt>
                <c:pt idx="65">
                  <c:v>1625.36084843505</c:v>
                </c:pt>
                <c:pt idx="66">
                  <c:v>1496.09967029117</c:v>
                </c:pt>
                <c:pt idx="67">
                  <c:v>1372.79709336459</c:v>
                </c:pt>
                <c:pt idx="68">
                  <c:v>1255.5712899310799</c:v>
                </c:pt>
                <c:pt idx="69">
                  <c:v>1144.5822301271401</c:v>
                </c:pt>
                <c:pt idx="70">
                  <c:v>1040.00980866646</c:v>
                </c:pt>
                <c:pt idx="71">
                  <c:v>942.01389300121298</c:v>
                </c:pt>
                <c:pt idx="72">
                  <c:v>850.71060631655803</c:v>
                </c:pt>
                <c:pt idx="73">
                  <c:v>766.14987976063696</c:v>
                </c:pt>
                <c:pt idx="74">
                  <c:v>688.29137753460702</c:v>
                </c:pt>
                <c:pt idx="75">
                  <c:v>617.00011819677502</c:v>
                </c:pt>
                <c:pt idx="76">
                  <c:v>552.06190934542997</c:v>
                </c:pt>
                <c:pt idx="77">
                  <c:v>493.19893846349299</c:v>
                </c:pt>
                <c:pt idx="78">
                  <c:v>440.0838305538</c:v>
                </c:pt>
                <c:pt idx="79">
                  <c:v>392.35358958500098</c:v>
                </c:pt>
                <c:pt idx="80">
                  <c:v>349.62333737050898</c:v>
                </c:pt>
                <c:pt idx="81">
                  <c:v>311.49768830736599</c:v>
                </c:pt>
                <c:pt idx="82">
                  <c:v>277.58077801486502</c:v>
                </c:pt>
                <c:pt idx="83">
                  <c:v>247.485110176522</c:v>
                </c:pt>
                <c:pt idx="84">
                  <c:v>220.83784909926001</c:v>
                </c:pt>
                <c:pt idx="85">
                  <c:v>197.28609034954499</c:v>
                </c:pt>
                <c:pt idx="86">
                  <c:v>176.50112898183599</c:v>
                </c:pt>
                <c:pt idx="87">
                  <c:v>158.18061392534199</c:v>
                </c:pt>
                <c:pt idx="88">
                  <c:v>142.04943902097099</c:v>
                </c:pt>
                <c:pt idx="89">
                  <c:v>127.858947563936</c:v>
                </c:pt>
                <c:pt idx="90">
                  <c:v>115.38535685550499</c:v>
                </c:pt>
                <c:pt idx="91">
                  <c:v>104.42824904936199</c:v>
                </c:pt>
                <c:pt idx="92">
                  <c:v>94.808743215845894</c:v>
                </c:pt>
                <c:pt idx="93">
                  <c:v>86.3674791515609</c:v>
                </c:pt>
                <c:pt idx="94">
                  <c:v>78.963263750276397</c:v>
                </c:pt>
                <c:pt idx="95">
                  <c:v>72.471773779373706</c:v>
                </c:pt>
                <c:pt idx="96">
                  <c:v>66.783870319545301</c:v>
                </c:pt>
                <c:pt idx="97">
                  <c:v>61.803750834505998</c:v>
                </c:pt>
                <c:pt idx="98">
                  <c:v>57.447557133115801</c:v>
                </c:pt>
                <c:pt idx="99">
                  <c:v>53.642009384562499</c:v>
                </c:pt>
                <c:pt idx="100">
                  <c:v>50.322969120709097</c:v>
                </c:pt>
                <c:pt idx="101">
                  <c:v>47.434445817380698</c:v>
                </c:pt>
                <c:pt idx="102">
                  <c:v>44.927827628466197</c:v>
                </c:pt>
                <c:pt idx="103">
                  <c:v>42.760972769037302</c:v>
                </c:pt>
                <c:pt idx="104">
                  <c:v>40.897226213425</c:v>
                </c:pt>
                <c:pt idx="105">
                  <c:v>39.304631921345702</c:v>
                </c:pt>
                <c:pt idx="106">
                  <c:v>37.955605616492903</c:v>
                </c:pt>
                <c:pt idx="107">
                  <c:v>36.826647169505499</c:v>
                </c:pt>
                <c:pt idx="108">
                  <c:v>35.897686686294001</c:v>
                </c:pt>
                <c:pt idx="109">
                  <c:v>35.151359022509098</c:v>
                </c:pt>
                <c:pt idx="110">
                  <c:v>34.572606324859898</c:v>
                </c:pt>
                <c:pt idx="111">
                  <c:v>34.148262818046497</c:v>
                </c:pt>
                <c:pt idx="112">
                  <c:v>33.866701006667</c:v>
                </c:pt>
                <c:pt idx="113">
                  <c:v>33.717613051712902</c:v>
                </c:pt>
                <c:pt idx="114">
                  <c:v>33.691422779250999</c:v>
                </c:pt>
                <c:pt idx="115">
                  <c:v>33.778729579590802</c:v>
                </c:pt>
                <c:pt idx="116">
                  <c:v>33.970141899138298</c:v>
                </c:pt>
                <c:pt idx="117">
                  <c:v>34.256146474336497</c:v>
                </c:pt>
                <c:pt idx="118">
                  <c:v>34.626998573042698</c:v>
                </c:pt>
                <c:pt idx="119">
                  <c:v>35.072939894938798</c:v>
                </c:pt>
                <c:pt idx="120">
                  <c:v>35.584326446077398</c:v>
                </c:pt>
                <c:pt idx="121">
                  <c:v>36.1517976637302</c:v>
                </c:pt>
                <c:pt idx="122">
                  <c:v>36.766436621442203</c:v>
                </c:pt>
                <c:pt idx="123">
                  <c:v>37.420395314016297</c:v>
                </c:pt>
                <c:pt idx="124">
                  <c:v>38.107512990225104</c:v>
                </c:pt>
                <c:pt idx="125">
                  <c:v>38.823619311758897</c:v>
                </c:pt>
                <c:pt idx="126">
                  <c:v>39.566824360470903</c:v>
                </c:pt>
                <c:pt idx="127">
                  <c:v>40.338290988399599</c:v>
                </c:pt>
                <c:pt idx="128">
                  <c:v>41.143067867033103</c:v>
                </c:pt>
                <c:pt idx="129">
                  <c:v>41.9902767785279</c:v>
                </c:pt>
                <c:pt idx="130">
                  <c:v>42.893466085637797</c:v>
                </c:pt>
                <c:pt idx="131">
                  <c:v>43.870690339846</c:v>
                </c:pt>
                <c:pt idx="132">
                  <c:v>44.943905029720803</c:v>
                </c:pt>
                <c:pt idx="133">
                  <c:v>46.138463911216597</c:v>
                </c:pt>
                <c:pt idx="134">
                  <c:v>47.482665176412702</c:v>
                </c:pt>
                <c:pt idx="135">
                  <c:v>49.007266862132902</c:v>
                </c:pt>
                <c:pt idx="136">
                  <c:v>50.745249870881999</c:v>
                </c:pt>
                <c:pt idx="137">
                  <c:v>52.731071624582903</c:v>
                </c:pt>
                <c:pt idx="138">
                  <c:v>54.999270621803198</c:v>
                </c:pt>
                <c:pt idx="139">
                  <c:v>57.582386084741003</c:v>
                </c:pt>
                <c:pt idx="140">
                  <c:v>60.5073809519482</c:v>
                </c:pt>
                <c:pt idx="141">
                  <c:v>63.790666856144398</c:v>
                </c:pt>
                <c:pt idx="142">
                  <c:v>67.432689460438795</c:v>
                </c:pt>
                <c:pt idx="143">
                  <c:v>71.415117421249093</c:v>
                </c:pt>
                <c:pt idx="144">
                  <c:v>75.699351769026293</c:v>
                </c:pt>
                <c:pt idx="145">
                  <c:v>80.225582081111099</c:v>
                </c:pt>
                <c:pt idx="146">
                  <c:v>84.912176087218995</c:v>
                </c:pt>
                <c:pt idx="147">
                  <c:v>89.655469428230106</c:v>
                </c:pt>
                <c:pt idx="148">
                  <c:v>94.330270072081206</c:v>
                </c:pt>
                <c:pt idx="149">
                  <c:v>98.791263134804794</c:v>
                </c:pt>
                <c:pt idx="150">
                  <c:v>102.877483995242</c:v>
                </c:pt>
                <c:pt idx="151">
                  <c:v>106.422249428974</c:v>
                </c:pt>
                <c:pt idx="152">
                  <c:v>109.267992142021</c:v>
                </c:pt>
                <c:pt idx="153">
                  <c:v>111.284622293949</c:v>
                </c:pt>
                <c:pt idx="154">
                  <c:v>112.39096121162</c:v>
                </c:pt>
                <c:pt idx="155">
                  <c:v>112.563917827447</c:v>
                </c:pt>
                <c:pt idx="156">
                  <c:v>111.83750318683001</c:v>
                </c:pt>
                <c:pt idx="157">
                  <c:v>110.299466817704</c:v>
                </c:pt>
                <c:pt idx="158">
                  <c:v>108.07957814822601</c:v>
                </c:pt>
                <c:pt idx="159">
                  <c:v>105.32850524695699</c:v>
                </c:pt>
                <c:pt idx="160">
                  <c:v>102.203684776091</c:v>
                </c:pt>
                <c:pt idx="161">
                  <c:v>98.860570080198599</c:v>
                </c:pt>
                <c:pt idx="162">
                  <c:v>95.445371071405503</c:v>
                </c:pt>
                <c:pt idx="163">
                  <c:v>92.089546697345</c:v>
                </c:pt>
                <c:pt idx="164">
                  <c:v>88.907766513152595</c:v>
                </c:pt>
                <c:pt idx="165">
                  <c:v>85.997505433130996</c:v>
                </c:pt>
                <c:pt idx="166">
                  <c:v>83.439260526731601</c:v>
                </c:pt>
                <c:pt idx="167">
                  <c:v>81.297691804472294</c:v>
                </c:pt>
                <c:pt idx="168">
                  <c:v>79.623900533138098</c:v>
                </c:pt>
                <c:pt idx="169">
                  <c:v>78.458820440160096</c:v>
                </c:pt>
                <c:pt idx="170">
                  <c:v>77.8377535085109</c:v>
                </c:pt>
                <c:pt idx="171">
                  <c:v>77.792819625704794</c:v>
                </c:pt>
                <c:pt idx="172">
                  <c:v>78.354682850853095</c:v>
                </c:pt>
                <c:pt idx="173">
                  <c:v>79.5571349136289</c:v>
                </c:pt>
                <c:pt idx="174">
                  <c:v>81.439559985114599</c:v>
                </c:pt>
                <c:pt idx="175">
                  <c:v>84.046174286713594</c:v>
                </c:pt>
                <c:pt idx="176">
                  <c:v>87.427521219184101</c:v>
                </c:pt>
                <c:pt idx="177">
                  <c:v>91.642969139511095</c:v>
                </c:pt>
                <c:pt idx="178">
                  <c:v>96.758547279629994</c:v>
                </c:pt>
                <c:pt idx="179">
                  <c:v>102.84450957169599</c:v>
                </c:pt>
                <c:pt idx="180">
                  <c:v>109.971927932646</c:v>
                </c:pt>
                <c:pt idx="181">
                  <c:v>118.209150987605</c:v>
                </c:pt>
                <c:pt idx="182">
                  <c:v>127.615554691431</c:v>
                </c:pt>
                <c:pt idx="183">
                  <c:v>138.23420434219699</c:v>
                </c:pt>
                <c:pt idx="184">
                  <c:v>150.08503040683101</c:v>
                </c:pt>
                <c:pt idx="185">
                  <c:v>163.157503160235</c:v>
                </c:pt>
                <c:pt idx="186">
                  <c:v>177.405695205489</c:v>
                </c:pt>
                <c:pt idx="187">
                  <c:v>192.744967271018</c:v>
                </c:pt>
                <c:pt idx="188">
                  <c:v>208.93014874789</c:v>
                </c:pt>
                <c:pt idx="189">
                  <c:v>225.777283507562</c:v>
                </c:pt>
                <c:pt idx="190">
                  <c:v>243.032411409247</c:v>
                </c:pt>
                <c:pt idx="191">
                  <c:v>260.39107383038601</c:v>
                </c:pt>
                <c:pt idx="192">
                  <c:v>277.50015060267401</c:v>
                </c:pt>
                <c:pt idx="193">
                  <c:v>294.04619040723497</c:v>
                </c:pt>
                <c:pt idx="194">
                  <c:v>309.619273857721</c:v>
                </c:pt>
                <c:pt idx="195">
                  <c:v>323.818258243478</c:v>
                </c:pt>
                <c:pt idx="196">
                  <c:v>336.27869116218301</c:v>
                </c:pt>
                <c:pt idx="197">
                  <c:v>346.69954032787501</c:v>
                </c:pt>
                <c:pt idx="198">
                  <c:v>354.86333793788401</c:v>
                </c:pt>
                <c:pt idx="199">
                  <c:v>360.64127270866697</c:v>
                </c:pt>
                <c:pt idx="200">
                  <c:v>363.986314854299</c:v>
                </c:pt>
                <c:pt idx="201">
                  <c:v>364.92931523549697</c:v>
                </c:pt>
                <c:pt idx="202">
                  <c:v>363.58306641018902</c:v>
                </c:pt>
                <c:pt idx="203">
                  <c:v>360.13591746319997</c:v>
                </c:pt>
                <c:pt idx="204">
                  <c:v>354.84090270892699</c:v>
                </c:pt>
                <c:pt idx="205">
                  <c:v>347.99743675270997</c:v>
                </c:pt>
                <c:pt idx="206">
                  <c:v>339.93191935922499</c:v>
                </c:pt>
                <c:pt idx="207">
                  <c:v>330.98232820604198</c:v>
                </c:pt>
                <c:pt idx="208">
                  <c:v>321.488946219279</c:v>
                </c:pt>
                <c:pt idx="209">
                  <c:v>311.78307342584799</c:v>
                </c:pt>
                <c:pt idx="210">
                  <c:v>302.18217424168802</c:v>
                </c:pt>
                <c:pt idx="211">
                  <c:v>292.988411028911</c:v>
                </c:pt>
                <c:pt idx="212">
                  <c:v>284.48127449733801</c:v>
                </c:pt>
                <c:pt idx="213">
                  <c:v>276.91602316534602</c:v>
                </c:pt>
                <c:pt idx="214">
                  <c:v>270.52705021034501</c:v>
                </c:pt>
                <c:pt idx="215">
                  <c:v>265.52999734672801</c:v>
                </c:pt>
                <c:pt idx="216">
                  <c:v>262.12678604219201</c:v>
                </c:pt>
                <c:pt idx="217">
                  <c:v>260.516549824241</c:v>
                </c:pt>
                <c:pt idx="218">
                  <c:v>260.908761723027</c:v>
                </c:pt>
                <c:pt idx="219">
                  <c:v>263.540885723077</c:v>
                </c:pt>
                <c:pt idx="220">
                  <c:v>268.69985687672897</c:v>
                </c:pt>
                <c:pt idx="221">
                  <c:v>276.74765851661198</c:v>
                </c:pt>
                <c:pt idx="222">
                  <c:v>288.14923952513902</c:v>
                </c:pt>
                <c:pt idx="223">
                  <c:v>303.502083214425</c:v>
                </c:pt>
                <c:pt idx="224">
                  <c:v>323.556249217551</c:v>
                </c:pt>
                <c:pt idx="225">
                  <c:v>349.239325235715</c:v>
                </c:pt>
                <c:pt idx="226">
                  <c:v>381.69334253890497</c:v>
                </c:pt>
                <c:pt idx="227">
                  <c:v>422.30834258349699</c:v>
                </c:pt>
                <c:pt idx="228">
                  <c:v>472.76551974843801</c:v>
                </c:pt>
                <c:pt idx="229">
                  <c:v>535.09436440616105</c:v>
                </c:pt>
                <c:pt idx="230">
                  <c:v>611.72047860990904</c:v>
                </c:pt>
                <c:pt idx="231">
                  <c:v>705.49097101453697</c:v>
                </c:pt>
                <c:pt idx="232">
                  <c:v>819.6993184424</c:v>
                </c:pt>
                <c:pt idx="233">
                  <c:v>958.08177462646199</c:v>
                </c:pt>
                <c:pt idx="234">
                  <c:v>1124.76753495707</c:v>
                </c:pt>
                <c:pt idx="235">
                  <c:v>1324.18467200499</c:v>
                </c:pt>
                <c:pt idx="236">
                  <c:v>1560.8989337428</c:v>
                </c:pt>
                <c:pt idx="237">
                  <c:v>1839.3566208181901</c:v>
                </c:pt>
                <c:pt idx="238">
                  <c:v>2163.55467572104</c:v>
                </c:pt>
                <c:pt idx="239">
                  <c:v>2536.7021353854302</c:v>
                </c:pt>
                <c:pt idx="240">
                  <c:v>2960.8903923884</c:v>
                </c:pt>
                <c:pt idx="241">
                  <c:v>3436.7608645808</c:v>
                </c:pt>
                <c:pt idx="242">
                  <c:v>3963.2412539225302</c:v>
                </c:pt>
                <c:pt idx="243">
                  <c:v>4537.4005656484096</c:v>
                </c:pt>
                <c:pt idx="244">
                  <c:v>5154.32333648848</c:v>
                </c:pt>
                <c:pt idx="245">
                  <c:v>5807.0718490852796</c:v>
                </c:pt>
                <c:pt idx="246">
                  <c:v>6486.9709825797199</c:v>
                </c:pt>
                <c:pt idx="247">
                  <c:v>7183.9393430591699</c:v>
                </c:pt>
                <c:pt idx="248">
                  <c:v>7886.8995218171203</c:v>
                </c:pt>
                <c:pt idx="249">
                  <c:v>8584.3970175818104</c:v>
                </c:pt>
                <c:pt idx="250">
                  <c:v>9265.1089281512104</c:v>
                </c:pt>
                <c:pt idx="251">
                  <c:v>9918.1566653579102</c:v>
                </c:pt>
                <c:pt idx="252">
                  <c:v>10533.531079394999</c:v>
                </c:pt>
                <c:pt idx="253">
                  <c:v>11102.476652748899</c:v>
                </c:pt>
                <c:pt idx="254">
                  <c:v>11617.7955708562</c:v>
                </c:pt>
                <c:pt idx="255">
                  <c:v>12074.069417376801</c:v>
                </c:pt>
                <c:pt idx="256">
                  <c:v>12467.830754648499</c:v>
                </c:pt>
                <c:pt idx="257">
                  <c:v>12797.6489419347</c:v>
                </c:pt>
                <c:pt idx="258">
                  <c:v>13064.0470422035</c:v>
                </c:pt>
                <c:pt idx="259">
                  <c:v>13269.2583183525</c:v>
                </c:pt>
                <c:pt idx="260">
                  <c:v>13417.0191752306</c:v>
                </c:pt>
                <c:pt idx="261">
                  <c:v>13512.2480946749</c:v>
                </c:pt>
                <c:pt idx="262">
                  <c:v>13560.5493091546</c:v>
                </c:pt>
                <c:pt idx="263">
                  <c:v>13567.8421182481</c:v>
                </c:pt>
                <c:pt idx="264">
                  <c:v>13540.1911694601</c:v>
                </c:pt>
                <c:pt idx="265">
                  <c:v>13483.686156181901</c:v>
                </c:pt>
                <c:pt idx="266">
                  <c:v>13404.2603911429</c:v>
                </c:pt>
                <c:pt idx="267">
                  <c:v>13307.600484758899</c:v>
                </c:pt>
                <c:pt idx="268">
                  <c:v>13199.0561472969</c:v>
                </c:pt>
                <c:pt idx="269">
                  <c:v>13083.529541886801</c:v>
                </c:pt>
                <c:pt idx="270">
                  <c:v>12965.3698777921</c:v>
                </c:pt>
                <c:pt idx="271">
                  <c:v>12848.256664910999</c:v>
                </c:pt>
                <c:pt idx="272">
                  <c:v>12735.187380953699</c:v>
                </c:pt>
                <c:pt idx="273">
                  <c:v>12628.458554467699</c:v>
                </c:pt>
                <c:pt idx="274">
                  <c:v>12529.5983316559</c:v>
                </c:pt>
                <c:pt idx="275">
                  <c:v>12439.5195820232</c:v>
                </c:pt>
                <c:pt idx="276">
                  <c:v>12358.6637297289</c:v>
                </c:pt>
                <c:pt idx="277">
                  <c:v>12287.104172317</c:v>
                </c:pt>
                <c:pt idx="278">
                  <c:v>12224.695153656099</c:v>
                </c:pt>
                <c:pt idx="279">
                  <c:v>12171.1634595981</c:v>
                </c:pt>
                <c:pt idx="280">
                  <c:v>12126.1982308851</c:v>
                </c:pt>
                <c:pt idx="281">
                  <c:v>12089.4759462363</c:v>
                </c:pt>
                <c:pt idx="282">
                  <c:v>12060.679674204801</c:v>
                </c:pt>
                <c:pt idx="283">
                  <c:v>12039.257044297799</c:v>
                </c:pt>
                <c:pt idx="284">
                  <c:v>12024.212854499099</c:v>
                </c:pt>
                <c:pt idx="285">
                  <c:v>12014.393579313301</c:v>
                </c:pt>
                <c:pt idx="286">
                  <c:v>12008.8001765629</c:v>
                </c:pt>
                <c:pt idx="287">
                  <c:v>12005.9915187143</c:v>
                </c:pt>
                <c:pt idx="288">
                  <c:v>12004.5546533652</c:v>
                </c:pt>
                <c:pt idx="289">
                  <c:v>12003.346986685399</c:v>
                </c:pt>
                <c:pt idx="290">
                  <c:v>12001.830662116699</c:v>
                </c:pt>
                <c:pt idx="291">
                  <c:v>12000.054285562001</c:v>
                </c:pt>
                <c:pt idx="292">
                  <c:v>11999.732884262699</c:v>
                </c:pt>
                <c:pt idx="293">
                  <c:v>11997.4886998196</c:v>
                </c:pt>
                <c:pt idx="294">
                  <c:v>11999.0556201951</c:v>
                </c:pt>
                <c:pt idx="295">
                  <c:v>12003.7684041064</c:v>
                </c:pt>
                <c:pt idx="296">
                  <c:v>12012.835942716099</c:v>
                </c:pt>
                <c:pt idx="297">
                  <c:v>12027.5125672136</c:v>
                </c:pt>
                <c:pt idx="298">
                  <c:v>12046.1367761366</c:v>
                </c:pt>
                <c:pt idx="299">
                  <c:v>12060.9161830554</c:v>
                </c:pt>
                <c:pt idx="300">
                  <c:v>12072.081536502999</c:v>
                </c:pt>
                <c:pt idx="301">
                  <c:v>12098.457907694299</c:v>
                </c:pt>
                <c:pt idx="302">
                  <c:v>12140.034143956</c:v>
                </c:pt>
                <c:pt idx="303">
                  <c:v>12188.972213423</c:v>
                </c:pt>
                <c:pt idx="304">
                  <c:v>12245.5647725381</c:v>
                </c:pt>
                <c:pt idx="305">
                  <c:v>12309.280874321001</c:v>
                </c:pt>
                <c:pt idx="306">
                  <c:v>12370.8450384352</c:v>
                </c:pt>
                <c:pt idx="307">
                  <c:v>12427.730092284401</c:v>
                </c:pt>
                <c:pt idx="308">
                  <c:v>12495.7721541624</c:v>
                </c:pt>
                <c:pt idx="309">
                  <c:v>12576.756575396499</c:v>
                </c:pt>
                <c:pt idx="310">
                  <c:v>10431.61</c:v>
                </c:pt>
                <c:pt idx="311">
                  <c:v>12721.0265648977</c:v>
                </c:pt>
                <c:pt idx="312">
                  <c:v>10086</c:v>
                </c:pt>
                <c:pt idx="313">
                  <c:v>9926.8799999999992</c:v>
                </c:pt>
                <c:pt idx="314">
                  <c:v>9774.02</c:v>
                </c:pt>
                <c:pt idx="315">
                  <c:v>9626.2199999999993</c:v>
                </c:pt>
                <c:pt idx="316">
                  <c:v>9495.89</c:v>
                </c:pt>
                <c:pt idx="317">
                  <c:v>9369.51</c:v>
                </c:pt>
                <c:pt idx="318">
                  <c:v>9243.25</c:v>
                </c:pt>
                <c:pt idx="319">
                  <c:v>9118.8799999999992</c:v>
                </c:pt>
                <c:pt idx="320">
                  <c:v>8993.26</c:v>
                </c:pt>
                <c:pt idx="321">
                  <c:v>8863.69</c:v>
                </c:pt>
                <c:pt idx="322">
                  <c:v>8749.02</c:v>
                </c:pt>
                <c:pt idx="323">
                  <c:v>8643.36</c:v>
                </c:pt>
                <c:pt idx="324">
                  <c:v>8542.98</c:v>
                </c:pt>
                <c:pt idx="325">
                  <c:v>8445</c:v>
                </c:pt>
                <c:pt idx="326">
                  <c:v>8353</c:v>
                </c:pt>
                <c:pt idx="327">
                  <c:v>8260</c:v>
                </c:pt>
                <c:pt idx="328">
                  <c:v>8167</c:v>
                </c:pt>
                <c:pt idx="329">
                  <c:v>8078</c:v>
                </c:pt>
                <c:pt idx="330">
                  <c:v>7984</c:v>
                </c:pt>
                <c:pt idx="331">
                  <c:v>7894</c:v>
                </c:pt>
                <c:pt idx="332">
                  <c:v>7818</c:v>
                </c:pt>
                <c:pt idx="333">
                  <c:v>7744</c:v>
                </c:pt>
                <c:pt idx="334">
                  <c:v>7672</c:v>
                </c:pt>
                <c:pt idx="335">
                  <c:v>7602</c:v>
                </c:pt>
                <c:pt idx="336">
                  <c:v>7583.3887366655599</c:v>
                </c:pt>
                <c:pt idx="337">
                  <c:v>7519.0330232240103</c:v>
                </c:pt>
                <c:pt idx="338">
                  <c:v>7457.197522077</c:v>
                </c:pt>
                <c:pt idx="339">
                  <c:v>7398.7882647467404</c:v>
                </c:pt>
                <c:pt idx="340">
                  <c:v>7343.1907727746102</c:v>
                </c:pt>
                <c:pt idx="341">
                  <c:v>7290.3666862084301</c:v>
                </c:pt>
                <c:pt idx="342">
                  <c:v>7210.9431028449299</c:v>
                </c:pt>
                <c:pt idx="343">
                  <c:v>7130.0988974080901</c:v>
                </c:pt>
                <c:pt idx="344">
                  <c:v>7076.0580687542197</c:v>
                </c:pt>
                <c:pt idx="345">
                  <c:v>7023.25106288188</c:v>
                </c:pt>
                <c:pt idx="346">
                  <c:v>6970.3210287676902</c:v>
                </c:pt>
                <c:pt idx="347">
                  <c:v>6918.7573597425599</c:v>
                </c:pt>
                <c:pt idx="348">
                  <c:v>6869.9669911291403</c:v>
                </c:pt>
                <c:pt idx="349">
                  <c:v>6822.7765880672696</c:v>
                </c:pt>
                <c:pt idx="350">
                  <c:v>6777.2233787114401</c:v>
                </c:pt>
                <c:pt idx="351">
                  <c:v>6732.4133104377297</c:v>
                </c:pt>
                <c:pt idx="352">
                  <c:v>6687.4459063139302</c:v>
                </c:pt>
                <c:pt idx="353">
                  <c:v>6643.1138339313602</c:v>
                </c:pt>
                <c:pt idx="354">
                  <c:v>6600.1627257576301</c:v>
                </c:pt>
                <c:pt idx="355">
                  <c:v>6558.4952065993302</c:v>
                </c:pt>
                <c:pt idx="356">
                  <c:v>6518.0517063888101</c:v>
                </c:pt>
                <c:pt idx="357">
                  <c:v>6479.6523789622697</c:v>
                </c:pt>
                <c:pt idx="358">
                  <c:v>6442.2872598226604</c:v>
                </c:pt>
                <c:pt idx="359">
                  <c:v>6403.0901718457799</c:v>
                </c:pt>
                <c:pt idx="360">
                  <c:v>6362.4593081329303</c:v>
                </c:pt>
                <c:pt idx="361">
                  <c:v>6321.6264390225797</c:v>
                </c:pt>
                <c:pt idx="362">
                  <c:v>6280.1322481944799</c:v>
                </c:pt>
                <c:pt idx="363">
                  <c:v>6237.77837527871</c:v>
                </c:pt>
                <c:pt idx="364">
                  <c:v>6196.1466605825899</c:v>
                </c:pt>
                <c:pt idx="365">
                  <c:v>6154.5439378487199</c:v>
                </c:pt>
                <c:pt idx="366">
                  <c:v>6109.18823691736</c:v>
                </c:pt>
                <c:pt idx="367">
                  <c:v>6060.8298083800701</c:v>
                </c:pt>
                <c:pt idx="368">
                  <c:v>6012.2037273150499</c:v>
                </c:pt>
                <c:pt idx="369">
                  <c:v>5963.2865690070203</c:v>
                </c:pt>
                <c:pt idx="370">
                  <c:v>5913.7326639130497</c:v>
                </c:pt>
                <c:pt idx="371">
                  <c:v>5865.8576182956203</c:v>
                </c:pt>
                <c:pt idx="372">
                  <c:v>5819.21449470261</c:v>
                </c:pt>
                <c:pt idx="373">
                  <c:v>5768.9782784006602</c:v>
                </c:pt>
                <c:pt idx="374">
                  <c:v>5715.7033744782502</c:v>
                </c:pt>
                <c:pt idx="375">
                  <c:v>5662.0126796641898</c:v>
                </c:pt>
                <c:pt idx="376">
                  <c:v>5607.8114423596398</c:v>
                </c:pt>
                <c:pt idx="377">
                  <c:v>5553.06644948337</c:v>
                </c:pt>
                <c:pt idx="378">
                  <c:v>5500.4009787341702</c:v>
                </c:pt>
                <c:pt idx="379">
                  <c:v>5449.4841648920301</c:v>
                </c:pt>
                <c:pt idx="380">
                  <c:v>5394.88527903454</c:v>
                </c:pt>
                <c:pt idx="381">
                  <c:v>5337.1004479766398</c:v>
                </c:pt>
                <c:pt idx="382">
                  <c:v>5279.03119452583</c:v>
                </c:pt>
                <c:pt idx="383">
                  <c:v>5220.5836100655197</c:v>
                </c:pt>
                <c:pt idx="384">
                  <c:v>5161.7266176889898</c:v>
                </c:pt>
                <c:pt idx="385">
                  <c:v>5105.3281730081899</c:v>
                </c:pt>
                <c:pt idx="386">
                  <c:v>5051.1464471766403</c:v>
                </c:pt>
                <c:pt idx="387">
                  <c:v>4994.62916189303</c:v>
                </c:pt>
                <c:pt idx="388">
                  <c:v>4935.8939780841101</c:v>
                </c:pt>
                <c:pt idx="389">
                  <c:v>4876.4606599508597</c:v>
                </c:pt>
                <c:pt idx="390">
                  <c:v>4816.1227968244202</c:v>
                </c:pt>
                <c:pt idx="391">
                  <c:v>4755.19277141567</c:v>
                </c:pt>
                <c:pt idx="392">
                  <c:v>4697.0765539801596</c:v>
                </c:pt>
                <c:pt idx="393">
                  <c:v>4641.5677490431599</c:v>
                </c:pt>
                <c:pt idx="394">
                  <c:v>4582.7415118918798</c:v>
                </c:pt>
                <c:pt idx="395">
                  <c:v>4520.9606915740096</c:v>
                </c:pt>
                <c:pt idx="396">
                  <c:v>4459.2948273157699</c:v>
                </c:pt>
                <c:pt idx="397">
                  <c:v>4397.6507904130003</c:v>
                </c:pt>
                <c:pt idx="398">
                  <c:v>4335.9955411609399</c:v>
                </c:pt>
                <c:pt idx="399">
                  <c:v>4277.28707891868</c:v>
                </c:pt>
                <c:pt idx="400">
                  <c:v>4221.4131995705802</c:v>
                </c:pt>
                <c:pt idx="401">
                  <c:v>4162.5520933159696</c:v>
                </c:pt>
                <c:pt idx="402">
                  <c:v>4101.0198550515197</c:v>
                </c:pt>
                <c:pt idx="403">
                  <c:v>4039.7715525988001</c:v>
                </c:pt>
                <c:pt idx="404">
                  <c:v>3978.67146449752</c:v>
                </c:pt>
                <c:pt idx="405">
                  <c:v>3917.6820234439701</c:v>
                </c:pt>
                <c:pt idx="406">
                  <c:v>3859.6538915418</c:v>
                </c:pt>
                <c:pt idx="407">
                  <c:v>3804.5093042308899</c:v>
                </c:pt>
                <c:pt idx="408">
                  <c:v>3746.6588202811599</c:v>
                </c:pt>
                <c:pt idx="409">
                  <c:v>3686.3548498295499</c:v>
                </c:pt>
                <c:pt idx="410">
                  <c:v>3626.44061419747</c:v>
                </c:pt>
                <c:pt idx="411">
                  <c:v>3566.82471565783</c:v>
                </c:pt>
                <c:pt idx="412">
                  <c:v>3507.4653890039799</c:v>
                </c:pt>
                <c:pt idx="413">
                  <c:v>3451.0416468020098</c:v>
                </c:pt>
                <c:pt idx="414">
                  <c:v>3397.50801272635</c:v>
                </c:pt>
                <c:pt idx="415">
                  <c:v>3341.64086295175</c:v>
                </c:pt>
                <c:pt idx="416">
                  <c:v>3283.64543290239</c:v>
                </c:pt>
                <c:pt idx="417">
                  <c:v>3226.1587179534299</c:v>
                </c:pt>
                <c:pt idx="418">
                  <c:v>3169.0961105045599</c:v>
                </c:pt>
                <c:pt idx="419">
                  <c:v>3112.4174542780502</c:v>
                </c:pt>
                <c:pt idx="420">
                  <c:v>3058.5835086809402</c:v>
                </c:pt>
                <c:pt idx="421">
                  <c:v>3007.57286792386</c:v>
                </c:pt>
                <c:pt idx="422">
                  <c:v>2954.6115802227</c:v>
                </c:pt>
                <c:pt idx="423">
                  <c:v>2899.86273980855</c:v>
                </c:pt>
                <c:pt idx="424">
                  <c:v>2845.7187467993099</c:v>
                </c:pt>
                <c:pt idx="425">
                  <c:v>2792.1016556755799</c:v>
                </c:pt>
                <c:pt idx="426">
                  <c:v>2738.5381787684501</c:v>
                </c:pt>
                <c:pt idx="427">
                  <c:v>2686.4972564792001</c:v>
                </c:pt>
                <c:pt idx="428">
                  <c:v>2636.3816639301999</c:v>
                </c:pt>
                <c:pt idx="429">
                  <c:v>2584.6012957770599</c:v>
                </c:pt>
                <c:pt idx="430">
                  <c:v>2531.2436756060001</c:v>
                </c:pt>
                <c:pt idx="431">
                  <c:v>2478.4181386783798</c:v>
                </c:pt>
                <c:pt idx="432">
                  <c:v>2426.0534573626701</c:v>
                </c:pt>
                <c:pt idx="433">
                  <c:v>2374.1209055539098</c:v>
                </c:pt>
                <c:pt idx="434">
                  <c:v>2324.5664161769901</c:v>
                </c:pt>
                <c:pt idx="435">
                  <c:v>2277.4024407054699</c:v>
                </c:pt>
                <c:pt idx="436">
                  <c:v>2228.9149372929</c:v>
                </c:pt>
                <c:pt idx="437">
                  <c:v>2179.2182738961501</c:v>
                </c:pt>
                <c:pt idx="438">
                  <c:v>2130.1675359829901</c:v>
                </c:pt>
                <c:pt idx="439">
                  <c:v>2081.71305962213</c:v>
                </c:pt>
                <c:pt idx="440">
                  <c:v>2033.83308630737</c:v>
                </c:pt>
                <c:pt idx="441">
                  <c:v>1988.1944108739999</c:v>
                </c:pt>
                <c:pt idx="442">
                  <c:v>1944.81156960625</c:v>
                </c:pt>
                <c:pt idx="443">
                  <c:v>1900.5101853600099</c:v>
                </c:pt>
                <c:pt idx="444">
                  <c:v>1855.3733788971099</c:v>
                </c:pt>
                <c:pt idx="445">
                  <c:v>1810.97044694495</c:v>
                </c:pt>
                <c:pt idx="446">
                  <c:v>1767.2541856522801</c:v>
                </c:pt>
                <c:pt idx="447">
                  <c:v>1724.20032687444</c:v>
                </c:pt>
                <c:pt idx="448">
                  <c:v>1683.20334863063</c:v>
                </c:pt>
                <c:pt idx="449">
                  <c:v>1644.2789828259599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A40-A145-9052-1E4F30ACBDE4}"/>
            </c:ext>
          </c:extLst>
        </c:ser>
        <c:ser>
          <c:idx val="9"/>
          <c:order val="7"/>
          <c:tx>
            <c:strRef>
              <c:f>Cases!$O$2</c:f>
              <c:strCache>
                <c:ptCount val="1"/>
                <c:pt idx="0">
                  <c:v>LSHTM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Cases!$O$3:$O$695</c:f>
              <c:numCache>
                <c:formatCode>General</c:formatCode>
                <c:ptCount val="693"/>
                <c:pt idx="24">
                  <c:v>22.632337952139299</c:v>
                </c:pt>
                <c:pt idx="25">
                  <c:v>28.731721472973899</c:v>
                </c:pt>
                <c:pt idx="26">
                  <c:v>35.012987476989103</c:v>
                </c:pt>
                <c:pt idx="27">
                  <c:v>55.303534113858198</c:v>
                </c:pt>
                <c:pt idx="28">
                  <c:v>79.212188657927996</c:v>
                </c:pt>
                <c:pt idx="29">
                  <c:v>200.51286664236801</c:v>
                </c:pt>
                <c:pt idx="30">
                  <c:v>254.12869529315199</c:v>
                </c:pt>
                <c:pt idx="31">
                  <c:v>322.86899417393801</c:v>
                </c:pt>
                <c:pt idx="32">
                  <c:v>365.84984380449902</c:v>
                </c:pt>
                <c:pt idx="33">
                  <c:v>488.66258722862699</c:v>
                </c:pt>
                <c:pt idx="34">
                  <c:v>639.92911311231398</c:v>
                </c:pt>
                <c:pt idx="35">
                  <c:v>850.60349120817295</c:v>
                </c:pt>
                <c:pt idx="36">
                  <c:v>1025.10606417087</c:v>
                </c:pt>
                <c:pt idx="37">
                  <c:v>1247.1159738112599</c:v>
                </c:pt>
                <c:pt idx="38">
                  <c:v>2155.06704988827</c:v>
                </c:pt>
                <c:pt idx="39">
                  <c:v>2133.2747791994502</c:v>
                </c:pt>
                <c:pt idx="40">
                  <c:v>2554.62254310655</c:v>
                </c:pt>
                <c:pt idx="41">
                  <c:v>2825.9110160533</c:v>
                </c:pt>
                <c:pt idx="42">
                  <c:v>3643.5955921098398</c:v>
                </c:pt>
                <c:pt idx="43">
                  <c:v>4512.7983096642402</c:v>
                </c:pt>
                <c:pt idx="44">
                  <c:v>5841.3957995831897</c:v>
                </c:pt>
                <c:pt idx="45">
                  <c:v>5969.8857986875</c:v>
                </c:pt>
                <c:pt idx="46">
                  <c:v>7351.0479276828601</c:v>
                </c:pt>
                <c:pt idx="47">
                  <c:v>7837.5791018807004</c:v>
                </c:pt>
                <c:pt idx="48">
                  <c:v>8649.5824154424099</c:v>
                </c:pt>
                <c:pt idx="49">
                  <c:v>8910.9103626909091</c:v>
                </c:pt>
                <c:pt idx="50">
                  <c:v>9575.5999685125407</c:v>
                </c:pt>
                <c:pt idx="51">
                  <c:v>9360.8222256294703</c:v>
                </c:pt>
                <c:pt idx="52">
                  <c:v>9739.6445855885104</c:v>
                </c:pt>
                <c:pt idx="53">
                  <c:v>9939.7886680647007</c:v>
                </c:pt>
                <c:pt idx="54">
                  <c:v>9905.4977876680896</c:v>
                </c:pt>
                <c:pt idx="55">
                  <c:v>10022.813128308901</c:v>
                </c:pt>
                <c:pt idx="56">
                  <c:v>10256.2736763142</c:v>
                </c:pt>
                <c:pt idx="57">
                  <c:v>9824.3695469695904</c:v>
                </c:pt>
                <c:pt idx="58">
                  <c:v>9775.3658995857295</c:v>
                </c:pt>
                <c:pt idx="59">
                  <c:v>9404.8083749979396</c:v>
                </c:pt>
                <c:pt idx="60">
                  <c:v>8627.1516702458593</c:v>
                </c:pt>
                <c:pt idx="61">
                  <c:v>8513.3162631804207</c:v>
                </c:pt>
                <c:pt idx="62">
                  <c:v>7957.0157266124897</c:v>
                </c:pt>
                <c:pt idx="63">
                  <c:v>7501.9312964566298</c:v>
                </c:pt>
                <c:pt idx="64">
                  <c:v>7095.6987742515703</c:v>
                </c:pt>
                <c:pt idx="65">
                  <c:v>6567.2128781462197</c:v>
                </c:pt>
                <c:pt idx="66">
                  <c:v>5977.7180466938298</c:v>
                </c:pt>
                <c:pt idx="67">
                  <c:v>5594.3471929856796</c:v>
                </c:pt>
                <c:pt idx="68">
                  <c:v>5117.3862775545504</c:v>
                </c:pt>
                <c:pt idx="69">
                  <c:v>5169.0042160182802</c:v>
                </c:pt>
                <c:pt idx="70">
                  <c:v>4495.20456247318</c:v>
                </c:pt>
                <c:pt idx="71">
                  <c:v>3938.1098110403</c:v>
                </c:pt>
                <c:pt idx="72">
                  <c:v>3550.7037936227198</c:v>
                </c:pt>
                <c:pt idx="73">
                  <c:v>3450.0025311716699</c:v>
                </c:pt>
                <c:pt idx="74">
                  <c:v>3281.15726412396</c:v>
                </c:pt>
                <c:pt idx="75">
                  <c:v>3127.98532049189</c:v>
                </c:pt>
                <c:pt idx="76">
                  <c:v>2584.0606911546702</c:v>
                </c:pt>
                <c:pt idx="77">
                  <c:v>2448.0162205647698</c:v>
                </c:pt>
                <c:pt idx="78">
                  <c:v>2203.9897605624701</c:v>
                </c:pt>
                <c:pt idx="79">
                  <c:v>2038.08746301116</c:v>
                </c:pt>
                <c:pt idx="80">
                  <c:v>1791.4837121978901</c:v>
                </c:pt>
                <c:pt idx="81">
                  <c:v>1687.32615673602</c:v>
                </c:pt>
                <c:pt idx="82">
                  <c:v>1596.7773211041299</c:v>
                </c:pt>
                <c:pt idx="83">
                  <c:v>1497.2457783505999</c:v>
                </c:pt>
                <c:pt idx="84">
                  <c:v>1415.2781210201799</c:v>
                </c:pt>
                <c:pt idx="85">
                  <c:v>1317.0811477119501</c:v>
                </c:pt>
                <c:pt idx="86">
                  <c:v>1166.8881962565299</c:v>
                </c:pt>
                <c:pt idx="87">
                  <c:v>1050.7634939791201</c:v>
                </c:pt>
                <c:pt idx="88">
                  <c:v>1000.6152296373</c:v>
                </c:pt>
                <c:pt idx="89">
                  <c:v>896.66161842529903</c:v>
                </c:pt>
                <c:pt idx="90">
                  <c:v>771.52472570052998</c:v>
                </c:pt>
                <c:pt idx="91">
                  <c:v>625.65450308594598</c:v>
                </c:pt>
                <c:pt idx="92">
                  <c:v>569.75460965904199</c:v>
                </c:pt>
                <c:pt idx="93">
                  <c:v>482.020728199703</c:v>
                </c:pt>
                <c:pt idx="94">
                  <c:v>434.28662811687099</c:v>
                </c:pt>
                <c:pt idx="95">
                  <c:v>384.87211734763702</c:v>
                </c:pt>
                <c:pt idx="96">
                  <c:v>383.74774351046398</c:v>
                </c:pt>
                <c:pt idx="97">
                  <c:v>355.86691948665299</c:v>
                </c:pt>
                <c:pt idx="98">
                  <c:v>330.80144087169299</c:v>
                </c:pt>
                <c:pt idx="99">
                  <c:v>293.16041150308598</c:v>
                </c:pt>
                <c:pt idx="100">
                  <c:v>297.93883367052899</c:v>
                </c:pt>
                <c:pt idx="101">
                  <c:v>254.19886173863799</c:v>
                </c:pt>
                <c:pt idx="102">
                  <c:v>221.31293399928501</c:v>
                </c:pt>
                <c:pt idx="103">
                  <c:v>201.88978051215901</c:v>
                </c:pt>
                <c:pt idx="104">
                  <c:v>201.40613174521599</c:v>
                </c:pt>
                <c:pt idx="105">
                  <c:v>183.92175497314599</c:v>
                </c:pt>
                <c:pt idx="106">
                  <c:v>148.751877652281</c:v>
                </c:pt>
                <c:pt idx="107">
                  <c:v>114.103889216516</c:v>
                </c:pt>
                <c:pt idx="108">
                  <c:v>107.484991750741</c:v>
                </c:pt>
                <c:pt idx="109">
                  <c:v>103.937432468027</c:v>
                </c:pt>
                <c:pt idx="110">
                  <c:v>96.442231720145003</c:v>
                </c:pt>
                <c:pt idx="111">
                  <c:v>67.150632516079398</c:v>
                </c:pt>
                <c:pt idx="112">
                  <c:v>64.2842726068112</c:v>
                </c:pt>
                <c:pt idx="113">
                  <c:v>73.729804117379004</c:v>
                </c:pt>
                <c:pt idx="114">
                  <c:v>70.704385588226501</c:v>
                </c:pt>
                <c:pt idx="115">
                  <c:v>71.806074850015804</c:v>
                </c:pt>
                <c:pt idx="116">
                  <c:v>68.926217823612305</c:v>
                </c:pt>
                <c:pt idx="117">
                  <c:v>60.3176731703727</c:v>
                </c:pt>
                <c:pt idx="118">
                  <c:v>68.242062164045706</c:v>
                </c:pt>
                <c:pt idx="119">
                  <c:v>58.620565887951798</c:v>
                </c:pt>
                <c:pt idx="120">
                  <c:v>52.481025800093803</c:v>
                </c:pt>
                <c:pt idx="121">
                  <c:v>52.350034975616602</c:v>
                </c:pt>
                <c:pt idx="122">
                  <c:v>47.1871283678542</c:v>
                </c:pt>
                <c:pt idx="123">
                  <c:v>44.990136404037401</c:v>
                </c:pt>
                <c:pt idx="124">
                  <c:v>49.419466163683303</c:v>
                </c:pt>
                <c:pt idx="125">
                  <c:v>49.831068992977002</c:v>
                </c:pt>
                <c:pt idx="126">
                  <c:v>53.9476627231547</c:v>
                </c:pt>
                <c:pt idx="127">
                  <c:v>51.057967793848803</c:v>
                </c:pt>
                <c:pt idx="128">
                  <c:v>54.218680589587798</c:v>
                </c:pt>
                <c:pt idx="129">
                  <c:v>58.426616021517901</c:v>
                </c:pt>
                <c:pt idx="130">
                  <c:v>59.860512388411998</c:v>
                </c:pt>
                <c:pt idx="131">
                  <c:v>58.3246066726823</c:v>
                </c:pt>
                <c:pt idx="132">
                  <c:v>62.323594898802</c:v>
                </c:pt>
                <c:pt idx="133">
                  <c:v>55.546701136388798</c:v>
                </c:pt>
                <c:pt idx="134">
                  <c:v>80.207506825008807</c:v>
                </c:pt>
                <c:pt idx="135">
                  <c:v>68.289751776154205</c:v>
                </c:pt>
                <c:pt idx="136">
                  <c:v>59.492296536249199</c:v>
                </c:pt>
                <c:pt idx="137">
                  <c:v>60.037728266177403</c:v>
                </c:pt>
                <c:pt idx="138">
                  <c:v>61.608821173377898</c:v>
                </c:pt>
                <c:pt idx="139">
                  <c:v>63.187483322481803</c:v>
                </c:pt>
                <c:pt idx="140">
                  <c:v>73.844789049235203</c:v>
                </c:pt>
                <c:pt idx="141">
                  <c:v>62.207958562344103</c:v>
                </c:pt>
                <c:pt idx="142">
                  <c:v>83.557617888818797</c:v>
                </c:pt>
                <c:pt idx="143">
                  <c:v>102.380822102298</c:v>
                </c:pt>
                <c:pt idx="144">
                  <c:v>106.89135221870499</c:v>
                </c:pt>
                <c:pt idx="145">
                  <c:v>118.532151776313</c:v>
                </c:pt>
                <c:pt idx="146">
                  <c:v>171.997189887644</c:v>
                </c:pt>
                <c:pt idx="147">
                  <c:v>165.13024937407999</c:v>
                </c:pt>
                <c:pt idx="148">
                  <c:v>187.05702555382101</c:v>
                </c:pt>
                <c:pt idx="149">
                  <c:v>194.58712104623601</c:v>
                </c:pt>
                <c:pt idx="150">
                  <c:v>196.090033127542</c:v>
                </c:pt>
                <c:pt idx="151">
                  <c:v>198.55620453255699</c:v>
                </c:pt>
                <c:pt idx="152">
                  <c:v>195.385835399256</c:v>
                </c:pt>
                <c:pt idx="153">
                  <c:v>167.55741791633901</c:v>
                </c:pt>
                <c:pt idx="154">
                  <c:v>183.35627765388</c:v>
                </c:pt>
                <c:pt idx="155">
                  <c:v>174.21968590379899</c:v>
                </c:pt>
                <c:pt idx="156">
                  <c:v>176.998733501115</c:v>
                </c:pt>
                <c:pt idx="157">
                  <c:v>180.98568081560899</c:v>
                </c:pt>
                <c:pt idx="158">
                  <c:v>185.58224373019701</c:v>
                </c:pt>
                <c:pt idx="159">
                  <c:v>189.90266783701901</c:v>
                </c:pt>
                <c:pt idx="160">
                  <c:v>190.43102789907499</c:v>
                </c:pt>
                <c:pt idx="161">
                  <c:v>205.90700661440499</c:v>
                </c:pt>
                <c:pt idx="162">
                  <c:v>201.800024232032</c:v>
                </c:pt>
                <c:pt idx="163">
                  <c:v>202.10864946794001</c:v>
                </c:pt>
                <c:pt idx="164">
                  <c:v>205.646330870762</c:v>
                </c:pt>
                <c:pt idx="165">
                  <c:v>199.59952507815001</c:v>
                </c:pt>
                <c:pt idx="166">
                  <c:v>210.447288441995</c:v>
                </c:pt>
                <c:pt idx="167">
                  <c:v>212.872036966688</c:v>
                </c:pt>
                <c:pt idx="168">
                  <c:v>205.449192374277</c:v>
                </c:pt>
                <c:pt idx="169">
                  <c:v>223.57287795015799</c:v>
                </c:pt>
                <c:pt idx="170">
                  <c:v>234.44496202185499</c:v>
                </c:pt>
                <c:pt idx="171">
                  <c:v>237.79455940667199</c:v>
                </c:pt>
                <c:pt idx="172">
                  <c:v>244.052023532813</c:v>
                </c:pt>
                <c:pt idx="173">
                  <c:v>250.89827751338399</c:v>
                </c:pt>
                <c:pt idx="174">
                  <c:v>265.56866418861898</c:v>
                </c:pt>
                <c:pt idx="175">
                  <c:v>294.99542453200098</c:v>
                </c:pt>
                <c:pt idx="176">
                  <c:v>290.01930766982798</c:v>
                </c:pt>
                <c:pt idx="177">
                  <c:v>346.06265587185101</c:v>
                </c:pt>
                <c:pt idx="178">
                  <c:v>328.39853318897502</c:v>
                </c:pt>
                <c:pt idx="179">
                  <c:v>328.67851501753</c:v>
                </c:pt>
                <c:pt idx="180">
                  <c:v>328.11033321530601</c:v>
                </c:pt>
                <c:pt idx="181">
                  <c:v>324.95986802312899</c:v>
                </c:pt>
                <c:pt idx="182">
                  <c:v>314.02451965367999</c:v>
                </c:pt>
                <c:pt idx="183">
                  <c:v>321.03540356675001</c:v>
                </c:pt>
                <c:pt idx="184">
                  <c:v>274.84138185964503</c:v>
                </c:pt>
                <c:pt idx="185">
                  <c:v>304.75416413884</c:v>
                </c:pt>
                <c:pt idx="186">
                  <c:v>316.18235837711097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A40-A145-9052-1E4F30ACBDE4}"/>
            </c:ext>
          </c:extLst>
        </c:ser>
        <c:ser>
          <c:idx val="6"/>
          <c:order val="8"/>
          <c:tx>
            <c:strRef>
              <c:f>Cases!$L$2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Cases!$L$3:$L$695</c:f>
              <c:numCache>
                <c:formatCode>General</c:formatCode>
                <c:ptCount val="693"/>
                <c:pt idx="0">
                  <c:v>0</c:v>
                </c:pt>
                <c:pt idx="1">
                  <c:v>0.39</c:v>
                </c:pt>
                <c:pt idx="2">
                  <c:v>0.54</c:v>
                </c:pt>
                <c:pt idx="3">
                  <c:v>0.7</c:v>
                </c:pt>
                <c:pt idx="4">
                  <c:v>1.23</c:v>
                </c:pt>
                <c:pt idx="5">
                  <c:v>1.4</c:v>
                </c:pt>
                <c:pt idx="6">
                  <c:v>1.7</c:v>
                </c:pt>
                <c:pt idx="7">
                  <c:v>2.44</c:v>
                </c:pt>
                <c:pt idx="8">
                  <c:v>3.27</c:v>
                </c:pt>
                <c:pt idx="9">
                  <c:v>4.7699999999999996</c:v>
                </c:pt>
                <c:pt idx="10">
                  <c:v>6.51</c:v>
                </c:pt>
                <c:pt idx="11">
                  <c:v>8.36</c:v>
                </c:pt>
                <c:pt idx="12">
                  <c:v>11.32</c:v>
                </c:pt>
                <c:pt idx="13">
                  <c:v>15.89</c:v>
                </c:pt>
                <c:pt idx="14">
                  <c:v>19.34</c:v>
                </c:pt>
                <c:pt idx="15">
                  <c:v>26.78</c:v>
                </c:pt>
                <c:pt idx="16">
                  <c:v>36.4</c:v>
                </c:pt>
                <c:pt idx="17">
                  <c:v>49.7</c:v>
                </c:pt>
                <c:pt idx="18">
                  <c:v>71.36</c:v>
                </c:pt>
                <c:pt idx="19">
                  <c:v>97.62</c:v>
                </c:pt>
                <c:pt idx="20">
                  <c:v>132.57</c:v>
                </c:pt>
                <c:pt idx="21">
                  <c:v>168.92</c:v>
                </c:pt>
                <c:pt idx="22">
                  <c:v>223.67</c:v>
                </c:pt>
                <c:pt idx="23">
                  <c:v>300.64</c:v>
                </c:pt>
                <c:pt idx="24">
                  <c:v>401.94</c:v>
                </c:pt>
                <c:pt idx="25">
                  <c:v>543.39</c:v>
                </c:pt>
                <c:pt idx="26">
                  <c:v>726.61</c:v>
                </c:pt>
                <c:pt idx="27">
                  <c:v>967.55</c:v>
                </c:pt>
                <c:pt idx="28">
                  <c:v>1288.75</c:v>
                </c:pt>
                <c:pt idx="29">
                  <c:v>1665.17</c:v>
                </c:pt>
                <c:pt idx="30">
                  <c:v>2171.02</c:v>
                </c:pt>
                <c:pt idx="31">
                  <c:v>2900.29</c:v>
                </c:pt>
                <c:pt idx="32">
                  <c:v>3946.37</c:v>
                </c:pt>
                <c:pt idx="33">
                  <c:v>5182.28</c:v>
                </c:pt>
                <c:pt idx="34">
                  <c:v>6732.87</c:v>
                </c:pt>
                <c:pt idx="35">
                  <c:v>8797.9699999999993</c:v>
                </c:pt>
                <c:pt idx="36">
                  <c:v>11539.67</c:v>
                </c:pt>
                <c:pt idx="37">
                  <c:v>14976.58</c:v>
                </c:pt>
                <c:pt idx="38">
                  <c:v>18526.48</c:v>
                </c:pt>
                <c:pt idx="39">
                  <c:v>22469.78</c:v>
                </c:pt>
                <c:pt idx="40">
                  <c:v>26764.31</c:v>
                </c:pt>
                <c:pt idx="41">
                  <c:v>28729.54</c:v>
                </c:pt>
                <c:pt idx="42">
                  <c:v>28802.79</c:v>
                </c:pt>
                <c:pt idx="43">
                  <c:v>27783.31</c:v>
                </c:pt>
                <c:pt idx="44">
                  <c:v>26267.26</c:v>
                </c:pt>
                <c:pt idx="45">
                  <c:v>23929.99</c:v>
                </c:pt>
                <c:pt idx="46">
                  <c:v>21250.55</c:v>
                </c:pt>
                <c:pt idx="47">
                  <c:v>19164.830000000002</c:v>
                </c:pt>
                <c:pt idx="48">
                  <c:v>17562.18</c:v>
                </c:pt>
                <c:pt idx="49">
                  <c:v>16163.17</c:v>
                </c:pt>
                <c:pt idx="50">
                  <c:v>14915.27</c:v>
                </c:pt>
                <c:pt idx="51">
                  <c:v>13906.37</c:v>
                </c:pt>
                <c:pt idx="52">
                  <c:v>12921.57</c:v>
                </c:pt>
                <c:pt idx="53">
                  <c:v>11631.93</c:v>
                </c:pt>
                <c:pt idx="54">
                  <c:v>10530.52</c:v>
                </c:pt>
                <c:pt idx="55">
                  <c:v>9745.82</c:v>
                </c:pt>
                <c:pt idx="56">
                  <c:v>9113.1299999999992</c:v>
                </c:pt>
                <c:pt idx="57">
                  <c:v>8548.3700000000008</c:v>
                </c:pt>
                <c:pt idx="58">
                  <c:v>8101.16</c:v>
                </c:pt>
                <c:pt idx="59">
                  <c:v>7701.52</c:v>
                </c:pt>
                <c:pt idx="60">
                  <c:v>7256.72</c:v>
                </c:pt>
                <c:pt idx="61">
                  <c:v>6874.61</c:v>
                </c:pt>
                <c:pt idx="62">
                  <c:v>6558.3</c:v>
                </c:pt>
                <c:pt idx="63">
                  <c:v>6306.47</c:v>
                </c:pt>
                <c:pt idx="64">
                  <c:v>6030.3</c:v>
                </c:pt>
                <c:pt idx="65">
                  <c:v>5609.05</c:v>
                </c:pt>
                <c:pt idx="66">
                  <c:v>5272.13</c:v>
                </c:pt>
                <c:pt idx="67">
                  <c:v>4931.58</c:v>
                </c:pt>
                <c:pt idx="68">
                  <c:v>4492.07</c:v>
                </c:pt>
                <c:pt idx="69">
                  <c:v>4102.13</c:v>
                </c:pt>
                <c:pt idx="70">
                  <c:v>3719.59</c:v>
                </c:pt>
                <c:pt idx="71">
                  <c:v>3398.55</c:v>
                </c:pt>
                <c:pt idx="72">
                  <c:v>3113.59</c:v>
                </c:pt>
                <c:pt idx="73">
                  <c:v>2864.58</c:v>
                </c:pt>
                <c:pt idx="74">
                  <c:v>2631.49</c:v>
                </c:pt>
                <c:pt idx="75">
                  <c:v>2423.52</c:v>
                </c:pt>
                <c:pt idx="76">
                  <c:v>2215.86</c:v>
                </c:pt>
                <c:pt idx="77">
                  <c:v>2039.01</c:v>
                </c:pt>
                <c:pt idx="78">
                  <c:v>1885.53</c:v>
                </c:pt>
                <c:pt idx="79">
                  <c:v>1746.82</c:v>
                </c:pt>
                <c:pt idx="80">
                  <c:v>1614.02</c:v>
                </c:pt>
                <c:pt idx="81">
                  <c:v>1491.29</c:v>
                </c:pt>
                <c:pt idx="82">
                  <c:v>1384.29</c:v>
                </c:pt>
                <c:pt idx="83">
                  <c:v>1287.83</c:v>
                </c:pt>
                <c:pt idx="84">
                  <c:v>1193.03</c:v>
                </c:pt>
                <c:pt idx="85">
                  <c:v>1100.9100000000001</c:v>
                </c:pt>
                <c:pt idx="86">
                  <c:v>1009.42</c:v>
                </c:pt>
                <c:pt idx="87">
                  <c:v>922.53</c:v>
                </c:pt>
                <c:pt idx="88">
                  <c:v>851.89</c:v>
                </c:pt>
                <c:pt idx="89">
                  <c:v>791.41</c:v>
                </c:pt>
                <c:pt idx="90">
                  <c:v>741.1</c:v>
                </c:pt>
                <c:pt idx="91">
                  <c:v>683.71</c:v>
                </c:pt>
                <c:pt idx="92">
                  <c:v>645.41999999999996</c:v>
                </c:pt>
                <c:pt idx="93">
                  <c:v>609.17999999999995</c:v>
                </c:pt>
                <c:pt idx="94">
                  <c:v>575.73</c:v>
                </c:pt>
                <c:pt idx="95">
                  <c:v>548.95000000000005</c:v>
                </c:pt>
                <c:pt idx="96">
                  <c:v>518.47</c:v>
                </c:pt>
                <c:pt idx="97">
                  <c:v>495.07</c:v>
                </c:pt>
                <c:pt idx="98">
                  <c:v>477.42</c:v>
                </c:pt>
                <c:pt idx="99">
                  <c:v>453.83</c:v>
                </c:pt>
                <c:pt idx="100">
                  <c:v>438.5</c:v>
                </c:pt>
                <c:pt idx="101">
                  <c:v>427.25</c:v>
                </c:pt>
                <c:pt idx="102">
                  <c:v>416.71</c:v>
                </c:pt>
                <c:pt idx="103">
                  <c:v>400.4</c:v>
                </c:pt>
                <c:pt idx="104">
                  <c:v>396.1</c:v>
                </c:pt>
                <c:pt idx="105">
                  <c:v>385.4</c:v>
                </c:pt>
                <c:pt idx="106">
                  <c:v>358.5</c:v>
                </c:pt>
                <c:pt idx="107">
                  <c:v>342.15</c:v>
                </c:pt>
                <c:pt idx="108">
                  <c:v>325.54000000000002</c:v>
                </c:pt>
                <c:pt idx="109">
                  <c:v>321.24</c:v>
                </c:pt>
                <c:pt idx="110">
                  <c:v>310.83999999999997</c:v>
                </c:pt>
                <c:pt idx="111">
                  <c:v>305.89999999999998</c:v>
                </c:pt>
                <c:pt idx="112">
                  <c:v>301.70999999999998</c:v>
                </c:pt>
                <c:pt idx="113">
                  <c:v>298.75</c:v>
                </c:pt>
                <c:pt idx="114">
                  <c:v>292.42</c:v>
                </c:pt>
                <c:pt idx="115">
                  <c:v>293.12</c:v>
                </c:pt>
                <c:pt idx="116">
                  <c:v>288.85000000000002</c:v>
                </c:pt>
                <c:pt idx="117">
                  <c:v>277.05</c:v>
                </c:pt>
                <c:pt idx="118">
                  <c:v>268.5</c:v>
                </c:pt>
                <c:pt idx="119">
                  <c:v>261.69</c:v>
                </c:pt>
                <c:pt idx="120">
                  <c:v>258.54000000000002</c:v>
                </c:pt>
                <c:pt idx="121">
                  <c:v>251.91</c:v>
                </c:pt>
                <c:pt idx="122">
                  <c:v>246.47</c:v>
                </c:pt>
                <c:pt idx="123">
                  <c:v>238.82</c:v>
                </c:pt>
                <c:pt idx="124">
                  <c:v>229.29</c:v>
                </c:pt>
                <c:pt idx="125">
                  <c:v>226.93</c:v>
                </c:pt>
                <c:pt idx="126">
                  <c:v>222.34</c:v>
                </c:pt>
                <c:pt idx="127">
                  <c:v>213.75</c:v>
                </c:pt>
                <c:pt idx="128">
                  <c:v>210.25</c:v>
                </c:pt>
                <c:pt idx="129">
                  <c:v>205.36</c:v>
                </c:pt>
                <c:pt idx="130">
                  <c:v>200.74</c:v>
                </c:pt>
                <c:pt idx="131">
                  <c:v>194.78</c:v>
                </c:pt>
                <c:pt idx="132">
                  <c:v>194.64</c:v>
                </c:pt>
                <c:pt idx="133">
                  <c:v>190.97</c:v>
                </c:pt>
                <c:pt idx="134">
                  <c:v>185.44</c:v>
                </c:pt>
                <c:pt idx="135">
                  <c:v>183.28</c:v>
                </c:pt>
                <c:pt idx="136">
                  <c:v>182.25</c:v>
                </c:pt>
                <c:pt idx="137">
                  <c:v>182.07</c:v>
                </c:pt>
                <c:pt idx="138">
                  <c:v>182.73</c:v>
                </c:pt>
                <c:pt idx="139">
                  <c:v>180.51</c:v>
                </c:pt>
                <c:pt idx="140">
                  <c:v>177.25</c:v>
                </c:pt>
                <c:pt idx="141">
                  <c:v>174.7</c:v>
                </c:pt>
                <c:pt idx="142">
                  <c:v>176.84</c:v>
                </c:pt>
                <c:pt idx="143">
                  <c:v>173.26</c:v>
                </c:pt>
                <c:pt idx="144">
                  <c:v>176.83</c:v>
                </c:pt>
                <c:pt idx="145">
                  <c:v>170.62</c:v>
                </c:pt>
                <c:pt idx="146">
                  <c:v>171.77</c:v>
                </c:pt>
                <c:pt idx="147">
                  <c:v>171.28</c:v>
                </c:pt>
                <c:pt idx="148">
                  <c:v>168.02</c:v>
                </c:pt>
                <c:pt idx="149">
                  <c:v>168.25</c:v>
                </c:pt>
                <c:pt idx="150">
                  <c:v>167.64</c:v>
                </c:pt>
                <c:pt idx="151">
                  <c:v>166.44</c:v>
                </c:pt>
                <c:pt idx="152">
                  <c:v>168.37</c:v>
                </c:pt>
                <c:pt idx="153">
                  <c:v>170.84</c:v>
                </c:pt>
                <c:pt idx="154">
                  <c:v>173.44</c:v>
                </c:pt>
                <c:pt idx="155">
                  <c:v>177.8</c:v>
                </c:pt>
                <c:pt idx="156">
                  <c:v>178.7</c:v>
                </c:pt>
                <c:pt idx="157">
                  <c:v>183.14</c:v>
                </c:pt>
                <c:pt idx="158">
                  <c:v>186.51</c:v>
                </c:pt>
                <c:pt idx="159">
                  <c:v>190.95</c:v>
                </c:pt>
                <c:pt idx="160">
                  <c:v>194.43</c:v>
                </c:pt>
                <c:pt idx="161">
                  <c:v>195.54</c:v>
                </c:pt>
                <c:pt idx="162">
                  <c:v>192.26</c:v>
                </c:pt>
                <c:pt idx="163">
                  <c:v>192.25</c:v>
                </c:pt>
                <c:pt idx="164">
                  <c:v>198.24</c:v>
                </c:pt>
                <c:pt idx="165">
                  <c:v>202.18</c:v>
                </c:pt>
                <c:pt idx="166">
                  <c:v>209.03</c:v>
                </c:pt>
                <c:pt idx="167">
                  <c:v>208.97</c:v>
                </c:pt>
                <c:pt idx="168">
                  <c:v>209.75</c:v>
                </c:pt>
                <c:pt idx="169">
                  <c:v>212.86</c:v>
                </c:pt>
                <c:pt idx="170">
                  <c:v>213.98</c:v>
                </c:pt>
                <c:pt idx="171">
                  <c:v>221.03</c:v>
                </c:pt>
                <c:pt idx="172">
                  <c:v>226.45</c:v>
                </c:pt>
                <c:pt idx="173">
                  <c:v>228.91</c:v>
                </c:pt>
                <c:pt idx="174">
                  <c:v>231.88</c:v>
                </c:pt>
                <c:pt idx="175">
                  <c:v>236.72</c:v>
                </c:pt>
                <c:pt idx="176">
                  <c:v>239.14</c:v>
                </c:pt>
                <c:pt idx="177">
                  <c:v>237.74</c:v>
                </c:pt>
                <c:pt idx="178">
                  <c:v>229.88</c:v>
                </c:pt>
                <c:pt idx="179">
                  <c:v>232.78</c:v>
                </c:pt>
                <c:pt idx="180">
                  <c:v>232.2</c:v>
                </c:pt>
                <c:pt idx="181">
                  <c:v>239.13</c:v>
                </c:pt>
                <c:pt idx="182">
                  <c:v>241.28</c:v>
                </c:pt>
                <c:pt idx="183">
                  <c:v>246.95</c:v>
                </c:pt>
                <c:pt idx="184">
                  <c:v>249.11</c:v>
                </c:pt>
                <c:pt idx="185">
                  <c:v>257.93</c:v>
                </c:pt>
                <c:pt idx="186">
                  <c:v>267.45</c:v>
                </c:pt>
                <c:pt idx="187">
                  <c:v>275.17</c:v>
                </c:pt>
                <c:pt idx="188">
                  <c:v>284.25</c:v>
                </c:pt>
                <c:pt idx="189">
                  <c:v>288.67</c:v>
                </c:pt>
                <c:pt idx="190">
                  <c:v>293.55</c:v>
                </c:pt>
                <c:pt idx="191">
                  <c:v>294.75</c:v>
                </c:pt>
                <c:pt idx="192">
                  <c:v>303.43</c:v>
                </c:pt>
                <c:pt idx="193">
                  <c:v>315.72000000000003</c:v>
                </c:pt>
                <c:pt idx="194">
                  <c:v>330.85</c:v>
                </c:pt>
                <c:pt idx="195">
                  <c:v>339.01</c:v>
                </c:pt>
                <c:pt idx="196">
                  <c:v>348.03</c:v>
                </c:pt>
                <c:pt idx="197">
                  <c:v>356.84</c:v>
                </c:pt>
                <c:pt idx="198">
                  <c:v>364.37</c:v>
                </c:pt>
                <c:pt idx="199">
                  <c:v>374.74</c:v>
                </c:pt>
                <c:pt idx="200">
                  <c:v>392.8</c:v>
                </c:pt>
                <c:pt idx="201">
                  <c:v>403.46</c:v>
                </c:pt>
                <c:pt idx="202">
                  <c:v>418.02</c:v>
                </c:pt>
                <c:pt idx="203">
                  <c:v>434.67</c:v>
                </c:pt>
                <c:pt idx="204">
                  <c:v>445.34</c:v>
                </c:pt>
                <c:pt idx="205">
                  <c:v>457.85</c:v>
                </c:pt>
                <c:pt idx="206">
                  <c:v>463.41</c:v>
                </c:pt>
                <c:pt idx="207">
                  <c:v>465.15</c:v>
                </c:pt>
                <c:pt idx="208">
                  <c:v>476.52</c:v>
                </c:pt>
                <c:pt idx="209">
                  <c:v>485.03</c:v>
                </c:pt>
                <c:pt idx="210">
                  <c:v>501.21</c:v>
                </c:pt>
                <c:pt idx="211">
                  <c:v>508.19</c:v>
                </c:pt>
                <c:pt idx="212">
                  <c:v>519.84</c:v>
                </c:pt>
                <c:pt idx="213">
                  <c:v>530.75</c:v>
                </c:pt>
                <c:pt idx="214">
                  <c:v>544.67999999999995</c:v>
                </c:pt>
                <c:pt idx="215">
                  <c:v>555.91</c:v>
                </c:pt>
                <c:pt idx="216">
                  <c:v>571.42999999999995</c:v>
                </c:pt>
                <c:pt idx="217">
                  <c:v>578.01</c:v>
                </c:pt>
                <c:pt idx="218">
                  <c:v>593.09</c:v>
                </c:pt>
                <c:pt idx="219">
                  <c:v>606.52</c:v>
                </c:pt>
                <c:pt idx="220">
                  <c:v>624.03</c:v>
                </c:pt>
                <c:pt idx="221">
                  <c:v>650.37</c:v>
                </c:pt>
                <c:pt idx="222">
                  <c:v>670.5</c:v>
                </c:pt>
                <c:pt idx="223">
                  <c:v>712.69</c:v>
                </c:pt>
                <c:pt idx="224">
                  <c:v>754.46</c:v>
                </c:pt>
                <c:pt idx="225">
                  <c:v>797.25</c:v>
                </c:pt>
                <c:pt idx="226">
                  <c:v>843.51</c:v>
                </c:pt>
                <c:pt idx="227">
                  <c:v>892.16</c:v>
                </c:pt>
                <c:pt idx="228">
                  <c:v>946.49</c:v>
                </c:pt>
                <c:pt idx="229">
                  <c:v>995.34</c:v>
                </c:pt>
                <c:pt idx="230">
                  <c:v>1046.23</c:v>
                </c:pt>
                <c:pt idx="231">
                  <c:v>1102.49</c:v>
                </c:pt>
                <c:pt idx="232">
                  <c:v>1155.1099999999999</c:v>
                </c:pt>
                <c:pt idx="233">
                  <c:v>1213.76</c:v>
                </c:pt>
                <c:pt idx="234">
                  <c:v>1278.8800000000001</c:v>
                </c:pt>
                <c:pt idx="235">
                  <c:v>1336.88</c:v>
                </c:pt>
                <c:pt idx="236">
                  <c:v>1414.63</c:v>
                </c:pt>
                <c:pt idx="237">
                  <c:v>1553.8</c:v>
                </c:pt>
                <c:pt idx="238">
                  <c:v>1728.88</c:v>
                </c:pt>
                <c:pt idx="239">
                  <c:v>1904.84</c:v>
                </c:pt>
                <c:pt idx="240">
                  <c:v>2096.86</c:v>
                </c:pt>
                <c:pt idx="241">
                  <c:v>2314.9299999999998</c:v>
                </c:pt>
                <c:pt idx="242">
                  <c:v>2553.9299999999998</c:v>
                </c:pt>
                <c:pt idx="243">
                  <c:v>2791.03</c:v>
                </c:pt>
                <c:pt idx="244">
                  <c:v>3066.39</c:v>
                </c:pt>
                <c:pt idx="245">
                  <c:v>3348.98</c:v>
                </c:pt>
                <c:pt idx="246">
                  <c:v>3651.84</c:v>
                </c:pt>
                <c:pt idx="247">
                  <c:v>3984.7</c:v>
                </c:pt>
                <c:pt idx="248">
                  <c:v>4336.87</c:v>
                </c:pt>
                <c:pt idx="249">
                  <c:v>4714.46</c:v>
                </c:pt>
                <c:pt idx="250">
                  <c:v>5148.1899999999996</c:v>
                </c:pt>
                <c:pt idx="251">
                  <c:v>5731.7</c:v>
                </c:pt>
                <c:pt idx="252">
                  <c:v>6365.09</c:v>
                </c:pt>
                <c:pt idx="253">
                  <c:v>7064.1</c:v>
                </c:pt>
                <c:pt idx="254">
                  <c:v>7799.55</c:v>
                </c:pt>
                <c:pt idx="255">
                  <c:v>8629.18</c:v>
                </c:pt>
                <c:pt idx="256">
                  <c:v>9544.1</c:v>
                </c:pt>
                <c:pt idx="257">
                  <c:v>10549.69</c:v>
                </c:pt>
                <c:pt idx="258">
                  <c:v>11664.58</c:v>
                </c:pt>
                <c:pt idx="259">
                  <c:v>12838.32</c:v>
                </c:pt>
                <c:pt idx="260">
                  <c:v>14057.34</c:v>
                </c:pt>
                <c:pt idx="261">
                  <c:v>15346.5</c:v>
                </c:pt>
                <c:pt idx="262">
                  <c:v>16976.52</c:v>
                </c:pt>
                <c:pt idx="263">
                  <c:v>18760.02</c:v>
                </c:pt>
                <c:pt idx="264">
                  <c:v>20344.75</c:v>
                </c:pt>
                <c:pt idx="265">
                  <c:v>21338.32</c:v>
                </c:pt>
                <c:pt idx="266">
                  <c:v>22007.46</c:v>
                </c:pt>
                <c:pt idx="267">
                  <c:v>22571.27</c:v>
                </c:pt>
                <c:pt idx="268">
                  <c:v>23208.27</c:v>
                </c:pt>
                <c:pt idx="269">
                  <c:v>23887.66</c:v>
                </c:pt>
                <c:pt idx="270">
                  <c:v>24332.63</c:v>
                </c:pt>
                <c:pt idx="271">
                  <c:v>24865.55</c:v>
                </c:pt>
                <c:pt idx="272">
                  <c:v>25371.58</c:v>
                </c:pt>
                <c:pt idx="273">
                  <c:v>25894.34</c:v>
                </c:pt>
                <c:pt idx="274">
                  <c:v>26372.77</c:v>
                </c:pt>
                <c:pt idx="275">
                  <c:v>26892.34</c:v>
                </c:pt>
                <c:pt idx="276">
                  <c:v>27374.22</c:v>
                </c:pt>
                <c:pt idx="277">
                  <c:v>27565.13</c:v>
                </c:pt>
                <c:pt idx="278">
                  <c:v>27818.55</c:v>
                </c:pt>
                <c:pt idx="279">
                  <c:v>27637.98</c:v>
                </c:pt>
                <c:pt idx="280">
                  <c:v>27198.15</c:v>
                </c:pt>
                <c:pt idx="281">
                  <c:v>26715.81</c:v>
                </c:pt>
                <c:pt idx="282">
                  <c:v>26380.59</c:v>
                </c:pt>
                <c:pt idx="283">
                  <c:v>26051.75</c:v>
                </c:pt>
                <c:pt idx="284">
                  <c:v>25536.97</c:v>
                </c:pt>
                <c:pt idx="285">
                  <c:v>25045.94</c:v>
                </c:pt>
                <c:pt idx="286">
                  <c:v>24608.959999999999</c:v>
                </c:pt>
                <c:pt idx="287">
                  <c:v>24230.14</c:v>
                </c:pt>
                <c:pt idx="288">
                  <c:v>23703.68</c:v>
                </c:pt>
                <c:pt idx="289">
                  <c:v>23275.81</c:v>
                </c:pt>
                <c:pt idx="290">
                  <c:v>22869.9</c:v>
                </c:pt>
                <c:pt idx="291">
                  <c:v>22210.16</c:v>
                </c:pt>
                <c:pt idx="292">
                  <c:v>21664.28</c:v>
                </c:pt>
                <c:pt idx="293">
                  <c:v>21320.1</c:v>
                </c:pt>
                <c:pt idx="294">
                  <c:v>21009.48</c:v>
                </c:pt>
                <c:pt idx="295">
                  <c:v>20833.759999999998</c:v>
                </c:pt>
                <c:pt idx="296">
                  <c:v>20746.740000000002</c:v>
                </c:pt>
                <c:pt idx="297">
                  <c:v>20543.75</c:v>
                </c:pt>
                <c:pt idx="298">
                  <c:v>20056.439999999999</c:v>
                </c:pt>
                <c:pt idx="299">
                  <c:v>19629.490000000002</c:v>
                </c:pt>
                <c:pt idx="300">
                  <c:v>19275.45</c:v>
                </c:pt>
                <c:pt idx="301">
                  <c:v>18990.330000000002</c:v>
                </c:pt>
                <c:pt idx="302">
                  <c:v>18683.05</c:v>
                </c:pt>
                <c:pt idx="303">
                  <c:v>18436.900000000001</c:v>
                </c:pt>
                <c:pt idx="304">
                  <c:v>18071.689999999999</c:v>
                </c:pt>
                <c:pt idx="305">
                  <c:v>17472.919999999998</c:v>
                </c:pt>
                <c:pt idx="306">
                  <c:v>16965.98</c:v>
                </c:pt>
                <c:pt idx="307">
                  <c:v>16507.650000000001</c:v>
                </c:pt>
                <c:pt idx="308">
                  <c:v>16143.09</c:v>
                </c:pt>
                <c:pt idx="309">
                  <c:v>15898.91</c:v>
                </c:pt>
                <c:pt idx="310">
                  <c:v>15674.57</c:v>
                </c:pt>
                <c:pt idx="311">
                  <c:v>15367.49</c:v>
                </c:pt>
                <c:pt idx="312">
                  <c:v>14766.83</c:v>
                </c:pt>
                <c:pt idx="313">
                  <c:v>14399</c:v>
                </c:pt>
                <c:pt idx="314">
                  <c:v>14136.85</c:v>
                </c:pt>
                <c:pt idx="315">
                  <c:v>13986.44</c:v>
                </c:pt>
                <c:pt idx="316">
                  <c:v>13858.95</c:v>
                </c:pt>
                <c:pt idx="317">
                  <c:v>13716.12</c:v>
                </c:pt>
                <c:pt idx="318">
                  <c:v>13479.83</c:v>
                </c:pt>
                <c:pt idx="319">
                  <c:v>13026.17</c:v>
                </c:pt>
                <c:pt idx="320">
                  <c:v>12873.53</c:v>
                </c:pt>
                <c:pt idx="321">
                  <c:v>13408.13</c:v>
                </c:pt>
                <c:pt idx="322">
                  <c:v>14253.66</c:v>
                </c:pt>
                <c:pt idx="323">
                  <c:v>14482.36</c:v>
                </c:pt>
                <c:pt idx="324">
                  <c:v>13822.28</c:v>
                </c:pt>
                <c:pt idx="325">
                  <c:v>13007.63</c:v>
                </c:pt>
                <c:pt idx="326">
                  <c:v>12525.37</c:v>
                </c:pt>
                <c:pt idx="327">
                  <c:v>12541.54</c:v>
                </c:pt>
                <c:pt idx="328">
                  <c:v>12768.89</c:v>
                </c:pt>
                <c:pt idx="329">
                  <c:v>13085.73</c:v>
                </c:pt>
                <c:pt idx="330">
                  <c:v>13110.75</c:v>
                </c:pt>
                <c:pt idx="331">
                  <c:v>12527.04</c:v>
                </c:pt>
                <c:pt idx="332">
                  <c:v>12006.96</c:v>
                </c:pt>
                <c:pt idx="333">
                  <c:v>11739.48</c:v>
                </c:pt>
                <c:pt idx="334">
                  <c:v>11870.2</c:v>
                </c:pt>
                <c:pt idx="335">
                  <c:v>12167.94</c:v>
                </c:pt>
                <c:pt idx="336">
                  <c:v>12457.78</c:v>
                </c:pt>
                <c:pt idx="337">
                  <c:v>12675.83</c:v>
                </c:pt>
                <c:pt idx="338">
                  <c:v>12883.9</c:v>
                </c:pt>
                <c:pt idx="339">
                  <c:v>12889.91</c:v>
                </c:pt>
                <c:pt idx="340">
                  <c:v>12770</c:v>
                </c:pt>
                <c:pt idx="341">
                  <c:v>12635.74</c:v>
                </c:pt>
                <c:pt idx="342">
                  <c:v>12498.05</c:v>
                </c:pt>
                <c:pt idx="343">
                  <c:v>12360.62</c:v>
                </c:pt>
                <c:pt idx="344">
                  <c:v>12248.81</c:v>
                </c:pt>
                <c:pt idx="345">
                  <c:v>12136.35</c:v>
                </c:pt>
                <c:pt idx="346">
                  <c:v>12043.3</c:v>
                </c:pt>
                <c:pt idx="347">
                  <c:v>11939.1</c:v>
                </c:pt>
                <c:pt idx="348">
                  <c:v>11810.57</c:v>
                </c:pt>
                <c:pt idx="349">
                  <c:v>11694.74</c:v>
                </c:pt>
                <c:pt idx="350">
                  <c:v>11567.42</c:v>
                </c:pt>
                <c:pt idx="351">
                  <c:v>11463.95</c:v>
                </c:pt>
                <c:pt idx="352">
                  <c:v>11331.48</c:v>
                </c:pt>
                <c:pt idx="353">
                  <c:v>11220.46</c:v>
                </c:pt>
                <c:pt idx="354">
                  <c:v>11073.98</c:v>
                </c:pt>
                <c:pt idx="355">
                  <c:v>10959.41</c:v>
                </c:pt>
                <c:pt idx="356">
                  <c:v>10827.81</c:v>
                </c:pt>
                <c:pt idx="357">
                  <c:v>10712.92</c:v>
                </c:pt>
                <c:pt idx="358">
                  <c:v>10571.72</c:v>
                </c:pt>
                <c:pt idx="359">
                  <c:v>10432.85</c:v>
                </c:pt>
                <c:pt idx="360">
                  <c:v>10288.549999999999</c:v>
                </c:pt>
                <c:pt idx="361">
                  <c:v>10155.27</c:v>
                </c:pt>
                <c:pt idx="362">
                  <c:v>10010.34</c:v>
                </c:pt>
                <c:pt idx="363">
                  <c:v>9868.25</c:v>
                </c:pt>
                <c:pt idx="364">
                  <c:v>9705.68</c:v>
                </c:pt>
                <c:pt idx="365">
                  <c:v>9553.11</c:v>
                </c:pt>
                <c:pt idx="366">
                  <c:v>9414.9</c:v>
                </c:pt>
                <c:pt idx="367">
                  <c:v>9251.98</c:v>
                </c:pt>
                <c:pt idx="368">
                  <c:v>9118.56</c:v>
                </c:pt>
                <c:pt idx="369">
                  <c:v>8958.67</c:v>
                </c:pt>
                <c:pt idx="370">
                  <c:v>8812.69</c:v>
                </c:pt>
                <c:pt idx="371">
                  <c:v>8645.34</c:v>
                </c:pt>
                <c:pt idx="372">
                  <c:v>8516.7900000000009</c:v>
                </c:pt>
                <c:pt idx="373">
                  <c:v>8356.01</c:v>
                </c:pt>
                <c:pt idx="374">
                  <c:v>8197.6299999999992</c:v>
                </c:pt>
                <c:pt idx="375">
                  <c:v>8045.15</c:v>
                </c:pt>
                <c:pt idx="376">
                  <c:v>7881.67</c:v>
                </c:pt>
                <c:pt idx="377">
                  <c:v>7734.21</c:v>
                </c:pt>
                <c:pt idx="378">
                  <c:v>7580.78</c:v>
                </c:pt>
                <c:pt idx="379">
                  <c:v>7430.76</c:v>
                </c:pt>
                <c:pt idx="380">
                  <c:v>7288.44</c:v>
                </c:pt>
                <c:pt idx="381">
                  <c:v>7118.87</c:v>
                </c:pt>
                <c:pt idx="382">
                  <c:v>6980.99</c:v>
                </c:pt>
                <c:pt idx="383">
                  <c:v>6843.27</c:v>
                </c:pt>
                <c:pt idx="384">
                  <c:v>6686.62</c:v>
                </c:pt>
                <c:pt idx="385">
                  <c:v>6543.72</c:v>
                </c:pt>
                <c:pt idx="386">
                  <c:v>6399.57</c:v>
                </c:pt>
                <c:pt idx="387">
                  <c:v>6255.36</c:v>
                </c:pt>
                <c:pt idx="388">
                  <c:v>6112.07</c:v>
                </c:pt>
                <c:pt idx="389">
                  <c:v>5960.32</c:v>
                </c:pt>
                <c:pt idx="390">
                  <c:v>5818.55</c:v>
                </c:pt>
                <c:pt idx="391">
                  <c:v>5681.17</c:v>
                </c:pt>
                <c:pt idx="392">
                  <c:v>5545.67</c:v>
                </c:pt>
                <c:pt idx="393">
                  <c:v>5418.25</c:v>
                </c:pt>
                <c:pt idx="394">
                  <c:v>5280.8</c:v>
                </c:pt>
                <c:pt idx="395">
                  <c:v>5154.67</c:v>
                </c:pt>
                <c:pt idx="396">
                  <c:v>5028.18</c:v>
                </c:pt>
                <c:pt idx="397">
                  <c:v>4897.84</c:v>
                </c:pt>
                <c:pt idx="398">
                  <c:v>4783.9799999999996</c:v>
                </c:pt>
                <c:pt idx="399">
                  <c:v>4651.12</c:v>
                </c:pt>
                <c:pt idx="400">
                  <c:v>4528.04</c:v>
                </c:pt>
                <c:pt idx="401">
                  <c:v>4418.5200000000004</c:v>
                </c:pt>
                <c:pt idx="402">
                  <c:v>4294.38</c:v>
                </c:pt>
                <c:pt idx="403">
                  <c:v>4183.3100000000004</c:v>
                </c:pt>
                <c:pt idx="404">
                  <c:v>4067.75</c:v>
                </c:pt>
                <c:pt idx="405">
                  <c:v>3960.8</c:v>
                </c:pt>
                <c:pt idx="406">
                  <c:v>3854.35</c:v>
                </c:pt>
                <c:pt idx="407">
                  <c:v>3743.54</c:v>
                </c:pt>
                <c:pt idx="408">
                  <c:v>3651.46</c:v>
                </c:pt>
                <c:pt idx="409">
                  <c:v>3556.34</c:v>
                </c:pt>
                <c:pt idx="410">
                  <c:v>3448.38</c:v>
                </c:pt>
                <c:pt idx="411">
                  <c:v>3356.22</c:v>
                </c:pt>
                <c:pt idx="412">
                  <c:v>3260.68</c:v>
                </c:pt>
                <c:pt idx="413">
                  <c:v>3169.15</c:v>
                </c:pt>
                <c:pt idx="414">
                  <c:v>3077.08</c:v>
                </c:pt>
                <c:pt idx="415">
                  <c:v>2983.13</c:v>
                </c:pt>
                <c:pt idx="416">
                  <c:v>2899.72</c:v>
                </c:pt>
                <c:pt idx="417">
                  <c:v>2825.42</c:v>
                </c:pt>
                <c:pt idx="418">
                  <c:v>2737.38</c:v>
                </c:pt>
                <c:pt idx="419">
                  <c:v>2649.79</c:v>
                </c:pt>
                <c:pt idx="420">
                  <c:v>2590.0300000000002</c:v>
                </c:pt>
                <c:pt idx="421">
                  <c:v>2505.25</c:v>
                </c:pt>
                <c:pt idx="422">
                  <c:v>2435.37</c:v>
                </c:pt>
                <c:pt idx="423">
                  <c:v>2365.5700000000002</c:v>
                </c:pt>
                <c:pt idx="424">
                  <c:v>2288.0700000000002</c:v>
                </c:pt>
                <c:pt idx="425">
                  <c:v>2230.52</c:v>
                </c:pt>
                <c:pt idx="426">
                  <c:v>2155.59</c:v>
                </c:pt>
                <c:pt idx="427">
                  <c:v>2103.34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A40-A145-9052-1E4F30ACBDE4}"/>
            </c:ext>
          </c:extLst>
        </c:ser>
        <c:ser>
          <c:idx val="5"/>
          <c:order val="9"/>
          <c:tx>
            <c:strRef>
              <c:f>Cases!$K$2</c:f>
              <c:strCache>
                <c:ptCount val="1"/>
                <c:pt idx="0">
                  <c:v>ICL+50%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Cases!$K$3:$K$695</c:f>
              <c:numCache>
                <c:formatCode>General</c:formatCode>
                <c:ptCount val="693"/>
                <c:pt idx="339">
                  <c:v>12720.09</c:v>
                </c:pt>
                <c:pt idx="340">
                  <c:v>11939.62</c:v>
                </c:pt>
                <c:pt idx="341">
                  <c:v>10876.1</c:v>
                </c:pt>
                <c:pt idx="342">
                  <c:v>9771.94</c:v>
                </c:pt>
                <c:pt idx="343">
                  <c:v>8755.36</c:v>
                </c:pt>
                <c:pt idx="344">
                  <c:v>7872.7</c:v>
                </c:pt>
                <c:pt idx="345">
                  <c:v>7092.82</c:v>
                </c:pt>
                <c:pt idx="346">
                  <c:v>6417.94</c:v>
                </c:pt>
                <c:pt idx="347">
                  <c:v>5808.46</c:v>
                </c:pt>
                <c:pt idx="348">
                  <c:v>5256.82</c:v>
                </c:pt>
                <c:pt idx="349">
                  <c:v>4760.59</c:v>
                </c:pt>
                <c:pt idx="350">
                  <c:v>4327.5600000000004</c:v>
                </c:pt>
                <c:pt idx="351">
                  <c:v>3918.06</c:v>
                </c:pt>
                <c:pt idx="352">
                  <c:v>3557.18</c:v>
                </c:pt>
                <c:pt idx="353">
                  <c:v>3221.34</c:v>
                </c:pt>
                <c:pt idx="354">
                  <c:v>2918.15</c:v>
                </c:pt>
                <c:pt idx="355">
                  <c:v>2663</c:v>
                </c:pt>
                <c:pt idx="356">
                  <c:v>2408.81</c:v>
                </c:pt>
                <c:pt idx="357">
                  <c:v>2191.98</c:v>
                </c:pt>
                <c:pt idx="358">
                  <c:v>1986.75</c:v>
                </c:pt>
                <c:pt idx="359">
                  <c:v>1799.3</c:v>
                </c:pt>
                <c:pt idx="360">
                  <c:v>1630.91</c:v>
                </c:pt>
                <c:pt idx="361">
                  <c:v>1485.51</c:v>
                </c:pt>
                <c:pt idx="362">
                  <c:v>1346.07</c:v>
                </c:pt>
                <c:pt idx="363">
                  <c:v>1218.68</c:v>
                </c:pt>
                <c:pt idx="364">
                  <c:v>1103.5999999999999</c:v>
                </c:pt>
                <c:pt idx="365">
                  <c:v>1005.11</c:v>
                </c:pt>
                <c:pt idx="366">
                  <c:v>911.55</c:v>
                </c:pt>
                <c:pt idx="367">
                  <c:v>834.11</c:v>
                </c:pt>
                <c:pt idx="368">
                  <c:v>753.26</c:v>
                </c:pt>
                <c:pt idx="369">
                  <c:v>685.82</c:v>
                </c:pt>
                <c:pt idx="370">
                  <c:v>620.41999999999996</c:v>
                </c:pt>
                <c:pt idx="371">
                  <c:v>565.65</c:v>
                </c:pt>
                <c:pt idx="372">
                  <c:v>514.83000000000004</c:v>
                </c:pt>
                <c:pt idx="373">
                  <c:v>465.86</c:v>
                </c:pt>
                <c:pt idx="374">
                  <c:v>424.41</c:v>
                </c:pt>
                <c:pt idx="375">
                  <c:v>381.12</c:v>
                </c:pt>
                <c:pt idx="376">
                  <c:v>349.19</c:v>
                </c:pt>
                <c:pt idx="377">
                  <c:v>318.33999999999997</c:v>
                </c:pt>
                <c:pt idx="378">
                  <c:v>290.31</c:v>
                </c:pt>
                <c:pt idx="379">
                  <c:v>260.58</c:v>
                </c:pt>
                <c:pt idx="380">
                  <c:v>238.9</c:v>
                </c:pt>
                <c:pt idx="381">
                  <c:v>217.79</c:v>
                </c:pt>
                <c:pt idx="382">
                  <c:v>200.12</c:v>
                </c:pt>
                <c:pt idx="383">
                  <c:v>176.92</c:v>
                </c:pt>
                <c:pt idx="384">
                  <c:v>164.36</c:v>
                </c:pt>
                <c:pt idx="385">
                  <c:v>150.15</c:v>
                </c:pt>
                <c:pt idx="386">
                  <c:v>134.32</c:v>
                </c:pt>
                <c:pt idx="387">
                  <c:v>125.96</c:v>
                </c:pt>
                <c:pt idx="388">
                  <c:v>112.33</c:v>
                </c:pt>
                <c:pt idx="389">
                  <c:v>103.18</c:v>
                </c:pt>
                <c:pt idx="390">
                  <c:v>91.67</c:v>
                </c:pt>
                <c:pt idx="391">
                  <c:v>84.97</c:v>
                </c:pt>
                <c:pt idx="392">
                  <c:v>77.010000000000005</c:v>
                </c:pt>
                <c:pt idx="393">
                  <c:v>70.19</c:v>
                </c:pt>
                <c:pt idx="394">
                  <c:v>64.63</c:v>
                </c:pt>
                <c:pt idx="395">
                  <c:v>59.15</c:v>
                </c:pt>
                <c:pt idx="396">
                  <c:v>53.11</c:v>
                </c:pt>
                <c:pt idx="397">
                  <c:v>48.34</c:v>
                </c:pt>
                <c:pt idx="398">
                  <c:v>43.37</c:v>
                </c:pt>
                <c:pt idx="399">
                  <c:v>40.479999999999997</c:v>
                </c:pt>
                <c:pt idx="400">
                  <c:v>36.840000000000003</c:v>
                </c:pt>
                <c:pt idx="401">
                  <c:v>33.19</c:v>
                </c:pt>
                <c:pt idx="402">
                  <c:v>30.53</c:v>
                </c:pt>
                <c:pt idx="403">
                  <c:v>27.87</c:v>
                </c:pt>
                <c:pt idx="404">
                  <c:v>25.33</c:v>
                </c:pt>
                <c:pt idx="405">
                  <c:v>23.26</c:v>
                </c:pt>
                <c:pt idx="406">
                  <c:v>20.22</c:v>
                </c:pt>
                <c:pt idx="407">
                  <c:v>18.920000000000002</c:v>
                </c:pt>
                <c:pt idx="408">
                  <c:v>17.489999999999998</c:v>
                </c:pt>
                <c:pt idx="409">
                  <c:v>15.57</c:v>
                </c:pt>
                <c:pt idx="410">
                  <c:v>14.51</c:v>
                </c:pt>
                <c:pt idx="411">
                  <c:v>13.65</c:v>
                </c:pt>
                <c:pt idx="412">
                  <c:v>12.29</c:v>
                </c:pt>
                <c:pt idx="413">
                  <c:v>11.24</c:v>
                </c:pt>
                <c:pt idx="414">
                  <c:v>10.65</c:v>
                </c:pt>
                <c:pt idx="415">
                  <c:v>9.23</c:v>
                </c:pt>
                <c:pt idx="416">
                  <c:v>8.5399999999999991</c:v>
                </c:pt>
                <c:pt idx="417">
                  <c:v>7.56</c:v>
                </c:pt>
                <c:pt idx="418">
                  <c:v>6.57</c:v>
                </c:pt>
                <c:pt idx="419">
                  <c:v>6.95</c:v>
                </c:pt>
                <c:pt idx="420">
                  <c:v>5.72</c:v>
                </c:pt>
                <c:pt idx="421">
                  <c:v>5.82</c:v>
                </c:pt>
                <c:pt idx="422">
                  <c:v>5.16</c:v>
                </c:pt>
                <c:pt idx="423">
                  <c:v>4.49</c:v>
                </c:pt>
                <c:pt idx="424">
                  <c:v>4.25</c:v>
                </c:pt>
                <c:pt idx="425">
                  <c:v>3.75</c:v>
                </c:pt>
                <c:pt idx="426">
                  <c:v>3.9</c:v>
                </c:pt>
                <c:pt idx="427">
                  <c:v>2.89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7A40-A145-9052-1E4F30ACBDE4}"/>
            </c:ext>
          </c:extLst>
        </c:ser>
        <c:ser>
          <c:idx val="7"/>
          <c:order val="10"/>
          <c:tx>
            <c:strRef>
              <c:f>Cases!$M$2</c:f>
              <c:strCache>
                <c:ptCount val="1"/>
                <c:pt idx="0">
                  <c:v>ICL-50%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Cases!$M$3:$M$695</c:f>
              <c:numCache>
                <c:formatCode>General</c:formatCode>
                <c:ptCount val="693"/>
                <c:pt idx="339">
                  <c:v>13013.71</c:v>
                </c:pt>
                <c:pt idx="340">
                  <c:v>13612.35</c:v>
                </c:pt>
                <c:pt idx="341">
                  <c:v>14452.07</c:v>
                </c:pt>
                <c:pt idx="342">
                  <c:v>15347.48</c:v>
                </c:pt>
                <c:pt idx="343">
                  <c:v>16259.86</c:v>
                </c:pt>
                <c:pt idx="344">
                  <c:v>17202.55</c:v>
                </c:pt>
                <c:pt idx="345">
                  <c:v>18173.240000000002</c:v>
                </c:pt>
                <c:pt idx="346">
                  <c:v>19105.060000000001</c:v>
                </c:pt>
                <c:pt idx="347">
                  <c:v>20113.36</c:v>
                </c:pt>
                <c:pt idx="348">
                  <c:v>21124.15</c:v>
                </c:pt>
                <c:pt idx="349">
                  <c:v>22198.240000000002</c:v>
                </c:pt>
                <c:pt idx="350">
                  <c:v>23259.759999999998</c:v>
                </c:pt>
                <c:pt idx="351">
                  <c:v>24389.75</c:v>
                </c:pt>
                <c:pt idx="352">
                  <c:v>25478.53</c:v>
                </c:pt>
                <c:pt idx="353">
                  <c:v>26668.79</c:v>
                </c:pt>
                <c:pt idx="354">
                  <c:v>27811.9</c:v>
                </c:pt>
                <c:pt idx="355">
                  <c:v>28928.66</c:v>
                </c:pt>
                <c:pt idx="356">
                  <c:v>30127.439999999999</c:v>
                </c:pt>
                <c:pt idx="357">
                  <c:v>31252.76</c:v>
                </c:pt>
                <c:pt idx="358">
                  <c:v>32362.42</c:v>
                </c:pt>
                <c:pt idx="359">
                  <c:v>33486.76</c:v>
                </c:pt>
                <c:pt idx="360">
                  <c:v>34583.9</c:v>
                </c:pt>
                <c:pt idx="361">
                  <c:v>35609.519999999997</c:v>
                </c:pt>
                <c:pt idx="362">
                  <c:v>36588.67</c:v>
                </c:pt>
                <c:pt idx="363">
                  <c:v>37581.800000000003</c:v>
                </c:pt>
                <c:pt idx="364">
                  <c:v>38466.22</c:v>
                </c:pt>
                <c:pt idx="365">
                  <c:v>39302.239999999998</c:v>
                </c:pt>
                <c:pt idx="366">
                  <c:v>40026.31</c:v>
                </c:pt>
                <c:pt idx="367">
                  <c:v>40690.81</c:v>
                </c:pt>
                <c:pt idx="368">
                  <c:v>41340.449999999997</c:v>
                </c:pt>
                <c:pt idx="369">
                  <c:v>41845.46</c:v>
                </c:pt>
                <c:pt idx="370">
                  <c:v>42268.12</c:v>
                </c:pt>
                <c:pt idx="371">
                  <c:v>42628.62</c:v>
                </c:pt>
                <c:pt idx="372">
                  <c:v>42901.53</c:v>
                </c:pt>
                <c:pt idx="373">
                  <c:v>43071.56</c:v>
                </c:pt>
                <c:pt idx="374">
                  <c:v>43178.82</c:v>
                </c:pt>
                <c:pt idx="375">
                  <c:v>43205.74</c:v>
                </c:pt>
                <c:pt idx="376">
                  <c:v>43132.89</c:v>
                </c:pt>
                <c:pt idx="377">
                  <c:v>42964.28</c:v>
                </c:pt>
                <c:pt idx="378">
                  <c:v>42751.62</c:v>
                </c:pt>
                <c:pt idx="379">
                  <c:v>42417.07</c:v>
                </c:pt>
                <c:pt idx="380">
                  <c:v>42064.3</c:v>
                </c:pt>
                <c:pt idx="381">
                  <c:v>41616.699999999997</c:v>
                </c:pt>
                <c:pt idx="382">
                  <c:v>41109.519999999997</c:v>
                </c:pt>
                <c:pt idx="383">
                  <c:v>40601.620000000003</c:v>
                </c:pt>
                <c:pt idx="384">
                  <c:v>39962.44</c:v>
                </c:pt>
                <c:pt idx="385">
                  <c:v>39337.08</c:v>
                </c:pt>
                <c:pt idx="386">
                  <c:v>38650.86</c:v>
                </c:pt>
                <c:pt idx="387">
                  <c:v>37938.879999999997</c:v>
                </c:pt>
                <c:pt idx="388">
                  <c:v>37194.54</c:v>
                </c:pt>
                <c:pt idx="389">
                  <c:v>36428.959999999999</c:v>
                </c:pt>
                <c:pt idx="390">
                  <c:v>35645.94</c:v>
                </c:pt>
                <c:pt idx="391">
                  <c:v>34828.89</c:v>
                </c:pt>
                <c:pt idx="392">
                  <c:v>34002.49</c:v>
                </c:pt>
                <c:pt idx="393">
                  <c:v>33165.78</c:v>
                </c:pt>
                <c:pt idx="394">
                  <c:v>32299.599999999999</c:v>
                </c:pt>
                <c:pt idx="395">
                  <c:v>31455.15</c:v>
                </c:pt>
                <c:pt idx="396">
                  <c:v>30608.59</c:v>
                </c:pt>
                <c:pt idx="397">
                  <c:v>29734.26</c:v>
                </c:pt>
                <c:pt idx="398">
                  <c:v>28892.71</c:v>
                </c:pt>
                <c:pt idx="399">
                  <c:v>28087.48</c:v>
                </c:pt>
                <c:pt idx="400">
                  <c:v>27255.35</c:v>
                </c:pt>
                <c:pt idx="401">
                  <c:v>26417.39</c:v>
                </c:pt>
                <c:pt idx="402">
                  <c:v>25598.62</c:v>
                </c:pt>
                <c:pt idx="403">
                  <c:v>24785.22</c:v>
                </c:pt>
                <c:pt idx="404">
                  <c:v>24014.26</c:v>
                </c:pt>
                <c:pt idx="405">
                  <c:v>23231.59</c:v>
                </c:pt>
                <c:pt idx="406">
                  <c:v>22436.65</c:v>
                </c:pt>
                <c:pt idx="407">
                  <c:v>21701.27</c:v>
                </c:pt>
                <c:pt idx="408">
                  <c:v>20979.9</c:v>
                </c:pt>
                <c:pt idx="409">
                  <c:v>20253.25</c:v>
                </c:pt>
                <c:pt idx="410">
                  <c:v>19574.77</c:v>
                </c:pt>
                <c:pt idx="411">
                  <c:v>18907.2</c:v>
                </c:pt>
                <c:pt idx="412">
                  <c:v>18223</c:v>
                </c:pt>
                <c:pt idx="413">
                  <c:v>17580.78</c:v>
                </c:pt>
                <c:pt idx="414">
                  <c:v>16922.79</c:v>
                </c:pt>
                <c:pt idx="415">
                  <c:v>16331.58</c:v>
                </c:pt>
                <c:pt idx="416">
                  <c:v>15701.38</c:v>
                </c:pt>
                <c:pt idx="417">
                  <c:v>15140.22</c:v>
                </c:pt>
                <c:pt idx="418">
                  <c:v>14580.04</c:v>
                </c:pt>
                <c:pt idx="419">
                  <c:v>14032.75</c:v>
                </c:pt>
                <c:pt idx="420">
                  <c:v>13501.96</c:v>
                </c:pt>
                <c:pt idx="421">
                  <c:v>12978.05</c:v>
                </c:pt>
                <c:pt idx="422">
                  <c:v>12489.1</c:v>
                </c:pt>
                <c:pt idx="423">
                  <c:v>12007.37</c:v>
                </c:pt>
                <c:pt idx="424">
                  <c:v>11525.51</c:v>
                </c:pt>
                <c:pt idx="425">
                  <c:v>11096.14</c:v>
                </c:pt>
                <c:pt idx="426">
                  <c:v>10647.65</c:v>
                </c:pt>
                <c:pt idx="427">
                  <c:v>10259.19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A40-A145-9052-1E4F30ACB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916479"/>
        <c:axId val="1229322799"/>
      </c:lineChart>
      <c:dateAx>
        <c:axId val="1288916479"/>
        <c:scaling>
          <c:orientation val="minMax"/>
          <c:min val="44094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322799"/>
        <c:crosses val="autoZero"/>
        <c:auto val="1"/>
        <c:lblOffset val="100"/>
        <c:baseTimeUnit val="days"/>
        <c:majorUnit val="2"/>
        <c:majorTimeUnit val="months"/>
      </c:dateAx>
      <c:valAx>
        <c:axId val="1229322799"/>
        <c:scaling>
          <c:orientation val="minMax"/>
          <c:max val="4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916479"/>
        <c:crossesAt val="43881"/>
        <c:crossBetween val="midCat"/>
        <c:majorUnit val="9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79014887593076"/>
          <c:y val="2.21497894158579E-2"/>
          <c:w val="0.74799634548126326"/>
          <c:h val="0.87078771421297807"/>
        </c:manualLayout>
      </c:layout>
      <c:lineChart>
        <c:grouping val="standard"/>
        <c:varyColors val="0"/>
        <c:ser>
          <c:idx val="0"/>
          <c:order val="0"/>
          <c:tx>
            <c:strRef>
              <c:f>Cases!$B$2</c:f>
              <c:strCache>
                <c:ptCount val="1"/>
                <c:pt idx="0">
                  <c:v>Expected Cases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Cases!$B$3:$B$695</c:f>
              <c:numCache>
                <c:formatCode>General</c:formatCode>
                <c:ptCount val="693"/>
                <c:pt idx="17">
                  <c:v>141.80682150529498</c:v>
                </c:pt>
                <c:pt idx="18">
                  <c:v>113.44545720423598</c:v>
                </c:pt>
                <c:pt idx="19">
                  <c:v>255.25227870953094</c:v>
                </c:pt>
                <c:pt idx="20">
                  <c:v>141.80682150529498</c:v>
                </c:pt>
                <c:pt idx="21">
                  <c:v>141.80682150529498</c:v>
                </c:pt>
                <c:pt idx="22">
                  <c:v>397.05910021482589</c:v>
                </c:pt>
                <c:pt idx="23">
                  <c:v>283.61364301058995</c:v>
                </c:pt>
                <c:pt idx="24">
                  <c:v>368.69773591376691</c:v>
                </c:pt>
                <c:pt idx="25">
                  <c:v>482.1431931180029</c:v>
                </c:pt>
                <c:pt idx="26">
                  <c:v>368.69773591376691</c:v>
                </c:pt>
                <c:pt idx="27">
                  <c:v>482.1431931180029</c:v>
                </c:pt>
                <c:pt idx="28">
                  <c:v>680.67274322541584</c:v>
                </c:pt>
                <c:pt idx="29">
                  <c:v>226.89091440847196</c:v>
                </c:pt>
                <c:pt idx="30">
                  <c:v>482.1431931180029</c:v>
                </c:pt>
                <c:pt idx="31">
                  <c:v>822.47956473071076</c:v>
                </c:pt>
                <c:pt idx="32">
                  <c:v>1191.1773006444778</c:v>
                </c:pt>
                <c:pt idx="33">
                  <c:v>1389.7068507518907</c:v>
                </c:pt>
                <c:pt idx="34">
                  <c:v>1474.7909436550676</c:v>
                </c:pt>
                <c:pt idx="35">
                  <c:v>1559.8750365582446</c:v>
                </c:pt>
                <c:pt idx="36">
                  <c:v>1843.4886795688346</c:v>
                </c:pt>
                <c:pt idx="37">
                  <c:v>1559.8750365582446</c:v>
                </c:pt>
                <c:pt idx="38">
                  <c:v>3403.363716127079</c:v>
                </c:pt>
                <c:pt idx="39">
                  <c:v>2779.4137015037813</c:v>
                </c:pt>
                <c:pt idx="40">
                  <c:v>3176.4728017186071</c:v>
                </c:pt>
                <c:pt idx="41">
                  <c:v>3119.7500731164891</c:v>
                </c:pt>
                <c:pt idx="42">
                  <c:v>4055.6750950514361</c:v>
                </c:pt>
                <c:pt idx="43">
                  <c:v>3346.640987524961</c:v>
                </c:pt>
                <c:pt idx="44">
                  <c:v>3828.7841806429642</c:v>
                </c:pt>
                <c:pt idx="45">
                  <c:v>4594.5410167715572</c:v>
                </c:pt>
                <c:pt idx="46">
                  <c:v>5133.4069384916775</c:v>
                </c:pt>
                <c:pt idx="47">
                  <c:v>5672.2728602117986</c:v>
                </c:pt>
                <c:pt idx="48">
                  <c:v>4679.6251096747337</c:v>
                </c:pt>
                <c:pt idx="49">
                  <c:v>5927.5251389213299</c:v>
                </c:pt>
                <c:pt idx="50">
                  <c:v>3460.086444729197</c:v>
                </c:pt>
                <c:pt idx="51">
                  <c:v>3460.086444729197</c:v>
                </c:pt>
                <c:pt idx="52">
                  <c:v>4651.2637453736752</c:v>
                </c:pt>
                <c:pt idx="53">
                  <c:v>3545.1705376323739</c:v>
                </c:pt>
                <c:pt idx="54">
                  <c:v>2751.0523372027224</c:v>
                </c:pt>
                <c:pt idx="55">
                  <c:v>2665.9682442995454</c:v>
                </c:pt>
                <c:pt idx="56">
                  <c:v>2127.1023225794243</c:v>
                </c:pt>
                <c:pt idx="57">
                  <c:v>1644.9591294614215</c:v>
                </c:pt>
                <c:pt idx="58">
                  <c:v>1418.0682150529497</c:v>
                </c:pt>
                <c:pt idx="59">
                  <c:v>2013.6568653751885</c:v>
                </c:pt>
                <c:pt idx="60">
                  <c:v>1616.5977651603625</c:v>
                </c:pt>
                <c:pt idx="61">
                  <c:v>1673.3204937624805</c:v>
                </c:pt>
                <c:pt idx="62">
                  <c:v>1616.5977651603625</c:v>
                </c:pt>
                <c:pt idx="63">
                  <c:v>1162.8159363434188</c:v>
                </c:pt>
                <c:pt idx="64">
                  <c:v>1219.5386649455368</c:v>
                </c:pt>
                <c:pt idx="65">
                  <c:v>964.2863862360058</c:v>
                </c:pt>
                <c:pt idx="66">
                  <c:v>765.75683612859279</c:v>
                </c:pt>
                <c:pt idx="67">
                  <c:v>1474.7909436550676</c:v>
                </c:pt>
                <c:pt idx="68">
                  <c:v>907.56365763388783</c:v>
                </c:pt>
                <c:pt idx="69">
                  <c:v>1077.7318434402418</c:v>
                </c:pt>
                <c:pt idx="70">
                  <c:v>907.56365763388783</c:v>
                </c:pt>
                <c:pt idx="71">
                  <c:v>397.05910021482589</c:v>
                </c:pt>
                <c:pt idx="72">
                  <c:v>652.31137892435686</c:v>
                </c:pt>
                <c:pt idx="73">
                  <c:v>652.31137892435686</c:v>
                </c:pt>
                <c:pt idx="74">
                  <c:v>538.86592172012092</c:v>
                </c:pt>
                <c:pt idx="75">
                  <c:v>595.58865032223889</c:v>
                </c:pt>
                <c:pt idx="76">
                  <c:v>255.25227870953094</c:v>
                </c:pt>
                <c:pt idx="77">
                  <c:v>368.69773591376691</c:v>
                </c:pt>
                <c:pt idx="78">
                  <c:v>425.42046451588487</c:v>
                </c:pt>
                <c:pt idx="79">
                  <c:v>170.16818580635396</c:v>
                </c:pt>
                <c:pt idx="80">
                  <c:v>368.69773591376691</c:v>
                </c:pt>
                <c:pt idx="81">
                  <c:v>425.42046451588487</c:v>
                </c:pt>
                <c:pt idx="82">
                  <c:v>311.97500731164894</c:v>
                </c:pt>
                <c:pt idx="83">
                  <c:v>113.44545720423598</c:v>
                </c:pt>
                <c:pt idx="84">
                  <c:v>198.52955010741294</c:v>
                </c:pt>
                <c:pt idx="85">
                  <c:v>198.52955010741294</c:v>
                </c:pt>
                <c:pt idx="86">
                  <c:v>198.52955010741294</c:v>
                </c:pt>
                <c:pt idx="87">
                  <c:v>113.44545720423598</c:v>
                </c:pt>
                <c:pt idx="88">
                  <c:v>170.16818580635396</c:v>
                </c:pt>
                <c:pt idx="89">
                  <c:v>85.08409290317698</c:v>
                </c:pt>
                <c:pt idx="90">
                  <c:v>198.52955010741294</c:v>
                </c:pt>
                <c:pt idx="91">
                  <c:v>85.08409290317698</c:v>
                </c:pt>
                <c:pt idx="92">
                  <c:v>56.722728602117989</c:v>
                </c:pt>
                <c:pt idx="93">
                  <c:v>170.16818580635396</c:v>
                </c:pt>
                <c:pt idx="94">
                  <c:v>141.80682150529498</c:v>
                </c:pt>
                <c:pt idx="95">
                  <c:v>28.361364301058995</c:v>
                </c:pt>
                <c:pt idx="96">
                  <c:v>141.80682150529498</c:v>
                </c:pt>
                <c:pt idx="97">
                  <c:v>85.08409290317698</c:v>
                </c:pt>
                <c:pt idx="98">
                  <c:v>85.08409290317698</c:v>
                </c:pt>
                <c:pt idx="99">
                  <c:v>85.08409290317698</c:v>
                </c:pt>
                <c:pt idx="100">
                  <c:v>141.80682150529498</c:v>
                </c:pt>
                <c:pt idx="101">
                  <c:v>85.08409290317698</c:v>
                </c:pt>
                <c:pt idx="102">
                  <c:v>56.722728602117989</c:v>
                </c:pt>
                <c:pt idx="103">
                  <c:v>56.722728602117989</c:v>
                </c:pt>
                <c:pt idx="104">
                  <c:v>85.08409290317698</c:v>
                </c:pt>
                <c:pt idx="105">
                  <c:v>113.44545720423598</c:v>
                </c:pt>
                <c:pt idx="106">
                  <c:v>28.361364301058995</c:v>
                </c:pt>
                <c:pt idx="107">
                  <c:v>0</c:v>
                </c:pt>
                <c:pt idx="108">
                  <c:v>28.361364301058995</c:v>
                </c:pt>
                <c:pt idx="109">
                  <c:v>141.80682150529498</c:v>
                </c:pt>
                <c:pt idx="110">
                  <c:v>0</c:v>
                </c:pt>
                <c:pt idx="111">
                  <c:v>141.80682150529498</c:v>
                </c:pt>
                <c:pt idx="112">
                  <c:v>56.722728602117989</c:v>
                </c:pt>
                <c:pt idx="113">
                  <c:v>85.08409290317698</c:v>
                </c:pt>
                <c:pt idx="114">
                  <c:v>85.08409290317698</c:v>
                </c:pt>
                <c:pt idx="115">
                  <c:v>0</c:v>
                </c:pt>
                <c:pt idx="116">
                  <c:v>0</c:v>
                </c:pt>
                <c:pt idx="117">
                  <c:v>56.722728602117989</c:v>
                </c:pt>
                <c:pt idx="118">
                  <c:v>85.08409290317698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28.361364301058995</c:v>
                </c:pt>
                <c:pt idx="123">
                  <c:v>0</c:v>
                </c:pt>
                <c:pt idx="124">
                  <c:v>28.361364301058995</c:v>
                </c:pt>
                <c:pt idx="125">
                  <c:v>28.361364301058995</c:v>
                </c:pt>
                <c:pt idx="126">
                  <c:v>85.08409290317698</c:v>
                </c:pt>
                <c:pt idx="127">
                  <c:v>0</c:v>
                </c:pt>
                <c:pt idx="128">
                  <c:v>28.361364301058995</c:v>
                </c:pt>
                <c:pt idx="129">
                  <c:v>28.361364301058995</c:v>
                </c:pt>
                <c:pt idx="130">
                  <c:v>0</c:v>
                </c:pt>
                <c:pt idx="131">
                  <c:v>56.722728602117989</c:v>
                </c:pt>
                <c:pt idx="132">
                  <c:v>85.08409290317698</c:v>
                </c:pt>
                <c:pt idx="133">
                  <c:v>141.80682150529498</c:v>
                </c:pt>
                <c:pt idx="134">
                  <c:v>170.16818580635396</c:v>
                </c:pt>
                <c:pt idx="135">
                  <c:v>0</c:v>
                </c:pt>
                <c:pt idx="136">
                  <c:v>85.08409290317698</c:v>
                </c:pt>
                <c:pt idx="137">
                  <c:v>85.08409290317698</c:v>
                </c:pt>
                <c:pt idx="138">
                  <c:v>113.44545720423598</c:v>
                </c:pt>
                <c:pt idx="139">
                  <c:v>0</c:v>
                </c:pt>
                <c:pt idx="140">
                  <c:v>141.80682150529498</c:v>
                </c:pt>
                <c:pt idx="141">
                  <c:v>28.361364301058995</c:v>
                </c:pt>
                <c:pt idx="142">
                  <c:v>28.361364301058995</c:v>
                </c:pt>
                <c:pt idx="143">
                  <c:v>141.80682150529498</c:v>
                </c:pt>
                <c:pt idx="144">
                  <c:v>226.89091440847196</c:v>
                </c:pt>
                <c:pt idx="145">
                  <c:v>170.16818580635396</c:v>
                </c:pt>
                <c:pt idx="146">
                  <c:v>141.80682150529498</c:v>
                </c:pt>
                <c:pt idx="147">
                  <c:v>141.80682150529498</c:v>
                </c:pt>
                <c:pt idx="148">
                  <c:v>56.722728602117989</c:v>
                </c:pt>
                <c:pt idx="149">
                  <c:v>198.52955010741294</c:v>
                </c:pt>
                <c:pt idx="150">
                  <c:v>85.08409290317698</c:v>
                </c:pt>
                <c:pt idx="151">
                  <c:v>198.52955010741294</c:v>
                </c:pt>
                <c:pt idx="152">
                  <c:v>113.44545720423598</c:v>
                </c:pt>
                <c:pt idx="153">
                  <c:v>311.97500731164894</c:v>
                </c:pt>
                <c:pt idx="154">
                  <c:v>198.52955010741294</c:v>
                </c:pt>
                <c:pt idx="155">
                  <c:v>283.61364301058995</c:v>
                </c:pt>
                <c:pt idx="156">
                  <c:v>340.33637161270792</c:v>
                </c:pt>
                <c:pt idx="157">
                  <c:v>141.80682150529498</c:v>
                </c:pt>
                <c:pt idx="158">
                  <c:v>141.80682150529498</c:v>
                </c:pt>
                <c:pt idx="159">
                  <c:v>198.52955010741294</c:v>
                </c:pt>
                <c:pt idx="160">
                  <c:v>141.80682150529498</c:v>
                </c:pt>
                <c:pt idx="161">
                  <c:v>170.16818580635396</c:v>
                </c:pt>
                <c:pt idx="162">
                  <c:v>170.16818580635396</c:v>
                </c:pt>
                <c:pt idx="163">
                  <c:v>28.361364301058995</c:v>
                </c:pt>
                <c:pt idx="164">
                  <c:v>198.52955010741294</c:v>
                </c:pt>
                <c:pt idx="165">
                  <c:v>170.16818580635396</c:v>
                </c:pt>
                <c:pt idx="166">
                  <c:v>226.89091440847196</c:v>
                </c:pt>
                <c:pt idx="167">
                  <c:v>226.89091440847196</c:v>
                </c:pt>
                <c:pt idx="168">
                  <c:v>425.42046451588487</c:v>
                </c:pt>
                <c:pt idx="169">
                  <c:v>283.61364301058995</c:v>
                </c:pt>
                <c:pt idx="170">
                  <c:v>113.44545720423598</c:v>
                </c:pt>
                <c:pt idx="171">
                  <c:v>198.52955010741294</c:v>
                </c:pt>
                <c:pt idx="172">
                  <c:v>368.69773591376691</c:v>
                </c:pt>
                <c:pt idx="173">
                  <c:v>397.05910021482589</c:v>
                </c:pt>
                <c:pt idx="174">
                  <c:v>170.16818580635396</c:v>
                </c:pt>
                <c:pt idx="175">
                  <c:v>255.25227870953094</c:v>
                </c:pt>
                <c:pt idx="176">
                  <c:v>170.16818580635396</c:v>
                </c:pt>
                <c:pt idx="177">
                  <c:v>170.16818580635396</c:v>
                </c:pt>
                <c:pt idx="178">
                  <c:v>141.80682150529498</c:v>
                </c:pt>
                <c:pt idx="179">
                  <c:v>56.722728602117989</c:v>
                </c:pt>
                <c:pt idx="180">
                  <c:v>198.52955010741294</c:v>
                </c:pt>
                <c:pt idx="181">
                  <c:v>368.69773591376691</c:v>
                </c:pt>
                <c:pt idx="182">
                  <c:v>170.16818580635396</c:v>
                </c:pt>
                <c:pt idx="183">
                  <c:v>255.25227870953094</c:v>
                </c:pt>
                <c:pt idx="184">
                  <c:v>198.52955010741294</c:v>
                </c:pt>
                <c:pt idx="185">
                  <c:v>255.25227870953094</c:v>
                </c:pt>
                <c:pt idx="186">
                  <c:v>170.16818580635396</c:v>
                </c:pt>
                <c:pt idx="187">
                  <c:v>141.80682150529498</c:v>
                </c:pt>
                <c:pt idx="188">
                  <c:v>283.61364301058995</c:v>
                </c:pt>
                <c:pt idx="189">
                  <c:v>255.25227870953094</c:v>
                </c:pt>
                <c:pt idx="190">
                  <c:v>226.89091440847196</c:v>
                </c:pt>
                <c:pt idx="191">
                  <c:v>170.16818580635396</c:v>
                </c:pt>
                <c:pt idx="192">
                  <c:v>283.61364301058995</c:v>
                </c:pt>
                <c:pt idx="193">
                  <c:v>198.52955010741294</c:v>
                </c:pt>
                <c:pt idx="194">
                  <c:v>198.52955010741294</c:v>
                </c:pt>
                <c:pt idx="195">
                  <c:v>226.89091440847196</c:v>
                </c:pt>
                <c:pt idx="196">
                  <c:v>255.25227870953094</c:v>
                </c:pt>
                <c:pt idx="197">
                  <c:v>141.80682150529498</c:v>
                </c:pt>
                <c:pt idx="198">
                  <c:v>141.80682150529498</c:v>
                </c:pt>
                <c:pt idx="199">
                  <c:v>198.52955010741294</c:v>
                </c:pt>
                <c:pt idx="200">
                  <c:v>170.16818580635396</c:v>
                </c:pt>
                <c:pt idx="201">
                  <c:v>198.52955010741294</c:v>
                </c:pt>
                <c:pt idx="202">
                  <c:v>170.16818580635396</c:v>
                </c:pt>
                <c:pt idx="203">
                  <c:v>255.25227870953094</c:v>
                </c:pt>
                <c:pt idx="204">
                  <c:v>56.722728602117989</c:v>
                </c:pt>
                <c:pt idx="205">
                  <c:v>198.52955010741294</c:v>
                </c:pt>
                <c:pt idx="206">
                  <c:v>226.89091440847196</c:v>
                </c:pt>
                <c:pt idx="207">
                  <c:v>283.61364301058995</c:v>
                </c:pt>
                <c:pt idx="208">
                  <c:v>311.97500731164894</c:v>
                </c:pt>
                <c:pt idx="209">
                  <c:v>340.33637161270792</c:v>
                </c:pt>
                <c:pt idx="210">
                  <c:v>368.69773591376691</c:v>
                </c:pt>
                <c:pt idx="211">
                  <c:v>255.25227870953094</c:v>
                </c:pt>
                <c:pt idx="212">
                  <c:v>226.89091440847196</c:v>
                </c:pt>
                <c:pt idx="213">
                  <c:v>397.05910021482589</c:v>
                </c:pt>
                <c:pt idx="214">
                  <c:v>226.89091440847196</c:v>
                </c:pt>
                <c:pt idx="215">
                  <c:v>425.42046451588487</c:v>
                </c:pt>
                <c:pt idx="216">
                  <c:v>623.95001462329788</c:v>
                </c:pt>
                <c:pt idx="217">
                  <c:v>453.78182881694391</c:v>
                </c:pt>
                <c:pt idx="218">
                  <c:v>368.69773591376691</c:v>
                </c:pt>
                <c:pt idx="219">
                  <c:v>311.97500731164894</c:v>
                </c:pt>
                <c:pt idx="220">
                  <c:v>283.61364301058995</c:v>
                </c:pt>
                <c:pt idx="221">
                  <c:v>283.61364301058995</c:v>
                </c:pt>
                <c:pt idx="222">
                  <c:v>623.95001462329788</c:v>
                </c:pt>
                <c:pt idx="223">
                  <c:v>425.42046451588487</c:v>
                </c:pt>
                <c:pt idx="224">
                  <c:v>652.31137892435686</c:v>
                </c:pt>
                <c:pt idx="225">
                  <c:v>340.33637161270792</c:v>
                </c:pt>
                <c:pt idx="226">
                  <c:v>283.61364301058995</c:v>
                </c:pt>
                <c:pt idx="227">
                  <c:v>623.95001462329788</c:v>
                </c:pt>
                <c:pt idx="228">
                  <c:v>283.61364301058995</c:v>
                </c:pt>
                <c:pt idx="229">
                  <c:v>482.1431931180029</c:v>
                </c:pt>
                <c:pt idx="230">
                  <c:v>538.86592172012092</c:v>
                </c:pt>
                <c:pt idx="231">
                  <c:v>397.05910021482589</c:v>
                </c:pt>
                <c:pt idx="232">
                  <c:v>226.89091440847196</c:v>
                </c:pt>
                <c:pt idx="233">
                  <c:v>567.22728602117991</c:v>
                </c:pt>
                <c:pt idx="234">
                  <c:v>567.22728602117991</c:v>
                </c:pt>
                <c:pt idx="235">
                  <c:v>794.11820042965178</c:v>
                </c:pt>
                <c:pt idx="236">
                  <c:v>680.67274322541584</c:v>
                </c:pt>
                <c:pt idx="237">
                  <c:v>595.58865032223889</c:v>
                </c:pt>
                <c:pt idx="238">
                  <c:v>822.47956473071076</c:v>
                </c:pt>
                <c:pt idx="239">
                  <c:v>538.86592172012092</c:v>
                </c:pt>
                <c:pt idx="240">
                  <c:v>453.78182881694391</c:v>
                </c:pt>
                <c:pt idx="241">
                  <c:v>680.67274322541584</c:v>
                </c:pt>
                <c:pt idx="242">
                  <c:v>1049.3704791391826</c:v>
                </c:pt>
                <c:pt idx="243">
                  <c:v>992.64775053706478</c:v>
                </c:pt>
                <c:pt idx="244">
                  <c:v>1503.1523079561266</c:v>
                </c:pt>
                <c:pt idx="245">
                  <c:v>1304.6227578487137</c:v>
                </c:pt>
                <c:pt idx="246">
                  <c:v>850.84092903176975</c:v>
                </c:pt>
                <c:pt idx="247">
                  <c:v>1304.6227578487137</c:v>
                </c:pt>
                <c:pt idx="248">
                  <c:v>2325.6318726868376</c:v>
                </c:pt>
                <c:pt idx="249">
                  <c:v>1900.2114081709526</c:v>
                </c:pt>
                <c:pt idx="250">
                  <c:v>2524.1614227942505</c:v>
                </c:pt>
                <c:pt idx="251">
                  <c:v>2665.9682442995454</c:v>
                </c:pt>
                <c:pt idx="252">
                  <c:v>3091.3887088154302</c:v>
                </c:pt>
                <c:pt idx="253">
                  <c:v>3233.1955303207251</c:v>
                </c:pt>
                <c:pt idx="254">
                  <c:v>2013.6568653751885</c:v>
                </c:pt>
                <c:pt idx="255">
                  <c:v>4424.3728309652033</c:v>
                </c:pt>
                <c:pt idx="256">
                  <c:v>4424.3728309652033</c:v>
                </c:pt>
                <c:pt idx="257">
                  <c:v>3998.9523664493181</c:v>
                </c:pt>
                <c:pt idx="258">
                  <c:v>4651.2637453736752</c:v>
                </c:pt>
                <c:pt idx="259">
                  <c:v>5615.5501316096806</c:v>
                </c:pt>
                <c:pt idx="260">
                  <c:v>4736.3478382768517</c:v>
                </c:pt>
                <c:pt idx="261">
                  <c:v>5360.2978529001493</c:v>
                </c:pt>
                <c:pt idx="262">
                  <c:v>6750.00470365204</c:v>
                </c:pt>
                <c:pt idx="263">
                  <c:v>5757.356953114976</c:v>
                </c:pt>
                <c:pt idx="264">
                  <c:v>6863.4501608562759</c:v>
                </c:pt>
                <c:pt idx="265">
                  <c:v>6381.3069677382737</c:v>
                </c:pt>
                <c:pt idx="266">
                  <c:v>8111.3501901028721</c:v>
                </c:pt>
                <c:pt idx="267">
                  <c:v>4622.9023810726158</c:v>
                </c:pt>
                <c:pt idx="268">
                  <c:v>5728.9955888139166</c:v>
                </c:pt>
                <c:pt idx="269">
                  <c:v>8309.8797402102846</c:v>
                </c:pt>
                <c:pt idx="270">
                  <c:v>7288.8706253721612</c:v>
                </c:pt>
                <c:pt idx="271">
                  <c:v>5785.7183174160346</c:v>
                </c:pt>
                <c:pt idx="272">
                  <c:v>5899.1637746202705</c:v>
                </c:pt>
                <c:pt idx="273">
                  <c:v>7288.8706253721612</c:v>
                </c:pt>
                <c:pt idx="274">
                  <c:v>6126.0546890287424</c:v>
                </c:pt>
                <c:pt idx="275">
                  <c:v>4651.2637453736752</c:v>
                </c:pt>
                <c:pt idx="276">
                  <c:v>7827.7365470922823</c:v>
                </c:pt>
                <c:pt idx="277">
                  <c:v>5899.1637746202705</c:v>
                </c:pt>
                <c:pt idx="278">
                  <c:v>6324.5842391361557</c:v>
                </c:pt>
                <c:pt idx="279">
                  <c:v>6040.9705961255659</c:v>
                </c:pt>
                <c:pt idx="280">
                  <c:v>6296.2228748350963</c:v>
                </c:pt>
                <c:pt idx="281">
                  <c:v>4934.877388384265</c:v>
                </c:pt>
                <c:pt idx="282">
                  <c:v>3970.5910021482591</c:v>
                </c:pt>
                <c:pt idx="283">
                  <c:v>7515.761539780633</c:v>
                </c:pt>
                <c:pt idx="284">
                  <c:v>5757.356953114976</c:v>
                </c:pt>
                <c:pt idx="285">
                  <c:v>5048.322845588501</c:v>
                </c:pt>
                <c:pt idx="286">
                  <c:v>4679.6251096747337</c:v>
                </c:pt>
                <c:pt idx="287">
                  <c:v>5870.802410319212</c:v>
                </c:pt>
                <c:pt idx="288">
                  <c:v>2751.0523372027224</c:v>
                </c:pt>
                <c:pt idx="289">
                  <c:v>4169.120552255672</c:v>
                </c:pt>
                <c:pt idx="290">
                  <c:v>6296.2228748350963</c:v>
                </c:pt>
                <c:pt idx="291">
                  <c:v>4424.3728309652033</c:v>
                </c:pt>
                <c:pt idx="292">
                  <c:v>4736.3478382768517</c:v>
                </c:pt>
                <c:pt idx="293">
                  <c:v>4906.5160240832056</c:v>
                </c:pt>
                <c:pt idx="294">
                  <c:v>5275.2137599969728</c:v>
                </c:pt>
                <c:pt idx="295">
                  <c:v>4140.7591879546126</c:v>
                </c:pt>
                <c:pt idx="296">
                  <c:v>3091.3887088154302</c:v>
                </c:pt>
                <c:pt idx="297">
                  <c:v>5331.9364885990908</c:v>
                </c:pt>
                <c:pt idx="298">
                  <c:v>4055.6750950514361</c:v>
                </c:pt>
                <c:pt idx="299">
                  <c:v>4594.5410167715572</c:v>
                </c:pt>
                <c:pt idx="300">
                  <c:v>4764.7092025779111</c:v>
                </c:pt>
                <c:pt idx="301">
                  <c:v>4679.6251096747337</c:v>
                </c:pt>
                <c:pt idx="302">
                  <c:v>3743.7000877397873</c:v>
                </c:pt>
                <c:pt idx="303">
                  <c:v>3658.6159948366103</c:v>
                </c:pt>
                <c:pt idx="304">
                  <c:v>5757.356953114976</c:v>
                </c:pt>
                <c:pt idx="305">
                  <c:v>4849.7932954810876</c:v>
                </c:pt>
                <c:pt idx="306">
                  <c:v>5643.9114959107392</c:v>
                </c:pt>
                <c:pt idx="307">
                  <c:v>4537.8182881694393</c:v>
                </c:pt>
                <c:pt idx="308">
                  <c:v>4424.3728309652033</c:v>
                </c:pt>
                <c:pt idx="309">
                  <c:v>3828.7841806429642</c:v>
                </c:pt>
                <c:pt idx="310">
                  <c:v>3772.0614520408462</c:v>
                </c:pt>
                <c:pt idx="311">
                  <c:v>5303.5751242980314</c:v>
                </c:pt>
                <c:pt idx="312">
                  <c:v>4679.6251096747337</c:v>
                </c:pt>
                <c:pt idx="313">
                  <c:v>4594.5410167715572</c:v>
                </c:pt>
                <c:pt idx="314">
                  <c:v>4140.7591879546126</c:v>
                </c:pt>
                <c:pt idx="315">
                  <c:v>4963.2387526853236</c:v>
                </c:pt>
                <c:pt idx="316">
                  <c:v>3403.363716127079</c:v>
                </c:pt>
                <c:pt idx="317">
                  <c:v>2722.6909729016634</c:v>
                </c:pt>
                <c:pt idx="318">
                  <c:v>4934.877388384265</c:v>
                </c:pt>
                <c:pt idx="319">
                  <c:v>4027.3137307503771</c:v>
                </c:pt>
                <c:pt idx="320">
                  <c:v>4339.2887380620259</c:v>
                </c:pt>
                <c:pt idx="321">
                  <c:v>4197.4819165567305</c:v>
                </c:pt>
                <c:pt idx="322">
                  <c:v>3772.0614520408462</c:v>
                </c:pt>
                <c:pt idx="323">
                  <c:v>3375.00235182602</c:v>
                </c:pt>
                <c:pt idx="324">
                  <c:v>3233.1955303207251</c:v>
                </c:pt>
                <c:pt idx="325">
                  <c:v>5360.2978529001493</c:v>
                </c:pt>
                <c:pt idx="326">
                  <c:v>3346.640987524961</c:v>
                </c:pt>
                <c:pt idx="327">
                  <c:v>3772.0614520408462</c:v>
                </c:pt>
                <c:pt idx="328">
                  <c:v>3176.4728017186071</c:v>
                </c:pt>
                <c:pt idx="329">
                  <c:v>2892.8591587080173</c:v>
                </c:pt>
                <c:pt idx="330">
                  <c:v>3885.5069092450822</c:v>
                </c:pt>
                <c:pt idx="331">
                  <c:v>2779.4137015037813</c:v>
                </c:pt>
                <c:pt idx="332">
                  <c:v>3375.00235182602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6E-6A4B-BA09-1F7264C39F72}"/>
            </c:ext>
          </c:extLst>
        </c:ser>
        <c:ser>
          <c:idx val="1"/>
          <c:order val="1"/>
          <c:tx>
            <c:strRef>
              <c:f>Cases!$E$2</c:f>
              <c:strCache>
                <c:ptCount val="1"/>
                <c:pt idx="0">
                  <c:v>CRW_50%-M(T)=0.7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Cases!$E$3:$E$695</c:f>
              <c:numCache>
                <c:formatCode>General</c:formatCode>
                <c:ptCount val="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16</c:v>
                </c:pt>
                <c:pt idx="9">
                  <c:v>11</c:v>
                </c:pt>
                <c:pt idx="10">
                  <c:v>19</c:v>
                </c:pt>
                <c:pt idx="11">
                  <c:v>16</c:v>
                </c:pt>
                <c:pt idx="12">
                  <c:v>54</c:v>
                </c:pt>
                <c:pt idx="13">
                  <c:v>66</c:v>
                </c:pt>
                <c:pt idx="14">
                  <c:v>80</c:v>
                </c:pt>
                <c:pt idx="15">
                  <c:v>81</c:v>
                </c:pt>
                <c:pt idx="16">
                  <c:v>201</c:v>
                </c:pt>
                <c:pt idx="17">
                  <c:v>222</c:v>
                </c:pt>
                <c:pt idx="18">
                  <c:v>282</c:v>
                </c:pt>
                <c:pt idx="19">
                  <c:v>430</c:v>
                </c:pt>
                <c:pt idx="20">
                  <c:v>614</c:v>
                </c:pt>
                <c:pt idx="21">
                  <c:v>539</c:v>
                </c:pt>
                <c:pt idx="22">
                  <c:v>689</c:v>
                </c:pt>
                <c:pt idx="23">
                  <c:v>919</c:v>
                </c:pt>
                <c:pt idx="24">
                  <c:v>1185</c:v>
                </c:pt>
                <c:pt idx="25">
                  <c:v>1152</c:v>
                </c:pt>
                <c:pt idx="26">
                  <c:v>1416</c:v>
                </c:pt>
                <c:pt idx="27">
                  <c:v>1910</c:v>
                </c:pt>
                <c:pt idx="28">
                  <c:v>2251</c:v>
                </c:pt>
                <c:pt idx="29">
                  <c:v>2408</c:v>
                </c:pt>
                <c:pt idx="30">
                  <c:v>3029</c:v>
                </c:pt>
                <c:pt idx="31">
                  <c:v>3892</c:v>
                </c:pt>
                <c:pt idx="32">
                  <c:v>4339</c:v>
                </c:pt>
                <c:pt idx="33">
                  <c:v>5098</c:v>
                </c:pt>
                <c:pt idx="34">
                  <c:v>6250</c:v>
                </c:pt>
                <c:pt idx="35">
                  <c:v>7594</c:v>
                </c:pt>
                <c:pt idx="36">
                  <c:v>8801</c:v>
                </c:pt>
                <c:pt idx="37">
                  <c:v>10442</c:v>
                </c:pt>
                <c:pt idx="38">
                  <c:v>12427</c:v>
                </c:pt>
                <c:pt idx="39">
                  <c:v>7044</c:v>
                </c:pt>
                <c:pt idx="40">
                  <c:v>8018</c:v>
                </c:pt>
                <c:pt idx="41">
                  <c:v>9572</c:v>
                </c:pt>
                <c:pt idx="42">
                  <c:v>9871</c:v>
                </c:pt>
                <c:pt idx="43">
                  <c:v>7950</c:v>
                </c:pt>
                <c:pt idx="44">
                  <c:v>7505</c:v>
                </c:pt>
                <c:pt idx="45">
                  <c:v>8517</c:v>
                </c:pt>
                <c:pt idx="46">
                  <c:v>8581</c:v>
                </c:pt>
                <c:pt idx="47">
                  <c:v>7522</c:v>
                </c:pt>
                <c:pt idx="48">
                  <c:v>7211</c:v>
                </c:pt>
                <c:pt idx="49">
                  <c:v>7512</c:v>
                </c:pt>
                <c:pt idx="50">
                  <c:v>7593</c:v>
                </c:pt>
                <c:pt idx="51">
                  <c:v>7073</c:v>
                </c:pt>
                <c:pt idx="52">
                  <c:v>6613</c:v>
                </c:pt>
                <c:pt idx="53">
                  <c:v>5954</c:v>
                </c:pt>
                <c:pt idx="54">
                  <c:v>5950</c:v>
                </c:pt>
                <c:pt idx="55">
                  <c:v>5606</c:v>
                </c:pt>
                <c:pt idx="56">
                  <c:v>5216</c:v>
                </c:pt>
                <c:pt idx="57">
                  <c:v>4832</c:v>
                </c:pt>
                <c:pt idx="58">
                  <c:v>4638</c:v>
                </c:pt>
                <c:pt idx="59">
                  <c:v>4377</c:v>
                </c:pt>
                <c:pt idx="60">
                  <c:v>4179</c:v>
                </c:pt>
                <c:pt idx="61">
                  <c:v>3794</c:v>
                </c:pt>
                <c:pt idx="62">
                  <c:v>3706</c:v>
                </c:pt>
                <c:pt idx="63">
                  <c:v>3298</c:v>
                </c:pt>
                <c:pt idx="64">
                  <c:v>3242</c:v>
                </c:pt>
                <c:pt idx="65">
                  <c:v>2934</c:v>
                </c:pt>
                <c:pt idx="66">
                  <c:v>2798</c:v>
                </c:pt>
                <c:pt idx="67">
                  <c:v>2546</c:v>
                </c:pt>
                <c:pt idx="68">
                  <c:v>2453</c:v>
                </c:pt>
                <c:pt idx="69">
                  <c:v>2307</c:v>
                </c:pt>
                <c:pt idx="70">
                  <c:v>2048</c:v>
                </c:pt>
                <c:pt idx="71">
                  <c:v>1955</c:v>
                </c:pt>
                <c:pt idx="72">
                  <c:v>1843</c:v>
                </c:pt>
                <c:pt idx="73">
                  <c:v>1842</c:v>
                </c:pt>
                <c:pt idx="74">
                  <c:v>1575</c:v>
                </c:pt>
                <c:pt idx="75">
                  <c:v>1458</c:v>
                </c:pt>
                <c:pt idx="76">
                  <c:v>1379</c:v>
                </c:pt>
                <c:pt idx="77">
                  <c:v>1465</c:v>
                </c:pt>
                <c:pt idx="78">
                  <c:v>1193</c:v>
                </c:pt>
                <c:pt idx="79">
                  <c:v>1136</c:v>
                </c:pt>
                <c:pt idx="80">
                  <c:v>1092</c:v>
                </c:pt>
                <c:pt idx="81">
                  <c:v>1059</c:v>
                </c:pt>
                <c:pt idx="82">
                  <c:v>944</c:v>
                </c:pt>
                <c:pt idx="83">
                  <c:v>746</c:v>
                </c:pt>
                <c:pt idx="84">
                  <c:v>696</c:v>
                </c:pt>
                <c:pt idx="85">
                  <c:v>683</c:v>
                </c:pt>
                <c:pt idx="86">
                  <c:v>596</c:v>
                </c:pt>
                <c:pt idx="87">
                  <c:v>533</c:v>
                </c:pt>
                <c:pt idx="88">
                  <c:v>447</c:v>
                </c:pt>
                <c:pt idx="89">
                  <c:v>462</c:v>
                </c:pt>
                <c:pt idx="90">
                  <c:v>400</c:v>
                </c:pt>
                <c:pt idx="91">
                  <c:v>321</c:v>
                </c:pt>
                <c:pt idx="92">
                  <c:v>310</c:v>
                </c:pt>
                <c:pt idx="93">
                  <c:v>296</c:v>
                </c:pt>
                <c:pt idx="94">
                  <c:v>261</c:v>
                </c:pt>
                <c:pt idx="95">
                  <c:v>263</c:v>
                </c:pt>
                <c:pt idx="96">
                  <c:v>256</c:v>
                </c:pt>
                <c:pt idx="97">
                  <c:v>242</c:v>
                </c:pt>
                <c:pt idx="98">
                  <c:v>229</c:v>
                </c:pt>
                <c:pt idx="99">
                  <c:v>214</c:v>
                </c:pt>
                <c:pt idx="100">
                  <c:v>193</c:v>
                </c:pt>
                <c:pt idx="101">
                  <c:v>196</c:v>
                </c:pt>
                <c:pt idx="102">
                  <c:v>200</c:v>
                </c:pt>
                <c:pt idx="103">
                  <c:v>171</c:v>
                </c:pt>
                <c:pt idx="104">
                  <c:v>170</c:v>
                </c:pt>
                <c:pt idx="105">
                  <c:v>174</c:v>
                </c:pt>
                <c:pt idx="106">
                  <c:v>151</c:v>
                </c:pt>
                <c:pt idx="107">
                  <c:v>148</c:v>
                </c:pt>
                <c:pt idx="108">
                  <c:v>130</c:v>
                </c:pt>
                <c:pt idx="109">
                  <c:v>133</c:v>
                </c:pt>
                <c:pt idx="110">
                  <c:v>142</c:v>
                </c:pt>
                <c:pt idx="111">
                  <c:v>123</c:v>
                </c:pt>
                <c:pt idx="112">
                  <c:v>110</c:v>
                </c:pt>
                <c:pt idx="113">
                  <c:v>76</c:v>
                </c:pt>
                <c:pt idx="114">
                  <c:v>115</c:v>
                </c:pt>
                <c:pt idx="115">
                  <c:v>99</c:v>
                </c:pt>
                <c:pt idx="116">
                  <c:v>81</c:v>
                </c:pt>
                <c:pt idx="117">
                  <c:v>75</c:v>
                </c:pt>
                <c:pt idx="118">
                  <c:v>70</c:v>
                </c:pt>
                <c:pt idx="119">
                  <c:v>79</c:v>
                </c:pt>
                <c:pt idx="120">
                  <c:v>62</c:v>
                </c:pt>
                <c:pt idx="121">
                  <c:v>64</c:v>
                </c:pt>
                <c:pt idx="122">
                  <c:v>59</c:v>
                </c:pt>
                <c:pt idx="123">
                  <c:v>60</c:v>
                </c:pt>
                <c:pt idx="124">
                  <c:v>59</c:v>
                </c:pt>
                <c:pt idx="125">
                  <c:v>53</c:v>
                </c:pt>
                <c:pt idx="126">
                  <c:v>53</c:v>
                </c:pt>
                <c:pt idx="127">
                  <c:v>43</c:v>
                </c:pt>
                <c:pt idx="128">
                  <c:v>48</c:v>
                </c:pt>
                <c:pt idx="129">
                  <c:v>45</c:v>
                </c:pt>
                <c:pt idx="130">
                  <c:v>46</c:v>
                </c:pt>
                <c:pt idx="131">
                  <c:v>45</c:v>
                </c:pt>
                <c:pt idx="132">
                  <c:v>43</c:v>
                </c:pt>
                <c:pt idx="133">
                  <c:v>45</c:v>
                </c:pt>
                <c:pt idx="134">
                  <c:v>39</c:v>
                </c:pt>
                <c:pt idx="135">
                  <c:v>39</c:v>
                </c:pt>
                <c:pt idx="136">
                  <c:v>41</c:v>
                </c:pt>
                <c:pt idx="137">
                  <c:v>50</c:v>
                </c:pt>
                <c:pt idx="138">
                  <c:v>47</c:v>
                </c:pt>
                <c:pt idx="139">
                  <c:v>33</c:v>
                </c:pt>
                <c:pt idx="140">
                  <c:v>63</c:v>
                </c:pt>
                <c:pt idx="141">
                  <c:v>32</c:v>
                </c:pt>
                <c:pt idx="142">
                  <c:v>60</c:v>
                </c:pt>
                <c:pt idx="143">
                  <c:v>52</c:v>
                </c:pt>
                <c:pt idx="144">
                  <c:v>50</c:v>
                </c:pt>
                <c:pt idx="145">
                  <c:v>40</c:v>
                </c:pt>
                <c:pt idx="146">
                  <c:v>46</c:v>
                </c:pt>
                <c:pt idx="147">
                  <c:v>67</c:v>
                </c:pt>
                <c:pt idx="148">
                  <c:v>43</c:v>
                </c:pt>
                <c:pt idx="149">
                  <c:v>44</c:v>
                </c:pt>
                <c:pt idx="150">
                  <c:v>56</c:v>
                </c:pt>
                <c:pt idx="151">
                  <c:v>40</c:v>
                </c:pt>
                <c:pt idx="152">
                  <c:v>52</c:v>
                </c:pt>
                <c:pt idx="153">
                  <c:v>56</c:v>
                </c:pt>
                <c:pt idx="154">
                  <c:v>61</c:v>
                </c:pt>
                <c:pt idx="155">
                  <c:v>43</c:v>
                </c:pt>
                <c:pt idx="156">
                  <c:v>50</c:v>
                </c:pt>
                <c:pt idx="157">
                  <c:v>62</c:v>
                </c:pt>
                <c:pt idx="158">
                  <c:v>55</c:v>
                </c:pt>
                <c:pt idx="159">
                  <c:v>50</c:v>
                </c:pt>
                <c:pt idx="160">
                  <c:v>54</c:v>
                </c:pt>
                <c:pt idx="161">
                  <c:v>61</c:v>
                </c:pt>
                <c:pt idx="162">
                  <c:v>55</c:v>
                </c:pt>
                <c:pt idx="163">
                  <c:v>55</c:v>
                </c:pt>
                <c:pt idx="164">
                  <c:v>38</c:v>
                </c:pt>
                <c:pt idx="165">
                  <c:v>71</c:v>
                </c:pt>
                <c:pt idx="166">
                  <c:v>48</c:v>
                </c:pt>
                <c:pt idx="167">
                  <c:v>50</c:v>
                </c:pt>
                <c:pt idx="168">
                  <c:v>49</c:v>
                </c:pt>
                <c:pt idx="169">
                  <c:v>60</c:v>
                </c:pt>
                <c:pt idx="170">
                  <c:v>42</c:v>
                </c:pt>
                <c:pt idx="171">
                  <c:v>47</c:v>
                </c:pt>
                <c:pt idx="172">
                  <c:v>53</c:v>
                </c:pt>
                <c:pt idx="173">
                  <c:v>63</c:v>
                </c:pt>
                <c:pt idx="174">
                  <c:v>54</c:v>
                </c:pt>
                <c:pt idx="175">
                  <c:v>55</c:v>
                </c:pt>
                <c:pt idx="176">
                  <c:v>64</c:v>
                </c:pt>
                <c:pt idx="177">
                  <c:v>41</c:v>
                </c:pt>
                <c:pt idx="178">
                  <c:v>72</c:v>
                </c:pt>
                <c:pt idx="179">
                  <c:v>54</c:v>
                </c:pt>
                <c:pt idx="180">
                  <c:v>51</c:v>
                </c:pt>
                <c:pt idx="181">
                  <c:v>50</c:v>
                </c:pt>
                <c:pt idx="182">
                  <c:v>59</c:v>
                </c:pt>
                <c:pt idx="183">
                  <c:v>59</c:v>
                </c:pt>
                <c:pt idx="184">
                  <c:v>49</c:v>
                </c:pt>
                <c:pt idx="185">
                  <c:v>43</c:v>
                </c:pt>
                <c:pt idx="186">
                  <c:v>63</c:v>
                </c:pt>
                <c:pt idx="187">
                  <c:v>59</c:v>
                </c:pt>
                <c:pt idx="188">
                  <c:v>67</c:v>
                </c:pt>
                <c:pt idx="189">
                  <c:v>29</c:v>
                </c:pt>
                <c:pt idx="190">
                  <c:v>50</c:v>
                </c:pt>
                <c:pt idx="191">
                  <c:v>60</c:v>
                </c:pt>
                <c:pt idx="192">
                  <c:v>66</c:v>
                </c:pt>
                <c:pt idx="193">
                  <c:v>26</c:v>
                </c:pt>
                <c:pt idx="194">
                  <c:v>57</c:v>
                </c:pt>
                <c:pt idx="195">
                  <c:v>58</c:v>
                </c:pt>
                <c:pt idx="196">
                  <c:v>63</c:v>
                </c:pt>
                <c:pt idx="197">
                  <c:v>44</c:v>
                </c:pt>
                <c:pt idx="198">
                  <c:v>66</c:v>
                </c:pt>
                <c:pt idx="199">
                  <c:v>68</c:v>
                </c:pt>
                <c:pt idx="200">
                  <c:v>73</c:v>
                </c:pt>
                <c:pt idx="201">
                  <c:v>72</c:v>
                </c:pt>
                <c:pt idx="202">
                  <c:v>87</c:v>
                </c:pt>
                <c:pt idx="203">
                  <c:v>84</c:v>
                </c:pt>
                <c:pt idx="204">
                  <c:v>102</c:v>
                </c:pt>
                <c:pt idx="205">
                  <c:v>134</c:v>
                </c:pt>
                <c:pt idx="206">
                  <c:v>109</c:v>
                </c:pt>
                <c:pt idx="207">
                  <c:v>137</c:v>
                </c:pt>
                <c:pt idx="208">
                  <c:v>149</c:v>
                </c:pt>
                <c:pt idx="209">
                  <c:v>173</c:v>
                </c:pt>
                <c:pt idx="210">
                  <c:v>172</c:v>
                </c:pt>
                <c:pt idx="211">
                  <c:v>194</c:v>
                </c:pt>
                <c:pt idx="212">
                  <c:v>238</c:v>
                </c:pt>
                <c:pt idx="213">
                  <c:v>226</c:v>
                </c:pt>
                <c:pt idx="214">
                  <c:v>235</c:v>
                </c:pt>
                <c:pt idx="215">
                  <c:v>297</c:v>
                </c:pt>
                <c:pt idx="216">
                  <c:v>351</c:v>
                </c:pt>
                <c:pt idx="217">
                  <c:v>333</c:v>
                </c:pt>
                <c:pt idx="218">
                  <c:v>348</c:v>
                </c:pt>
                <c:pt idx="219">
                  <c:v>400</c:v>
                </c:pt>
                <c:pt idx="220">
                  <c:v>465</c:v>
                </c:pt>
                <c:pt idx="221">
                  <c:v>447</c:v>
                </c:pt>
                <c:pt idx="222">
                  <c:v>473</c:v>
                </c:pt>
                <c:pt idx="223">
                  <c:v>575</c:v>
                </c:pt>
                <c:pt idx="224">
                  <c:v>655</c:v>
                </c:pt>
                <c:pt idx="225">
                  <c:v>645</c:v>
                </c:pt>
                <c:pt idx="226">
                  <c:v>714</c:v>
                </c:pt>
                <c:pt idx="227">
                  <c:v>736</c:v>
                </c:pt>
                <c:pt idx="228">
                  <c:v>888</c:v>
                </c:pt>
                <c:pt idx="229">
                  <c:v>930</c:v>
                </c:pt>
                <c:pt idx="230">
                  <c:v>958</c:v>
                </c:pt>
                <c:pt idx="231">
                  <c:v>1111</c:v>
                </c:pt>
                <c:pt idx="232">
                  <c:v>1198</c:v>
                </c:pt>
                <c:pt idx="233">
                  <c:v>1638</c:v>
                </c:pt>
                <c:pt idx="234">
                  <c:v>1605</c:v>
                </c:pt>
                <c:pt idx="235">
                  <c:v>1886</c:v>
                </c:pt>
                <c:pt idx="236">
                  <c:v>2187</c:v>
                </c:pt>
                <c:pt idx="237">
                  <c:v>2045</c:v>
                </c:pt>
                <c:pt idx="238">
                  <c:v>2157</c:v>
                </c:pt>
                <c:pt idx="239">
                  <c:v>2479</c:v>
                </c:pt>
                <c:pt idx="240">
                  <c:v>2686</c:v>
                </c:pt>
                <c:pt idx="241">
                  <c:v>2744</c:v>
                </c:pt>
                <c:pt idx="242">
                  <c:v>2913</c:v>
                </c:pt>
                <c:pt idx="243">
                  <c:v>3206</c:v>
                </c:pt>
                <c:pt idx="244">
                  <c:v>3367</c:v>
                </c:pt>
                <c:pt idx="245">
                  <c:v>3601</c:v>
                </c:pt>
                <c:pt idx="246">
                  <c:v>3879</c:v>
                </c:pt>
                <c:pt idx="247">
                  <c:v>4142</c:v>
                </c:pt>
                <c:pt idx="248">
                  <c:v>4404</c:v>
                </c:pt>
                <c:pt idx="249">
                  <c:v>4706</c:v>
                </c:pt>
                <c:pt idx="250">
                  <c:v>4977</c:v>
                </c:pt>
                <c:pt idx="251">
                  <c:v>5406</c:v>
                </c:pt>
                <c:pt idx="252">
                  <c:v>5639</c:v>
                </c:pt>
                <c:pt idx="253">
                  <c:v>6193</c:v>
                </c:pt>
                <c:pt idx="254">
                  <c:v>6406</c:v>
                </c:pt>
                <c:pt idx="255">
                  <c:v>6948</c:v>
                </c:pt>
                <c:pt idx="256">
                  <c:v>7257</c:v>
                </c:pt>
                <c:pt idx="257">
                  <c:v>7975</c:v>
                </c:pt>
                <c:pt idx="258">
                  <c:v>8294</c:v>
                </c:pt>
                <c:pt idx="259">
                  <c:v>8839</c:v>
                </c:pt>
                <c:pt idx="260">
                  <c:v>9404</c:v>
                </c:pt>
                <c:pt idx="261">
                  <c:v>10124</c:v>
                </c:pt>
                <c:pt idx="262">
                  <c:v>10746</c:v>
                </c:pt>
                <c:pt idx="263">
                  <c:v>13935</c:v>
                </c:pt>
                <c:pt idx="264">
                  <c:v>14626</c:v>
                </c:pt>
                <c:pt idx="265">
                  <c:v>15850</c:v>
                </c:pt>
                <c:pt idx="266">
                  <c:v>11292</c:v>
                </c:pt>
                <c:pt idx="267">
                  <c:v>13184</c:v>
                </c:pt>
                <c:pt idx="268">
                  <c:v>14587</c:v>
                </c:pt>
                <c:pt idx="269">
                  <c:v>14366</c:v>
                </c:pt>
                <c:pt idx="270">
                  <c:v>12557</c:v>
                </c:pt>
                <c:pt idx="271">
                  <c:v>12982</c:v>
                </c:pt>
                <c:pt idx="272">
                  <c:v>13844</c:v>
                </c:pt>
                <c:pt idx="273">
                  <c:v>13738</c:v>
                </c:pt>
                <c:pt idx="274">
                  <c:v>13037</c:v>
                </c:pt>
                <c:pt idx="275">
                  <c:v>12805</c:v>
                </c:pt>
                <c:pt idx="276">
                  <c:v>13288</c:v>
                </c:pt>
                <c:pt idx="277">
                  <c:v>13292</c:v>
                </c:pt>
                <c:pt idx="278">
                  <c:v>12827</c:v>
                </c:pt>
                <c:pt idx="279">
                  <c:v>12580</c:v>
                </c:pt>
                <c:pt idx="280">
                  <c:v>12779</c:v>
                </c:pt>
                <c:pt idx="281">
                  <c:v>12724</c:v>
                </c:pt>
                <c:pt idx="282">
                  <c:v>12406</c:v>
                </c:pt>
                <c:pt idx="283">
                  <c:v>11406</c:v>
                </c:pt>
                <c:pt idx="284">
                  <c:v>11802</c:v>
                </c:pt>
                <c:pt idx="285">
                  <c:v>11293</c:v>
                </c:pt>
                <c:pt idx="286">
                  <c:v>11239</c:v>
                </c:pt>
                <c:pt idx="287">
                  <c:v>10536</c:v>
                </c:pt>
                <c:pt idx="288">
                  <c:v>10478</c:v>
                </c:pt>
                <c:pt idx="289">
                  <c:v>10201</c:v>
                </c:pt>
                <c:pt idx="290">
                  <c:v>9880</c:v>
                </c:pt>
                <c:pt idx="291">
                  <c:v>9667</c:v>
                </c:pt>
                <c:pt idx="292">
                  <c:v>9298</c:v>
                </c:pt>
                <c:pt idx="293">
                  <c:v>9967</c:v>
                </c:pt>
                <c:pt idx="294">
                  <c:v>9571</c:v>
                </c:pt>
                <c:pt idx="295">
                  <c:v>9256</c:v>
                </c:pt>
                <c:pt idx="296">
                  <c:v>9265</c:v>
                </c:pt>
                <c:pt idx="297">
                  <c:v>9471</c:v>
                </c:pt>
                <c:pt idx="298">
                  <c:v>9118</c:v>
                </c:pt>
                <c:pt idx="299">
                  <c:v>9013</c:v>
                </c:pt>
                <c:pt idx="300">
                  <c:v>8979</c:v>
                </c:pt>
                <c:pt idx="301">
                  <c:v>8905</c:v>
                </c:pt>
                <c:pt idx="302">
                  <c:v>8815</c:v>
                </c:pt>
                <c:pt idx="303">
                  <c:v>8657</c:v>
                </c:pt>
                <c:pt idx="304">
                  <c:v>8684</c:v>
                </c:pt>
                <c:pt idx="305">
                  <c:v>8472</c:v>
                </c:pt>
                <c:pt idx="306">
                  <c:v>8406</c:v>
                </c:pt>
                <c:pt idx="307">
                  <c:v>8246</c:v>
                </c:pt>
                <c:pt idx="308">
                  <c:v>8353</c:v>
                </c:pt>
                <c:pt idx="309">
                  <c:v>7900</c:v>
                </c:pt>
                <c:pt idx="310">
                  <c:v>8015</c:v>
                </c:pt>
                <c:pt idx="311">
                  <c:v>7960</c:v>
                </c:pt>
                <c:pt idx="312">
                  <c:v>7637</c:v>
                </c:pt>
                <c:pt idx="313">
                  <c:v>7660</c:v>
                </c:pt>
                <c:pt idx="314">
                  <c:v>7451</c:v>
                </c:pt>
                <c:pt idx="315">
                  <c:v>7592</c:v>
                </c:pt>
                <c:pt idx="316">
                  <c:v>7285</c:v>
                </c:pt>
                <c:pt idx="317">
                  <c:v>7144</c:v>
                </c:pt>
                <c:pt idx="318">
                  <c:v>7136</c:v>
                </c:pt>
                <c:pt idx="319">
                  <c:v>7089</c:v>
                </c:pt>
                <c:pt idx="320">
                  <c:v>6866</c:v>
                </c:pt>
                <c:pt idx="321">
                  <c:v>6762</c:v>
                </c:pt>
                <c:pt idx="322">
                  <c:v>6841</c:v>
                </c:pt>
                <c:pt idx="323">
                  <c:v>6702</c:v>
                </c:pt>
                <c:pt idx="324">
                  <c:v>6730</c:v>
                </c:pt>
                <c:pt idx="325">
                  <c:v>6506</c:v>
                </c:pt>
                <c:pt idx="326">
                  <c:v>6457</c:v>
                </c:pt>
                <c:pt idx="327">
                  <c:v>6444</c:v>
                </c:pt>
                <c:pt idx="328">
                  <c:v>6453</c:v>
                </c:pt>
                <c:pt idx="329">
                  <c:v>6118</c:v>
                </c:pt>
                <c:pt idx="330">
                  <c:v>6260</c:v>
                </c:pt>
                <c:pt idx="331">
                  <c:v>6162</c:v>
                </c:pt>
                <c:pt idx="332">
                  <c:v>6165</c:v>
                </c:pt>
                <c:pt idx="333">
                  <c:v>5920</c:v>
                </c:pt>
                <c:pt idx="334">
                  <c:v>5915</c:v>
                </c:pt>
                <c:pt idx="335">
                  <c:v>5906</c:v>
                </c:pt>
                <c:pt idx="336">
                  <c:v>5771</c:v>
                </c:pt>
                <c:pt idx="337">
                  <c:v>5695</c:v>
                </c:pt>
                <c:pt idx="338">
                  <c:v>5606</c:v>
                </c:pt>
                <c:pt idx="339">
                  <c:v>5569</c:v>
                </c:pt>
                <c:pt idx="340">
                  <c:v>5618</c:v>
                </c:pt>
                <c:pt idx="341">
                  <c:v>5337</c:v>
                </c:pt>
                <c:pt idx="342">
                  <c:v>5404</c:v>
                </c:pt>
                <c:pt idx="343">
                  <c:v>5205</c:v>
                </c:pt>
                <c:pt idx="344">
                  <c:v>5275</c:v>
                </c:pt>
                <c:pt idx="345">
                  <c:v>5113</c:v>
                </c:pt>
                <c:pt idx="346">
                  <c:v>5025</c:v>
                </c:pt>
                <c:pt idx="347">
                  <c:v>4945</c:v>
                </c:pt>
                <c:pt idx="348">
                  <c:v>4972</c:v>
                </c:pt>
                <c:pt idx="349">
                  <c:v>4813</c:v>
                </c:pt>
                <c:pt idx="350">
                  <c:v>4930</c:v>
                </c:pt>
                <c:pt idx="351">
                  <c:v>4870</c:v>
                </c:pt>
                <c:pt idx="352">
                  <c:v>4868</c:v>
                </c:pt>
                <c:pt idx="353">
                  <c:v>4489</c:v>
                </c:pt>
                <c:pt idx="354">
                  <c:v>4536</c:v>
                </c:pt>
                <c:pt idx="355">
                  <c:v>4503</c:v>
                </c:pt>
                <c:pt idx="356">
                  <c:v>4349</c:v>
                </c:pt>
                <c:pt idx="357">
                  <c:v>4180</c:v>
                </c:pt>
                <c:pt idx="358">
                  <c:v>4156</c:v>
                </c:pt>
                <c:pt idx="359">
                  <c:v>4149</c:v>
                </c:pt>
                <c:pt idx="360">
                  <c:v>4020</c:v>
                </c:pt>
                <c:pt idx="361">
                  <c:v>3868</c:v>
                </c:pt>
                <c:pt idx="362">
                  <c:v>3809</c:v>
                </c:pt>
                <c:pt idx="363">
                  <c:v>3795</c:v>
                </c:pt>
                <c:pt idx="364">
                  <c:v>3714</c:v>
                </c:pt>
                <c:pt idx="365">
                  <c:v>3571</c:v>
                </c:pt>
                <c:pt idx="366">
                  <c:v>3502</c:v>
                </c:pt>
                <c:pt idx="367">
                  <c:v>3431</c:v>
                </c:pt>
                <c:pt idx="368">
                  <c:v>3378</c:v>
                </c:pt>
                <c:pt idx="369">
                  <c:v>3347</c:v>
                </c:pt>
                <c:pt idx="370">
                  <c:v>3257</c:v>
                </c:pt>
                <c:pt idx="371">
                  <c:v>3208</c:v>
                </c:pt>
                <c:pt idx="372">
                  <c:v>3005</c:v>
                </c:pt>
                <c:pt idx="373">
                  <c:v>3087</c:v>
                </c:pt>
                <c:pt idx="374">
                  <c:v>2998</c:v>
                </c:pt>
                <c:pt idx="375">
                  <c:v>2941</c:v>
                </c:pt>
                <c:pt idx="376">
                  <c:v>2835</c:v>
                </c:pt>
                <c:pt idx="377">
                  <c:v>2828</c:v>
                </c:pt>
                <c:pt idx="378">
                  <c:v>2742</c:v>
                </c:pt>
                <c:pt idx="379">
                  <c:v>2732</c:v>
                </c:pt>
                <c:pt idx="380">
                  <c:v>2520</c:v>
                </c:pt>
                <c:pt idx="381">
                  <c:v>2549</c:v>
                </c:pt>
                <c:pt idx="382">
                  <c:v>2486</c:v>
                </c:pt>
                <c:pt idx="383">
                  <c:v>2026</c:v>
                </c:pt>
                <c:pt idx="384">
                  <c:v>1952</c:v>
                </c:pt>
                <c:pt idx="385">
                  <c:v>1902</c:v>
                </c:pt>
                <c:pt idx="386">
                  <c:v>1832</c:v>
                </c:pt>
                <c:pt idx="387">
                  <c:v>1607</c:v>
                </c:pt>
                <c:pt idx="388">
                  <c:v>1474</c:v>
                </c:pt>
                <c:pt idx="389">
                  <c:v>1456</c:v>
                </c:pt>
                <c:pt idx="390">
                  <c:v>1365</c:v>
                </c:pt>
                <c:pt idx="391">
                  <c:v>1227</c:v>
                </c:pt>
                <c:pt idx="392">
                  <c:v>1142</c:v>
                </c:pt>
                <c:pt idx="393">
                  <c:v>1103</c:v>
                </c:pt>
                <c:pt idx="394">
                  <c:v>1053</c:v>
                </c:pt>
                <c:pt idx="395">
                  <c:v>934</c:v>
                </c:pt>
                <c:pt idx="396">
                  <c:v>894</c:v>
                </c:pt>
                <c:pt idx="397">
                  <c:v>839</c:v>
                </c:pt>
                <c:pt idx="398">
                  <c:v>793</c:v>
                </c:pt>
                <c:pt idx="399">
                  <c:v>714</c:v>
                </c:pt>
                <c:pt idx="400">
                  <c:v>686</c:v>
                </c:pt>
                <c:pt idx="401">
                  <c:v>637</c:v>
                </c:pt>
                <c:pt idx="402">
                  <c:v>625</c:v>
                </c:pt>
                <c:pt idx="403">
                  <c:v>557</c:v>
                </c:pt>
                <c:pt idx="404">
                  <c:v>513</c:v>
                </c:pt>
                <c:pt idx="405">
                  <c:v>479</c:v>
                </c:pt>
                <c:pt idx="406">
                  <c:v>479</c:v>
                </c:pt>
                <c:pt idx="407">
                  <c:v>442</c:v>
                </c:pt>
                <c:pt idx="408">
                  <c:v>408</c:v>
                </c:pt>
                <c:pt idx="409">
                  <c:v>356</c:v>
                </c:pt>
                <c:pt idx="410">
                  <c:v>373</c:v>
                </c:pt>
                <c:pt idx="411">
                  <c:v>371</c:v>
                </c:pt>
                <c:pt idx="412">
                  <c:v>306</c:v>
                </c:pt>
                <c:pt idx="413">
                  <c:v>269</c:v>
                </c:pt>
                <c:pt idx="414">
                  <c:v>217</c:v>
                </c:pt>
                <c:pt idx="415">
                  <c:v>251</c:v>
                </c:pt>
                <c:pt idx="416">
                  <c:v>233</c:v>
                </c:pt>
                <c:pt idx="417">
                  <c:v>163</c:v>
                </c:pt>
                <c:pt idx="418">
                  <c:v>180</c:v>
                </c:pt>
                <c:pt idx="419">
                  <c:v>150</c:v>
                </c:pt>
                <c:pt idx="420">
                  <c:v>152</c:v>
                </c:pt>
                <c:pt idx="421">
                  <c:v>137</c:v>
                </c:pt>
                <c:pt idx="422">
                  <c:v>112</c:v>
                </c:pt>
                <c:pt idx="423">
                  <c:v>101</c:v>
                </c:pt>
                <c:pt idx="424">
                  <c:v>114</c:v>
                </c:pt>
                <c:pt idx="425">
                  <c:v>91</c:v>
                </c:pt>
                <c:pt idx="426">
                  <c:v>103</c:v>
                </c:pt>
                <c:pt idx="427">
                  <c:v>72</c:v>
                </c:pt>
                <c:pt idx="428">
                  <c:v>77</c:v>
                </c:pt>
                <c:pt idx="429">
                  <c:v>81</c:v>
                </c:pt>
                <c:pt idx="430">
                  <c:v>81</c:v>
                </c:pt>
                <c:pt idx="431">
                  <c:v>61</c:v>
                </c:pt>
                <c:pt idx="432">
                  <c:v>67</c:v>
                </c:pt>
                <c:pt idx="433">
                  <c:v>51</c:v>
                </c:pt>
                <c:pt idx="434">
                  <c:v>54</c:v>
                </c:pt>
                <c:pt idx="435">
                  <c:v>51</c:v>
                </c:pt>
                <c:pt idx="436">
                  <c:v>45</c:v>
                </c:pt>
                <c:pt idx="437">
                  <c:v>40</c:v>
                </c:pt>
                <c:pt idx="438">
                  <c:v>49</c:v>
                </c:pt>
                <c:pt idx="439">
                  <c:v>40</c:v>
                </c:pt>
                <c:pt idx="440">
                  <c:v>26</c:v>
                </c:pt>
                <c:pt idx="441">
                  <c:v>34</c:v>
                </c:pt>
                <c:pt idx="442">
                  <c:v>30</c:v>
                </c:pt>
                <c:pt idx="443">
                  <c:v>27</c:v>
                </c:pt>
                <c:pt idx="444">
                  <c:v>18</c:v>
                </c:pt>
                <c:pt idx="445">
                  <c:v>29</c:v>
                </c:pt>
                <c:pt idx="446">
                  <c:v>30</c:v>
                </c:pt>
                <c:pt idx="447">
                  <c:v>23</c:v>
                </c:pt>
                <c:pt idx="448">
                  <c:v>25</c:v>
                </c:pt>
                <c:pt idx="449">
                  <c:v>12</c:v>
                </c:pt>
                <c:pt idx="450">
                  <c:v>29</c:v>
                </c:pt>
                <c:pt idx="451">
                  <c:v>26</c:v>
                </c:pt>
                <c:pt idx="452">
                  <c:v>17</c:v>
                </c:pt>
                <c:pt idx="453">
                  <c:v>27</c:v>
                </c:pt>
                <c:pt idx="454">
                  <c:v>16</c:v>
                </c:pt>
                <c:pt idx="455">
                  <c:v>24</c:v>
                </c:pt>
                <c:pt idx="456">
                  <c:v>17</c:v>
                </c:pt>
                <c:pt idx="457">
                  <c:v>24</c:v>
                </c:pt>
                <c:pt idx="458">
                  <c:v>16</c:v>
                </c:pt>
                <c:pt idx="459">
                  <c:v>25</c:v>
                </c:pt>
                <c:pt idx="460">
                  <c:v>14</c:v>
                </c:pt>
                <c:pt idx="461">
                  <c:v>20</c:v>
                </c:pt>
                <c:pt idx="462">
                  <c:v>26</c:v>
                </c:pt>
                <c:pt idx="463">
                  <c:v>17</c:v>
                </c:pt>
                <c:pt idx="464">
                  <c:v>28</c:v>
                </c:pt>
                <c:pt idx="465">
                  <c:v>18</c:v>
                </c:pt>
                <c:pt idx="466">
                  <c:v>15</c:v>
                </c:pt>
                <c:pt idx="467">
                  <c:v>25</c:v>
                </c:pt>
                <c:pt idx="468">
                  <c:v>23</c:v>
                </c:pt>
                <c:pt idx="469">
                  <c:v>28</c:v>
                </c:pt>
                <c:pt idx="470">
                  <c:v>14</c:v>
                </c:pt>
                <c:pt idx="471">
                  <c:v>17</c:v>
                </c:pt>
                <c:pt idx="472">
                  <c:v>21</c:v>
                </c:pt>
                <c:pt idx="473">
                  <c:v>17</c:v>
                </c:pt>
                <c:pt idx="474">
                  <c:v>20</c:v>
                </c:pt>
                <c:pt idx="475">
                  <c:v>21</c:v>
                </c:pt>
                <c:pt idx="476">
                  <c:v>11</c:v>
                </c:pt>
                <c:pt idx="477">
                  <c:v>13</c:v>
                </c:pt>
                <c:pt idx="478">
                  <c:v>14</c:v>
                </c:pt>
                <c:pt idx="479">
                  <c:v>23</c:v>
                </c:pt>
                <c:pt idx="480">
                  <c:v>11</c:v>
                </c:pt>
                <c:pt idx="481">
                  <c:v>12</c:v>
                </c:pt>
                <c:pt idx="482">
                  <c:v>10</c:v>
                </c:pt>
                <c:pt idx="483">
                  <c:v>19</c:v>
                </c:pt>
                <c:pt idx="484">
                  <c:v>20</c:v>
                </c:pt>
                <c:pt idx="485">
                  <c:v>11</c:v>
                </c:pt>
                <c:pt idx="486">
                  <c:v>10</c:v>
                </c:pt>
                <c:pt idx="487">
                  <c:v>18</c:v>
                </c:pt>
                <c:pt idx="488">
                  <c:v>8</c:v>
                </c:pt>
                <c:pt idx="489">
                  <c:v>14</c:v>
                </c:pt>
                <c:pt idx="490">
                  <c:v>19</c:v>
                </c:pt>
                <c:pt idx="491">
                  <c:v>19</c:v>
                </c:pt>
                <c:pt idx="492">
                  <c:v>26</c:v>
                </c:pt>
                <c:pt idx="493">
                  <c:v>10</c:v>
                </c:pt>
                <c:pt idx="494">
                  <c:v>15</c:v>
                </c:pt>
                <c:pt idx="495">
                  <c:v>18</c:v>
                </c:pt>
                <c:pt idx="496">
                  <c:v>24</c:v>
                </c:pt>
                <c:pt idx="497">
                  <c:v>11</c:v>
                </c:pt>
                <c:pt idx="498">
                  <c:v>10</c:v>
                </c:pt>
                <c:pt idx="499">
                  <c:v>14</c:v>
                </c:pt>
                <c:pt idx="500">
                  <c:v>15</c:v>
                </c:pt>
                <c:pt idx="501">
                  <c:v>9</c:v>
                </c:pt>
                <c:pt idx="502">
                  <c:v>16</c:v>
                </c:pt>
                <c:pt idx="503">
                  <c:v>15</c:v>
                </c:pt>
                <c:pt idx="504">
                  <c:v>13</c:v>
                </c:pt>
                <c:pt idx="505">
                  <c:v>14</c:v>
                </c:pt>
                <c:pt idx="506">
                  <c:v>12</c:v>
                </c:pt>
                <c:pt idx="507">
                  <c:v>11</c:v>
                </c:pt>
                <c:pt idx="508">
                  <c:v>12</c:v>
                </c:pt>
                <c:pt idx="509">
                  <c:v>12</c:v>
                </c:pt>
                <c:pt idx="510">
                  <c:v>10</c:v>
                </c:pt>
                <c:pt idx="511">
                  <c:v>12</c:v>
                </c:pt>
                <c:pt idx="512">
                  <c:v>11</c:v>
                </c:pt>
                <c:pt idx="513">
                  <c:v>8</c:v>
                </c:pt>
                <c:pt idx="514">
                  <c:v>7</c:v>
                </c:pt>
                <c:pt idx="515">
                  <c:v>9</c:v>
                </c:pt>
                <c:pt idx="516">
                  <c:v>16</c:v>
                </c:pt>
                <c:pt idx="517">
                  <c:v>11</c:v>
                </c:pt>
                <c:pt idx="518">
                  <c:v>14</c:v>
                </c:pt>
                <c:pt idx="519">
                  <c:v>13</c:v>
                </c:pt>
                <c:pt idx="520">
                  <c:v>15</c:v>
                </c:pt>
                <c:pt idx="521">
                  <c:v>14</c:v>
                </c:pt>
                <c:pt idx="522">
                  <c:v>11</c:v>
                </c:pt>
                <c:pt idx="523">
                  <c:v>11</c:v>
                </c:pt>
                <c:pt idx="524">
                  <c:v>20</c:v>
                </c:pt>
                <c:pt idx="525">
                  <c:v>9</c:v>
                </c:pt>
                <c:pt idx="526">
                  <c:v>13</c:v>
                </c:pt>
                <c:pt idx="527">
                  <c:v>13</c:v>
                </c:pt>
                <c:pt idx="528">
                  <c:v>11</c:v>
                </c:pt>
                <c:pt idx="529">
                  <c:v>6</c:v>
                </c:pt>
                <c:pt idx="530">
                  <c:v>17</c:v>
                </c:pt>
                <c:pt idx="531">
                  <c:v>17</c:v>
                </c:pt>
                <c:pt idx="532">
                  <c:v>8</c:v>
                </c:pt>
                <c:pt idx="533">
                  <c:v>13</c:v>
                </c:pt>
                <c:pt idx="534">
                  <c:v>17</c:v>
                </c:pt>
                <c:pt idx="535">
                  <c:v>12</c:v>
                </c:pt>
                <c:pt idx="536">
                  <c:v>14</c:v>
                </c:pt>
                <c:pt idx="537">
                  <c:v>18</c:v>
                </c:pt>
                <c:pt idx="538">
                  <c:v>14</c:v>
                </c:pt>
                <c:pt idx="539">
                  <c:v>12</c:v>
                </c:pt>
                <c:pt idx="540">
                  <c:v>16</c:v>
                </c:pt>
                <c:pt idx="541">
                  <c:v>19</c:v>
                </c:pt>
                <c:pt idx="542">
                  <c:v>16</c:v>
                </c:pt>
                <c:pt idx="543">
                  <c:v>12</c:v>
                </c:pt>
                <c:pt idx="544">
                  <c:v>17</c:v>
                </c:pt>
                <c:pt idx="545">
                  <c:v>17</c:v>
                </c:pt>
                <c:pt idx="546">
                  <c:v>14</c:v>
                </c:pt>
                <c:pt idx="547">
                  <c:v>7</c:v>
                </c:pt>
                <c:pt idx="548">
                  <c:v>14</c:v>
                </c:pt>
                <c:pt idx="549">
                  <c:v>18</c:v>
                </c:pt>
                <c:pt idx="550">
                  <c:v>11</c:v>
                </c:pt>
                <c:pt idx="551">
                  <c:v>9</c:v>
                </c:pt>
                <c:pt idx="552">
                  <c:v>16</c:v>
                </c:pt>
                <c:pt idx="553">
                  <c:v>11</c:v>
                </c:pt>
                <c:pt idx="554">
                  <c:v>11</c:v>
                </c:pt>
                <c:pt idx="555">
                  <c:v>12</c:v>
                </c:pt>
                <c:pt idx="556">
                  <c:v>12</c:v>
                </c:pt>
                <c:pt idx="557">
                  <c:v>14</c:v>
                </c:pt>
                <c:pt idx="558">
                  <c:v>14</c:v>
                </c:pt>
                <c:pt idx="559">
                  <c:v>9</c:v>
                </c:pt>
                <c:pt idx="560">
                  <c:v>22</c:v>
                </c:pt>
                <c:pt idx="561">
                  <c:v>11</c:v>
                </c:pt>
                <c:pt idx="562">
                  <c:v>13</c:v>
                </c:pt>
                <c:pt idx="563">
                  <c:v>12</c:v>
                </c:pt>
                <c:pt idx="564">
                  <c:v>16</c:v>
                </c:pt>
                <c:pt idx="565">
                  <c:v>6</c:v>
                </c:pt>
                <c:pt idx="566">
                  <c:v>10</c:v>
                </c:pt>
                <c:pt idx="567">
                  <c:v>18</c:v>
                </c:pt>
                <c:pt idx="568">
                  <c:v>15</c:v>
                </c:pt>
                <c:pt idx="569">
                  <c:v>16</c:v>
                </c:pt>
                <c:pt idx="570">
                  <c:v>11</c:v>
                </c:pt>
                <c:pt idx="571">
                  <c:v>19</c:v>
                </c:pt>
                <c:pt idx="572">
                  <c:v>14</c:v>
                </c:pt>
                <c:pt idx="573">
                  <c:v>18</c:v>
                </c:pt>
                <c:pt idx="574">
                  <c:v>24</c:v>
                </c:pt>
                <c:pt idx="575">
                  <c:v>19</c:v>
                </c:pt>
                <c:pt idx="576">
                  <c:v>14</c:v>
                </c:pt>
                <c:pt idx="577">
                  <c:v>15</c:v>
                </c:pt>
                <c:pt idx="578">
                  <c:v>28</c:v>
                </c:pt>
                <c:pt idx="579">
                  <c:v>20</c:v>
                </c:pt>
                <c:pt idx="580">
                  <c:v>23</c:v>
                </c:pt>
                <c:pt idx="581">
                  <c:v>15</c:v>
                </c:pt>
                <c:pt idx="582">
                  <c:v>19</c:v>
                </c:pt>
                <c:pt idx="583">
                  <c:v>29</c:v>
                </c:pt>
                <c:pt idx="584">
                  <c:v>23</c:v>
                </c:pt>
                <c:pt idx="585">
                  <c:v>16</c:v>
                </c:pt>
                <c:pt idx="586">
                  <c:v>12</c:v>
                </c:pt>
                <c:pt idx="587">
                  <c:v>23</c:v>
                </c:pt>
                <c:pt idx="588">
                  <c:v>25</c:v>
                </c:pt>
                <c:pt idx="589">
                  <c:v>12</c:v>
                </c:pt>
                <c:pt idx="590">
                  <c:v>26</c:v>
                </c:pt>
                <c:pt idx="591">
                  <c:v>22</c:v>
                </c:pt>
                <c:pt idx="592">
                  <c:v>25</c:v>
                </c:pt>
                <c:pt idx="593">
                  <c:v>16</c:v>
                </c:pt>
                <c:pt idx="594">
                  <c:v>14</c:v>
                </c:pt>
                <c:pt idx="595">
                  <c:v>32</c:v>
                </c:pt>
                <c:pt idx="596">
                  <c:v>19</c:v>
                </c:pt>
                <c:pt idx="597">
                  <c:v>13</c:v>
                </c:pt>
                <c:pt idx="598">
                  <c:v>11</c:v>
                </c:pt>
                <c:pt idx="599">
                  <c:v>24</c:v>
                </c:pt>
                <c:pt idx="600">
                  <c:v>19</c:v>
                </c:pt>
                <c:pt idx="601">
                  <c:v>19</c:v>
                </c:pt>
                <c:pt idx="602">
                  <c:v>16</c:v>
                </c:pt>
                <c:pt idx="603">
                  <c:v>7</c:v>
                </c:pt>
                <c:pt idx="604">
                  <c:v>29</c:v>
                </c:pt>
                <c:pt idx="605">
                  <c:v>25</c:v>
                </c:pt>
                <c:pt idx="606">
                  <c:v>24</c:v>
                </c:pt>
                <c:pt idx="607">
                  <c:v>8</c:v>
                </c:pt>
                <c:pt idx="608">
                  <c:v>24</c:v>
                </c:pt>
                <c:pt idx="609">
                  <c:v>27</c:v>
                </c:pt>
                <c:pt idx="610">
                  <c:v>25</c:v>
                </c:pt>
                <c:pt idx="611">
                  <c:v>11</c:v>
                </c:pt>
                <c:pt idx="612">
                  <c:v>35</c:v>
                </c:pt>
                <c:pt idx="613">
                  <c:v>22</c:v>
                </c:pt>
                <c:pt idx="614">
                  <c:v>23</c:v>
                </c:pt>
                <c:pt idx="615">
                  <c:v>21</c:v>
                </c:pt>
                <c:pt idx="616">
                  <c:v>29</c:v>
                </c:pt>
                <c:pt idx="617">
                  <c:v>36</c:v>
                </c:pt>
                <c:pt idx="618">
                  <c:v>18</c:v>
                </c:pt>
                <c:pt idx="619">
                  <c:v>17</c:v>
                </c:pt>
                <c:pt idx="620">
                  <c:v>34</c:v>
                </c:pt>
                <c:pt idx="621">
                  <c:v>21</c:v>
                </c:pt>
                <c:pt idx="622">
                  <c:v>25</c:v>
                </c:pt>
                <c:pt idx="623">
                  <c:v>26</c:v>
                </c:pt>
                <c:pt idx="624">
                  <c:v>30</c:v>
                </c:pt>
                <c:pt idx="625">
                  <c:v>31</c:v>
                </c:pt>
                <c:pt idx="626">
                  <c:v>27</c:v>
                </c:pt>
                <c:pt idx="627">
                  <c:v>33</c:v>
                </c:pt>
                <c:pt idx="628">
                  <c:v>30</c:v>
                </c:pt>
                <c:pt idx="629">
                  <c:v>42</c:v>
                </c:pt>
                <c:pt idx="630">
                  <c:v>39</c:v>
                </c:pt>
                <c:pt idx="631">
                  <c:v>36</c:v>
                </c:pt>
                <c:pt idx="632">
                  <c:v>36</c:v>
                </c:pt>
                <c:pt idx="633">
                  <c:v>42</c:v>
                </c:pt>
                <c:pt idx="634">
                  <c:v>28</c:v>
                </c:pt>
                <c:pt idx="635">
                  <c:v>28</c:v>
                </c:pt>
                <c:pt idx="636">
                  <c:v>35</c:v>
                </c:pt>
                <c:pt idx="637">
                  <c:v>33</c:v>
                </c:pt>
                <c:pt idx="638">
                  <c:v>39</c:v>
                </c:pt>
                <c:pt idx="639">
                  <c:v>30</c:v>
                </c:pt>
                <c:pt idx="640">
                  <c:v>40</c:v>
                </c:pt>
                <c:pt idx="641">
                  <c:v>29</c:v>
                </c:pt>
                <c:pt idx="642">
                  <c:v>43</c:v>
                </c:pt>
                <c:pt idx="643">
                  <c:v>24</c:v>
                </c:pt>
                <c:pt idx="644">
                  <c:v>39</c:v>
                </c:pt>
                <c:pt idx="645">
                  <c:v>29</c:v>
                </c:pt>
                <c:pt idx="646">
                  <c:v>39</c:v>
                </c:pt>
                <c:pt idx="647">
                  <c:v>33</c:v>
                </c:pt>
                <c:pt idx="648">
                  <c:v>39</c:v>
                </c:pt>
                <c:pt idx="649">
                  <c:v>38</c:v>
                </c:pt>
                <c:pt idx="650">
                  <c:v>38</c:v>
                </c:pt>
                <c:pt idx="651">
                  <c:v>35</c:v>
                </c:pt>
                <c:pt idx="652">
                  <c:v>32</c:v>
                </c:pt>
                <c:pt idx="653">
                  <c:v>40</c:v>
                </c:pt>
                <c:pt idx="654">
                  <c:v>60</c:v>
                </c:pt>
                <c:pt idx="655">
                  <c:v>42</c:v>
                </c:pt>
                <c:pt idx="656">
                  <c:v>36</c:v>
                </c:pt>
                <c:pt idx="657">
                  <c:v>38</c:v>
                </c:pt>
                <c:pt idx="658">
                  <c:v>52</c:v>
                </c:pt>
                <c:pt idx="659">
                  <c:v>54</c:v>
                </c:pt>
                <c:pt idx="660">
                  <c:v>46</c:v>
                </c:pt>
                <c:pt idx="661">
                  <c:v>45</c:v>
                </c:pt>
                <c:pt idx="662">
                  <c:v>54</c:v>
                </c:pt>
                <c:pt idx="663">
                  <c:v>54</c:v>
                </c:pt>
                <c:pt idx="664">
                  <c:v>54</c:v>
                </c:pt>
                <c:pt idx="665">
                  <c:v>52</c:v>
                </c:pt>
                <c:pt idx="666">
                  <c:v>58</c:v>
                </c:pt>
                <c:pt idx="667">
                  <c:v>48</c:v>
                </c:pt>
                <c:pt idx="668">
                  <c:v>52</c:v>
                </c:pt>
                <c:pt idx="669">
                  <c:v>56</c:v>
                </c:pt>
                <c:pt idx="670">
                  <c:v>74</c:v>
                </c:pt>
                <c:pt idx="671">
                  <c:v>54</c:v>
                </c:pt>
                <c:pt idx="672">
                  <c:v>55</c:v>
                </c:pt>
                <c:pt idx="673">
                  <c:v>54</c:v>
                </c:pt>
                <c:pt idx="674">
                  <c:v>73</c:v>
                </c:pt>
                <c:pt idx="675">
                  <c:v>63</c:v>
                </c:pt>
                <c:pt idx="676">
                  <c:v>63</c:v>
                </c:pt>
                <c:pt idx="677">
                  <c:v>64</c:v>
                </c:pt>
                <c:pt idx="678">
                  <c:v>69</c:v>
                </c:pt>
                <c:pt idx="679">
                  <c:v>70</c:v>
                </c:pt>
                <c:pt idx="680">
                  <c:v>51</c:v>
                </c:pt>
                <c:pt idx="681">
                  <c:v>73</c:v>
                </c:pt>
                <c:pt idx="682">
                  <c:v>60</c:v>
                </c:pt>
                <c:pt idx="683">
                  <c:v>66</c:v>
                </c:pt>
                <c:pt idx="684">
                  <c:v>66</c:v>
                </c:pt>
                <c:pt idx="685">
                  <c:v>64</c:v>
                </c:pt>
                <c:pt idx="686">
                  <c:v>76</c:v>
                </c:pt>
                <c:pt idx="687">
                  <c:v>72</c:v>
                </c:pt>
                <c:pt idx="688">
                  <c:v>74</c:v>
                </c:pt>
                <c:pt idx="689">
                  <c:v>74</c:v>
                </c:pt>
                <c:pt idx="690">
                  <c:v>74</c:v>
                </c:pt>
                <c:pt idx="691">
                  <c:v>71</c:v>
                </c:pt>
                <c:pt idx="692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6E-6A4B-BA09-1F7264C39F72}"/>
            </c:ext>
          </c:extLst>
        </c:ser>
        <c:ser>
          <c:idx val="2"/>
          <c:order val="2"/>
          <c:tx>
            <c:strRef>
              <c:f>Cases!$F$2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Cases!$F$3:$F$695</c:f>
              <c:numCache>
                <c:formatCode>General</c:formatCode>
                <c:ptCount val="693"/>
                <c:pt idx="349">
                  <c:v>4607</c:v>
                </c:pt>
                <c:pt idx="350">
                  <c:v>10137</c:v>
                </c:pt>
                <c:pt idx="351">
                  <c:v>10325</c:v>
                </c:pt>
                <c:pt idx="352">
                  <c:v>9974</c:v>
                </c:pt>
                <c:pt idx="353">
                  <c:v>11690</c:v>
                </c:pt>
                <c:pt idx="354">
                  <c:v>17618</c:v>
                </c:pt>
                <c:pt idx="355">
                  <c:v>20030</c:v>
                </c:pt>
                <c:pt idx="356">
                  <c:v>20431</c:v>
                </c:pt>
                <c:pt idx="357">
                  <c:v>24850</c:v>
                </c:pt>
                <c:pt idx="358">
                  <c:v>32962</c:v>
                </c:pt>
                <c:pt idx="359">
                  <c:v>38104</c:v>
                </c:pt>
                <c:pt idx="360">
                  <c:v>41250</c:v>
                </c:pt>
                <c:pt idx="361">
                  <c:v>49711</c:v>
                </c:pt>
                <c:pt idx="362">
                  <c:v>61337</c:v>
                </c:pt>
                <c:pt idx="363">
                  <c:v>71157</c:v>
                </c:pt>
                <c:pt idx="364">
                  <c:v>79145</c:v>
                </c:pt>
                <c:pt idx="365">
                  <c:v>92863</c:v>
                </c:pt>
                <c:pt idx="366">
                  <c:v>111090</c:v>
                </c:pt>
                <c:pt idx="367">
                  <c:v>126128</c:v>
                </c:pt>
                <c:pt idx="368">
                  <c:v>141187</c:v>
                </c:pt>
                <c:pt idx="369">
                  <c:v>160173</c:v>
                </c:pt>
                <c:pt idx="370">
                  <c:v>182815</c:v>
                </c:pt>
                <c:pt idx="371">
                  <c:v>203002</c:v>
                </c:pt>
                <c:pt idx="372">
                  <c:v>221173</c:v>
                </c:pt>
                <c:pt idx="373">
                  <c:v>239022</c:v>
                </c:pt>
                <c:pt idx="374">
                  <c:v>259234</c:v>
                </c:pt>
                <c:pt idx="375">
                  <c:v>273724</c:v>
                </c:pt>
                <c:pt idx="376">
                  <c:v>281563</c:v>
                </c:pt>
                <c:pt idx="377">
                  <c:v>286898</c:v>
                </c:pt>
                <c:pt idx="378">
                  <c:v>288827</c:v>
                </c:pt>
                <c:pt idx="379">
                  <c:v>283643</c:v>
                </c:pt>
                <c:pt idx="380">
                  <c:v>271843</c:v>
                </c:pt>
                <c:pt idx="381">
                  <c:v>256801</c:v>
                </c:pt>
                <c:pt idx="382">
                  <c:v>237933</c:v>
                </c:pt>
                <c:pt idx="383">
                  <c:v>85033</c:v>
                </c:pt>
                <c:pt idx="384">
                  <c:v>80106</c:v>
                </c:pt>
                <c:pt idx="385">
                  <c:v>72793</c:v>
                </c:pt>
                <c:pt idx="386">
                  <c:v>57553</c:v>
                </c:pt>
                <c:pt idx="387">
                  <c:v>32755</c:v>
                </c:pt>
                <c:pt idx="388">
                  <c:v>21997</c:v>
                </c:pt>
                <c:pt idx="389">
                  <c:v>19267</c:v>
                </c:pt>
                <c:pt idx="390">
                  <c:v>14905</c:v>
                </c:pt>
                <c:pt idx="391">
                  <c:v>9593</c:v>
                </c:pt>
                <c:pt idx="392">
                  <c:v>6317</c:v>
                </c:pt>
                <c:pt idx="393">
                  <c:v>5009</c:v>
                </c:pt>
                <c:pt idx="394">
                  <c:v>3941</c:v>
                </c:pt>
                <c:pt idx="395">
                  <c:v>2716</c:v>
                </c:pt>
                <c:pt idx="396">
                  <c:v>1790</c:v>
                </c:pt>
                <c:pt idx="397">
                  <c:v>1370</c:v>
                </c:pt>
                <c:pt idx="398">
                  <c:v>1043</c:v>
                </c:pt>
                <c:pt idx="399">
                  <c:v>763</c:v>
                </c:pt>
                <c:pt idx="400">
                  <c:v>523</c:v>
                </c:pt>
                <c:pt idx="401">
                  <c:v>379</c:v>
                </c:pt>
                <c:pt idx="402">
                  <c:v>291</c:v>
                </c:pt>
                <c:pt idx="403">
                  <c:v>211</c:v>
                </c:pt>
                <c:pt idx="404">
                  <c:v>128</c:v>
                </c:pt>
                <c:pt idx="405">
                  <c:v>108</c:v>
                </c:pt>
                <c:pt idx="406">
                  <c:v>76</c:v>
                </c:pt>
                <c:pt idx="407">
                  <c:v>59</c:v>
                </c:pt>
                <c:pt idx="408">
                  <c:v>44</c:v>
                </c:pt>
                <c:pt idx="409">
                  <c:v>29</c:v>
                </c:pt>
                <c:pt idx="410">
                  <c:v>18</c:v>
                </c:pt>
                <c:pt idx="411">
                  <c:v>16</c:v>
                </c:pt>
                <c:pt idx="412">
                  <c:v>19</c:v>
                </c:pt>
                <c:pt idx="413">
                  <c:v>13</c:v>
                </c:pt>
                <c:pt idx="414">
                  <c:v>6</c:v>
                </c:pt>
                <c:pt idx="415">
                  <c:v>12</c:v>
                </c:pt>
                <c:pt idx="416">
                  <c:v>9</c:v>
                </c:pt>
                <c:pt idx="417">
                  <c:v>5</c:v>
                </c:pt>
                <c:pt idx="418">
                  <c:v>7</c:v>
                </c:pt>
                <c:pt idx="419">
                  <c:v>5</c:v>
                </c:pt>
                <c:pt idx="420">
                  <c:v>5</c:v>
                </c:pt>
                <c:pt idx="421">
                  <c:v>9</c:v>
                </c:pt>
                <c:pt idx="422">
                  <c:v>2</c:v>
                </c:pt>
                <c:pt idx="423">
                  <c:v>3</c:v>
                </c:pt>
                <c:pt idx="424">
                  <c:v>6</c:v>
                </c:pt>
                <c:pt idx="425">
                  <c:v>2</c:v>
                </c:pt>
                <c:pt idx="426">
                  <c:v>3</c:v>
                </c:pt>
                <c:pt idx="427">
                  <c:v>10</c:v>
                </c:pt>
                <c:pt idx="428">
                  <c:v>4</c:v>
                </c:pt>
                <c:pt idx="429">
                  <c:v>2</c:v>
                </c:pt>
                <c:pt idx="430">
                  <c:v>6</c:v>
                </c:pt>
                <c:pt idx="431">
                  <c:v>3</c:v>
                </c:pt>
                <c:pt idx="432">
                  <c:v>6</c:v>
                </c:pt>
                <c:pt idx="433">
                  <c:v>5</c:v>
                </c:pt>
                <c:pt idx="434">
                  <c:v>2</c:v>
                </c:pt>
                <c:pt idx="435">
                  <c:v>5</c:v>
                </c:pt>
                <c:pt idx="436">
                  <c:v>4</c:v>
                </c:pt>
                <c:pt idx="437">
                  <c:v>4</c:v>
                </c:pt>
                <c:pt idx="438">
                  <c:v>8</c:v>
                </c:pt>
                <c:pt idx="439">
                  <c:v>5</c:v>
                </c:pt>
                <c:pt idx="440">
                  <c:v>4</c:v>
                </c:pt>
                <c:pt idx="441">
                  <c:v>5</c:v>
                </c:pt>
                <c:pt idx="442">
                  <c:v>4</c:v>
                </c:pt>
                <c:pt idx="443">
                  <c:v>3</c:v>
                </c:pt>
                <c:pt idx="444">
                  <c:v>3</c:v>
                </c:pt>
                <c:pt idx="445">
                  <c:v>6</c:v>
                </c:pt>
                <c:pt idx="446">
                  <c:v>6</c:v>
                </c:pt>
                <c:pt idx="447">
                  <c:v>8</c:v>
                </c:pt>
                <c:pt idx="448">
                  <c:v>11</c:v>
                </c:pt>
                <c:pt idx="449">
                  <c:v>5</c:v>
                </c:pt>
                <c:pt idx="450">
                  <c:v>2</c:v>
                </c:pt>
                <c:pt idx="451">
                  <c:v>3</c:v>
                </c:pt>
                <c:pt idx="452">
                  <c:v>7</c:v>
                </c:pt>
                <c:pt idx="453">
                  <c:v>6</c:v>
                </c:pt>
                <c:pt idx="454">
                  <c:v>6</c:v>
                </c:pt>
                <c:pt idx="455">
                  <c:v>1</c:v>
                </c:pt>
                <c:pt idx="456">
                  <c:v>2</c:v>
                </c:pt>
                <c:pt idx="457">
                  <c:v>4</c:v>
                </c:pt>
                <c:pt idx="458">
                  <c:v>5</c:v>
                </c:pt>
                <c:pt idx="459">
                  <c:v>3</c:v>
                </c:pt>
                <c:pt idx="460">
                  <c:v>2</c:v>
                </c:pt>
                <c:pt idx="461">
                  <c:v>5</c:v>
                </c:pt>
                <c:pt idx="462">
                  <c:v>10</c:v>
                </c:pt>
                <c:pt idx="463">
                  <c:v>4</c:v>
                </c:pt>
                <c:pt idx="464">
                  <c:v>0</c:v>
                </c:pt>
                <c:pt idx="465">
                  <c:v>3</c:v>
                </c:pt>
                <c:pt idx="466">
                  <c:v>3</c:v>
                </c:pt>
                <c:pt idx="467">
                  <c:v>5</c:v>
                </c:pt>
                <c:pt idx="468">
                  <c:v>5</c:v>
                </c:pt>
                <c:pt idx="469">
                  <c:v>6</c:v>
                </c:pt>
                <c:pt idx="470">
                  <c:v>1</c:v>
                </c:pt>
                <c:pt idx="471">
                  <c:v>10</c:v>
                </c:pt>
                <c:pt idx="472">
                  <c:v>3</c:v>
                </c:pt>
                <c:pt idx="473">
                  <c:v>3</c:v>
                </c:pt>
                <c:pt idx="474">
                  <c:v>5</c:v>
                </c:pt>
                <c:pt idx="475">
                  <c:v>5</c:v>
                </c:pt>
                <c:pt idx="476">
                  <c:v>5</c:v>
                </c:pt>
                <c:pt idx="477">
                  <c:v>4</c:v>
                </c:pt>
                <c:pt idx="478">
                  <c:v>4</c:v>
                </c:pt>
                <c:pt idx="479">
                  <c:v>3</c:v>
                </c:pt>
                <c:pt idx="480">
                  <c:v>0</c:v>
                </c:pt>
                <c:pt idx="481">
                  <c:v>7</c:v>
                </c:pt>
                <c:pt idx="482">
                  <c:v>3</c:v>
                </c:pt>
                <c:pt idx="483">
                  <c:v>5</c:v>
                </c:pt>
                <c:pt idx="484">
                  <c:v>1</c:v>
                </c:pt>
                <c:pt idx="485">
                  <c:v>5</c:v>
                </c:pt>
                <c:pt idx="486">
                  <c:v>4</c:v>
                </c:pt>
                <c:pt idx="487">
                  <c:v>8</c:v>
                </c:pt>
                <c:pt idx="488">
                  <c:v>2</c:v>
                </c:pt>
                <c:pt idx="489">
                  <c:v>5</c:v>
                </c:pt>
                <c:pt idx="490">
                  <c:v>8</c:v>
                </c:pt>
                <c:pt idx="491">
                  <c:v>5</c:v>
                </c:pt>
                <c:pt idx="492">
                  <c:v>3</c:v>
                </c:pt>
                <c:pt idx="493">
                  <c:v>4</c:v>
                </c:pt>
                <c:pt idx="494">
                  <c:v>4</c:v>
                </c:pt>
                <c:pt idx="495">
                  <c:v>6</c:v>
                </c:pt>
                <c:pt idx="496">
                  <c:v>6</c:v>
                </c:pt>
                <c:pt idx="497">
                  <c:v>3</c:v>
                </c:pt>
                <c:pt idx="498">
                  <c:v>9</c:v>
                </c:pt>
                <c:pt idx="499">
                  <c:v>5</c:v>
                </c:pt>
                <c:pt idx="500">
                  <c:v>2</c:v>
                </c:pt>
                <c:pt idx="501">
                  <c:v>6</c:v>
                </c:pt>
                <c:pt idx="502">
                  <c:v>3</c:v>
                </c:pt>
                <c:pt idx="503">
                  <c:v>3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6</c:v>
                </c:pt>
                <c:pt idx="508">
                  <c:v>10</c:v>
                </c:pt>
                <c:pt idx="509">
                  <c:v>4</c:v>
                </c:pt>
                <c:pt idx="510">
                  <c:v>5</c:v>
                </c:pt>
                <c:pt idx="511">
                  <c:v>7</c:v>
                </c:pt>
                <c:pt idx="512">
                  <c:v>3</c:v>
                </c:pt>
                <c:pt idx="513">
                  <c:v>5</c:v>
                </c:pt>
                <c:pt idx="514">
                  <c:v>3</c:v>
                </c:pt>
                <c:pt idx="515">
                  <c:v>4</c:v>
                </c:pt>
                <c:pt idx="516">
                  <c:v>6</c:v>
                </c:pt>
                <c:pt idx="517">
                  <c:v>5</c:v>
                </c:pt>
                <c:pt idx="518">
                  <c:v>8</c:v>
                </c:pt>
                <c:pt idx="519">
                  <c:v>3</c:v>
                </c:pt>
                <c:pt idx="520">
                  <c:v>2</c:v>
                </c:pt>
                <c:pt idx="521">
                  <c:v>6</c:v>
                </c:pt>
                <c:pt idx="522">
                  <c:v>4</c:v>
                </c:pt>
                <c:pt idx="523">
                  <c:v>6</c:v>
                </c:pt>
                <c:pt idx="524">
                  <c:v>3</c:v>
                </c:pt>
                <c:pt idx="525">
                  <c:v>6</c:v>
                </c:pt>
                <c:pt idx="526">
                  <c:v>5</c:v>
                </c:pt>
                <c:pt idx="527">
                  <c:v>7</c:v>
                </c:pt>
                <c:pt idx="528">
                  <c:v>5</c:v>
                </c:pt>
                <c:pt idx="529">
                  <c:v>5</c:v>
                </c:pt>
                <c:pt idx="530">
                  <c:v>4</c:v>
                </c:pt>
                <c:pt idx="531">
                  <c:v>2</c:v>
                </c:pt>
                <c:pt idx="532">
                  <c:v>5</c:v>
                </c:pt>
                <c:pt idx="533">
                  <c:v>8</c:v>
                </c:pt>
                <c:pt idx="534">
                  <c:v>2</c:v>
                </c:pt>
                <c:pt idx="535">
                  <c:v>5</c:v>
                </c:pt>
                <c:pt idx="536">
                  <c:v>3</c:v>
                </c:pt>
                <c:pt idx="537">
                  <c:v>6</c:v>
                </c:pt>
                <c:pt idx="538">
                  <c:v>4</c:v>
                </c:pt>
                <c:pt idx="539">
                  <c:v>4</c:v>
                </c:pt>
                <c:pt idx="540">
                  <c:v>2</c:v>
                </c:pt>
                <c:pt idx="541">
                  <c:v>7</c:v>
                </c:pt>
                <c:pt idx="542">
                  <c:v>7</c:v>
                </c:pt>
                <c:pt idx="543">
                  <c:v>5</c:v>
                </c:pt>
                <c:pt idx="544">
                  <c:v>2</c:v>
                </c:pt>
                <c:pt idx="545">
                  <c:v>4</c:v>
                </c:pt>
                <c:pt idx="546">
                  <c:v>5</c:v>
                </c:pt>
                <c:pt idx="547">
                  <c:v>6</c:v>
                </c:pt>
                <c:pt idx="548">
                  <c:v>4</c:v>
                </c:pt>
                <c:pt idx="549">
                  <c:v>5</c:v>
                </c:pt>
                <c:pt idx="550">
                  <c:v>7</c:v>
                </c:pt>
                <c:pt idx="551">
                  <c:v>3</c:v>
                </c:pt>
                <c:pt idx="552">
                  <c:v>6</c:v>
                </c:pt>
                <c:pt idx="553">
                  <c:v>3</c:v>
                </c:pt>
                <c:pt idx="554">
                  <c:v>5</c:v>
                </c:pt>
                <c:pt idx="555">
                  <c:v>6</c:v>
                </c:pt>
                <c:pt idx="556">
                  <c:v>1</c:v>
                </c:pt>
                <c:pt idx="557">
                  <c:v>5</c:v>
                </c:pt>
                <c:pt idx="558">
                  <c:v>7</c:v>
                </c:pt>
                <c:pt idx="559">
                  <c:v>1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4</c:v>
                </c:pt>
                <c:pt idx="564">
                  <c:v>1</c:v>
                </c:pt>
                <c:pt idx="565">
                  <c:v>2</c:v>
                </c:pt>
                <c:pt idx="566">
                  <c:v>3</c:v>
                </c:pt>
                <c:pt idx="567">
                  <c:v>4</c:v>
                </c:pt>
                <c:pt idx="568">
                  <c:v>2</c:v>
                </c:pt>
                <c:pt idx="569">
                  <c:v>2</c:v>
                </c:pt>
                <c:pt idx="570">
                  <c:v>3</c:v>
                </c:pt>
                <c:pt idx="571">
                  <c:v>6</c:v>
                </c:pt>
                <c:pt idx="572">
                  <c:v>6</c:v>
                </c:pt>
                <c:pt idx="573">
                  <c:v>5</c:v>
                </c:pt>
                <c:pt idx="574">
                  <c:v>5</c:v>
                </c:pt>
                <c:pt idx="575">
                  <c:v>10</c:v>
                </c:pt>
                <c:pt idx="576">
                  <c:v>2</c:v>
                </c:pt>
                <c:pt idx="577">
                  <c:v>6</c:v>
                </c:pt>
                <c:pt idx="578">
                  <c:v>2</c:v>
                </c:pt>
                <c:pt idx="579">
                  <c:v>6</c:v>
                </c:pt>
                <c:pt idx="580">
                  <c:v>6</c:v>
                </c:pt>
                <c:pt idx="581">
                  <c:v>4</c:v>
                </c:pt>
                <c:pt idx="582">
                  <c:v>5</c:v>
                </c:pt>
                <c:pt idx="583">
                  <c:v>1</c:v>
                </c:pt>
                <c:pt idx="584">
                  <c:v>3</c:v>
                </c:pt>
                <c:pt idx="585">
                  <c:v>5</c:v>
                </c:pt>
                <c:pt idx="586">
                  <c:v>1</c:v>
                </c:pt>
                <c:pt idx="587">
                  <c:v>5</c:v>
                </c:pt>
                <c:pt idx="588">
                  <c:v>6</c:v>
                </c:pt>
                <c:pt idx="589">
                  <c:v>4</c:v>
                </c:pt>
                <c:pt idx="590">
                  <c:v>5</c:v>
                </c:pt>
                <c:pt idx="591">
                  <c:v>3</c:v>
                </c:pt>
                <c:pt idx="592">
                  <c:v>5</c:v>
                </c:pt>
                <c:pt idx="593">
                  <c:v>7</c:v>
                </c:pt>
                <c:pt idx="594">
                  <c:v>5</c:v>
                </c:pt>
                <c:pt idx="595">
                  <c:v>4</c:v>
                </c:pt>
                <c:pt idx="596">
                  <c:v>3</c:v>
                </c:pt>
                <c:pt idx="597">
                  <c:v>10</c:v>
                </c:pt>
                <c:pt idx="598">
                  <c:v>2</c:v>
                </c:pt>
                <c:pt idx="599">
                  <c:v>7</c:v>
                </c:pt>
                <c:pt idx="600">
                  <c:v>3</c:v>
                </c:pt>
                <c:pt idx="601">
                  <c:v>2</c:v>
                </c:pt>
                <c:pt idx="602">
                  <c:v>4</c:v>
                </c:pt>
                <c:pt idx="603">
                  <c:v>4</c:v>
                </c:pt>
                <c:pt idx="604">
                  <c:v>2</c:v>
                </c:pt>
                <c:pt idx="605">
                  <c:v>2</c:v>
                </c:pt>
                <c:pt idx="606">
                  <c:v>1</c:v>
                </c:pt>
                <c:pt idx="607">
                  <c:v>6</c:v>
                </c:pt>
                <c:pt idx="608">
                  <c:v>3</c:v>
                </c:pt>
                <c:pt idx="609">
                  <c:v>9</c:v>
                </c:pt>
                <c:pt idx="610">
                  <c:v>3</c:v>
                </c:pt>
                <c:pt idx="611">
                  <c:v>4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4</c:v>
                </c:pt>
                <c:pt idx="616">
                  <c:v>3</c:v>
                </c:pt>
                <c:pt idx="617">
                  <c:v>4</c:v>
                </c:pt>
                <c:pt idx="618">
                  <c:v>3</c:v>
                </c:pt>
                <c:pt idx="619">
                  <c:v>5</c:v>
                </c:pt>
                <c:pt idx="620">
                  <c:v>1</c:v>
                </c:pt>
                <c:pt idx="621">
                  <c:v>4</c:v>
                </c:pt>
                <c:pt idx="622">
                  <c:v>4</c:v>
                </c:pt>
                <c:pt idx="623">
                  <c:v>6</c:v>
                </c:pt>
                <c:pt idx="624">
                  <c:v>3</c:v>
                </c:pt>
                <c:pt idx="625">
                  <c:v>7</c:v>
                </c:pt>
                <c:pt idx="626">
                  <c:v>7</c:v>
                </c:pt>
                <c:pt idx="627">
                  <c:v>1</c:v>
                </c:pt>
                <c:pt idx="628">
                  <c:v>2</c:v>
                </c:pt>
                <c:pt idx="629">
                  <c:v>2</c:v>
                </c:pt>
                <c:pt idx="630">
                  <c:v>2</c:v>
                </c:pt>
                <c:pt idx="631">
                  <c:v>4</c:v>
                </c:pt>
                <c:pt idx="632">
                  <c:v>5</c:v>
                </c:pt>
                <c:pt idx="633">
                  <c:v>4</c:v>
                </c:pt>
                <c:pt idx="634">
                  <c:v>7</c:v>
                </c:pt>
                <c:pt idx="635">
                  <c:v>2</c:v>
                </c:pt>
                <c:pt idx="636">
                  <c:v>1</c:v>
                </c:pt>
                <c:pt idx="637">
                  <c:v>2</c:v>
                </c:pt>
                <c:pt idx="638">
                  <c:v>6</c:v>
                </c:pt>
                <c:pt idx="639">
                  <c:v>6</c:v>
                </c:pt>
                <c:pt idx="640">
                  <c:v>5</c:v>
                </c:pt>
                <c:pt idx="641">
                  <c:v>5</c:v>
                </c:pt>
                <c:pt idx="642">
                  <c:v>6</c:v>
                </c:pt>
                <c:pt idx="643">
                  <c:v>6</c:v>
                </c:pt>
                <c:pt idx="644">
                  <c:v>9</c:v>
                </c:pt>
                <c:pt idx="645">
                  <c:v>2</c:v>
                </c:pt>
                <c:pt idx="646">
                  <c:v>4</c:v>
                </c:pt>
                <c:pt idx="647">
                  <c:v>4</c:v>
                </c:pt>
                <c:pt idx="648">
                  <c:v>4</c:v>
                </c:pt>
                <c:pt idx="649">
                  <c:v>10</c:v>
                </c:pt>
                <c:pt idx="650">
                  <c:v>1</c:v>
                </c:pt>
                <c:pt idx="651">
                  <c:v>0</c:v>
                </c:pt>
                <c:pt idx="652">
                  <c:v>5</c:v>
                </c:pt>
                <c:pt idx="653">
                  <c:v>6</c:v>
                </c:pt>
                <c:pt idx="654">
                  <c:v>5</c:v>
                </c:pt>
                <c:pt idx="655">
                  <c:v>0</c:v>
                </c:pt>
                <c:pt idx="656">
                  <c:v>2</c:v>
                </c:pt>
                <c:pt idx="657">
                  <c:v>6</c:v>
                </c:pt>
                <c:pt idx="658">
                  <c:v>7</c:v>
                </c:pt>
                <c:pt idx="659">
                  <c:v>5</c:v>
                </c:pt>
                <c:pt idx="660">
                  <c:v>4</c:v>
                </c:pt>
                <c:pt idx="661">
                  <c:v>4</c:v>
                </c:pt>
                <c:pt idx="662">
                  <c:v>3</c:v>
                </c:pt>
                <c:pt idx="663">
                  <c:v>6</c:v>
                </c:pt>
                <c:pt idx="664">
                  <c:v>5</c:v>
                </c:pt>
                <c:pt idx="665">
                  <c:v>3</c:v>
                </c:pt>
                <c:pt idx="666">
                  <c:v>0</c:v>
                </c:pt>
                <c:pt idx="667">
                  <c:v>5</c:v>
                </c:pt>
                <c:pt idx="668">
                  <c:v>2</c:v>
                </c:pt>
                <c:pt idx="669">
                  <c:v>2</c:v>
                </c:pt>
                <c:pt idx="670">
                  <c:v>9</c:v>
                </c:pt>
                <c:pt idx="671">
                  <c:v>4</c:v>
                </c:pt>
                <c:pt idx="672">
                  <c:v>4</c:v>
                </c:pt>
                <c:pt idx="673">
                  <c:v>6</c:v>
                </c:pt>
                <c:pt idx="674">
                  <c:v>6</c:v>
                </c:pt>
                <c:pt idx="675">
                  <c:v>6</c:v>
                </c:pt>
                <c:pt idx="676">
                  <c:v>1</c:v>
                </c:pt>
                <c:pt idx="677">
                  <c:v>3</c:v>
                </c:pt>
                <c:pt idx="678">
                  <c:v>4</c:v>
                </c:pt>
                <c:pt idx="679">
                  <c:v>6</c:v>
                </c:pt>
                <c:pt idx="680">
                  <c:v>4</c:v>
                </c:pt>
                <c:pt idx="681">
                  <c:v>5</c:v>
                </c:pt>
                <c:pt idx="682">
                  <c:v>2</c:v>
                </c:pt>
                <c:pt idx="683">
                  <c:v>2</c:v>
                </c:pt>
                <c:pt idx="684">
                  <c:v>6</c:v>
                </c:pt>
                <c:pt idx="685">
                  <c:v>5</c:v>
                </c:pt>
                <c:pt idx="686">
                  <c:v>5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1</c:v>
                </c:pt>
                <c:pt idx="691">
                  <c:v>4</c:v>
                </c:pt>
                <c:pt idx="69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6E-6A4B-BA09-1F7264C39F72}"/>
            </c:ext>
          </c:extLst>
        </c:ser>
        <c:ser>
          <c:idx val="3"/>
          <c:order val="3"/>
          <c:tx>
            <c:strRef>
              <c:f>Cases!$I$2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Cases!$I$3:$I$695</c:f>
              <c:numCache>
                <c:formatCode>General</c:formatCode>
                <c:ptCount val="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22</c:v>
                </c:pt>
                <c:pt idx="9">
                  <c:v>7</c:v>
                </c:pt>
                <c:pt idx="10">
                  <c:v>11</c:v>
                </c:pt>
                <c:pt idx="11">
                  <c:v>37</c:v>
                </c:pt>
                <c:pt idx="12">
                  <c:v>55</c:v>
                </c:pt>
                <c:pt idx="13">
                  <c:v>55</c:v>
                </c:pt>
                <c:pt idx="14">
                  <c:v>64</c:v>
                </c:pt>
                <c:pt idx="15">
                  <c:v>170</c:v>
                </c:pt>
                <c:pt idx="16">
                  <c:v>167</c:v>
                </c:pt>
                <c:pt idx="17">
                  <c:v>203</c:v>
                </c:pt>
                <c:pt idx="18">
                  <c:v>376</c:v>
                </c:pt>
                <c:pt idx="19">
                  <c:v>538</c:v>
                </c:pt>
                <c:pt idx="20">
                  <c:v>610</c:v>
                </c:pt>
                <c:pt idx="21">
                  <c:v>581</c:v>
                </c:pt>
                <c:pt idx="22">
                  <c:v>865</c:v>
                </c:pt>
                <c:pt idx="23">
                  <c:v>1058</c:v>
                </c:pt>
                <c:pt idx="24">
                  <c:v>1186</c:v>
                </c:pt>
                <c:pt idx="25">
                  <c:v>1258</c:v>
                </c:pt>
                <c:pt idx="26">
                  <c:v>1826</c:v>
                </c:pt>
                <c:pt idx="27">
                  <c:v>2032</c:v>
                </c:pt>
                <c:pt idx="28">
                  <c:v>2390</c:v>
                </c:pt>
                <c:pt idx="29">
                  <c:v>2709</c:v>
                </c:pt>
                <c:pt idx="30">
                  <c:v>3488</c:v>
                </c:pt>
                <c:pt idx="31">
                  <c:v>4305</c:v>
                </c:pt>
                <c:pt idx="32">
                  <c:v>4635</c:v>
                </c:pt>
                <c:pt idx="33">
                  <c:v>5653</c:v>
                </c:pt>
                <c:pt idx="34">
                  <c:v>7093</c:v>
                </c:pt>
                <c:pt idx="35">
                  <c:v>8289</c:v>
                </c:pt>
                <c:pt idx="36">
                  <c:v>9721</c:v>
                </c:pt>
                <c:pt idx="37">
                  <c:v>11431</c:v>
                </c:pt>
                <c:pt idx="38">
                  <c:v>14051</c:v>
                </c:pt>
                <c:pt idx="39">
                  <c:v>8764</c:v>
                </c:pt>
                <c:pt idx="40">
                  <c:v>10262</c:v>
                </c:pt>
                <c:pt idx="41">
                  <c:v>11878</c:v>
                </c:pt>
                <c:pt idx="42">
                  <c:v>12874</c:v>
                </c:pt>
                <c:pt idx="43">
                  <c:v>10566</c:v>
                </c:pt>
                <c:pt idx="44">
                  <c:v>10773</c:v>
                </c:pt>
                <c:pt idx="45">
                  <c:v>12030</c:v>
                </c:pt>
                <c:pt idx="46">
                  <c:v>12562</c:v>
                </c:pt>
                <c:pt idx="47">
                  <c:v>11635</c:v>
                </c:pt>
                <c:pt idx="48">
                  <c:v>11307</c:v>
                </c:pt>
                <c:pt idx="49">
                  <c:v>12149</c:v>
                </c:pt>
                <c:pt idx="50">
                  <c:v>12437</c:v>
                </c:pt>
                <c:pt idx="51">
                  <c:v>12162</c:v>
                </c:pt>
                <c:pt idx="52">
                  <c:v>11799</c:v>
                </c:pt>
                <c:pt idx="53">
                  <c:v>10717</c:v>
                </c:pt>
                <c:pt idx="54">
                  <c:v>11109</c:v>
                </c:pt>
                <c:pt idx="55">
                  <c:v>10780</c:v>
                </c:pt>
                <c:pt idx="56">
                  <c:v>10391</c:v>
                </c:pt>
                <c:pt idx="57">
                  <c:v>9768</c:v>
                </c:pt>
                <c:pt idx="58">
                  <c:v>9629</c:v>
                </c:pt>
                <c:pt idx="59">
                  <c:v>9650</c:v>
                </c:pt>
                <c:pt idx="60">
                  <c:v>9092</c:v>
                </c:pt>
                <c:pt idx="61">
                  <c:v>8687</c:v>
                </c:pt>
                <c:pt idx="62">
                  <c:v>8614</c:v>
                </c:pt>
                <c:pt idx="63">
                  <c:v>7384</c:v>
                </c:pt>
                <c:pt idx="64">
                  <c:v>7150</c:v>
                </c:pt>
                <c:pt idx="65">
                  <c:v>6782</c:v>
                </c:pt>
                <c:pt idx="66">
                  <c:v>6443</c:v>
                </c:pt>
                <c:pt idx="67">
                  <c:v>5949</c:v>
                </c:pt>
                <c:pt idx="68">
                  <c:v>5511</c:v>
                </c:pt>
                <c:pt idx="69">
                  <c:v>5278</c:v>
                </c:pt>
                <c:pt idx="70">
                  <c:v>4909</c:v>
                </c:pt>
                <c:pt idx="71">
                  <c:v>4672</c:v>
                </c:pt>
                <c:pt idx="72">
                  <c:v>4326</c:v>
                </c:pt>
                <c:pt idx="73">
                  <c:v>4067</c:v>
                </c:pt>
                <c:pt idx="74">
                  <c:v>3771</c:v>
                </c:pt>
                <c:pt idx="75">
                  <c:v>3628</c:v>
                </c:pt>
                <c:pt idx="76">
                  <c:v>3388</c:v>
                </c:pt>
                <c:pt idx="77">
                  <c:v>3077</c:v>
                </c:pt>
                <c:pt idx="78">
                  <c:v>2967</c:v>
                </c:pt>
                <c:pt idx="79">
                  <c:v>2847</c:v>
                </c:pt>
                <c:pt idx="80">
                  <c:v>2593</c:v>
                </c:pt>
                <c:pt idx="81">
                  <c:v>2415</c:v>
                </c:pt>
                <c:pt idx="82">
                  <c:v>2249</c:v>
                </c:pt>
                <c:pt idx="83">
                  <c:v>1917</c:v>
                </c:pt>
                <c:pt idx="84">
                  <c:v>1680</c:v>
                </c:pt>
                <c:pt idx="85">
                  <c:v>1587</c:v>
                </c:pt>
                <c:pt idx="86">
                  <c:v>1493</c:v>
                </c:pt>
                <c:pt idx="87">
                  <c:v>1282</c:v>
                </c:pt>
                <c:pt idx="88">
                  <c:v>1129</c:v>
                </c:pt>
                <c:pt idx="89">
                  <c:v>1024</c:v>
                </c:pt>
                <c:pt idx="90">
                  <c:v>954</c:v>
                </c:pt>
                <c:pt idx="91">
                  <c:v>876</c:v>
                </c:pt>
                <c:pt idx="92">
                  <c:v>764</c:v>
                </c:pt>
                <c:pt idx="93">
                  <c:v>692</c:v>
                </c:pt>
                <c:pt idx="94">
                  <c:v>636</c:v>
                </c:pt>
                <c:pt idx="95">
                  <c:v>645</c:v>
                </c:pt>
                <c:pt idx="96">
                  <c:v>613</c:v>
                </c:pt>
                <c:pt idx="97">
                  <c:v>540</c:v>
                </c:pt>
                <c:pt idx="98">
                  <c:v>516</c:v>
                </c:pt>
                <c:pt idx="99">
                  <c:v>503</c:v>
                </c:pt>
                <c:pt idx="100">
                  <c:v>470</c:v>
                </c:pt>
                <c:pt idx="101">
                  <c:v>436</c:v>
                </c:pt>
                <c:pt idx="102">
                  <c:v>400</c:v>
                </c:pt>
                <c:pt idx="103">
                  <c:v>352</c:v>
                </c:pt>
                <c:pt idx="104">
                  <c:v>376</c:v>
                </c:pt>
                <c:pt idx="105">
                  <c:v>347</c:v>
                </c:pt>
                <c:pt idx="106">
                  <c:v>326</c:v>
                </c:pt>
                <c:pt idx="107">
                  <c:v>276</c:v>
                </c:pt>
                <c:pt idx="108">
                  <c:v>266</c:v>
                </c:pt>
                <c:pt idx="109">
                  <c:v>278</c:v>
                </c:pt>
                <c:pt idx="110">
                  <c:v>269</c:v>
                </c:pt>
                <c:pt idx="111">
                  <c:v>235</c:v>
                </c:pt>
                <c:pt idx="112">
                  <c:v>205</c:v>
                </c:pt>
                <c:pt idx="113">
                  <c:v>189</c:v>
                </c:pt>
                <c:pt idx="114">
                  <c:v>172</c:v>
                </c:pt>
                <c:pt idx="115">
                  <c:v>166</c:v>
                </c:pt>
                <c:pt idx="116">
                  <c:v>158</c:v>
                </c:pt>
                <c:pt idx="117">
                  <c:v>122</c:v>
                </c:pt>
                <c:pt idx="118">
                  <c:v>127</c:v>
                </c:pt>
                <c:pt idx="119">
                  <c:v>135</c:v>
                </c:pt>
                <c:pt idx="120">
                  <c:v>109</c:v>
                </c:pt>
                <c:pt idx="121">
                  <c:v>86</c:v>
                </c:pt>
                <c:pt idx="122">
                  <c:v>91</c:v>
                </c:pt>
                <c:pt idx="123">
                  <c:v>90</c:v>
                </c:pt>
                <c:pt idx="124">
                  <c:v>84</c:v>
                </c:pt>
                <c:pt idx="125">
                  <c:v>77</c:v>
                </c:pt>
                <c:pt idx="126">
                  <c:v>65</c:v>
                </c:pt>
                <c:pt idx="127">
                  <c:v>66</c:v>
                </c:pt>
                <c:pt idx="128">
                  <c:v>67</c:v>
                </c:pt>
                <c:pt idx="129">
                  <c:v>59</c:v>
                </c:pt>
                <c:pt idx="130">
                  <c:v>42</c:v>
                </c:pt>
                <c:pt idx="131">
                  <c:v>51</c:v>
                </c:pt>
                <c:pt idx="132">
                  <c:v>57</c:v>
                </c:pt>
                <c:pt idx="133">
                  <c:v>46</c:v>
                </c:pt>
                <c:pt idx="134">
                  <c:v>48</c:v>
                </c:pt>
                <c:pt idx="135">
                  <c:v>36</c:v>
                </c:pt>
                <c:pt idx="136">
                  <c:v>54</c:v>
                </c:pt>
                <c:pt idx="137">
                  <c:v>48</c:v>
                </c:pt>
                <c:pt idx="138">
                  <c:v>59</c:v>
                </c:pt>
                <c:pt idx="139">
                  <c:v>35</c:v>
                </c:pt>
                <c:pt idx="140">
                  <c:v>55</c:v>
                </c:pt>
                <c:pt idx="141">
                  <c:v>57</c:v>
                </c:pt>
                <c:pt idx="142">
                  <c:v>58</c:v>
                </c:pt>
                <c:pt idx="143">
                  <c:v>38</c:v>
                </c:pt>
                <c:pt idx="144">
                  <c:v>46</c:v>
                </c:pt>
                <c:pt idx="145">
                  <c:v>47</c:v>
                </c:pt>
                <c:pt idx="146">
                  <c:v>58</c:v>
                </c:pt>
                <c:pt idx="147">
                  <c:v>54</c:v>
                </c:pt>
                <c:pt idx="148">
                  <c:v>50</c:v>
                </c:pt>
                <c:pt idx="149">
                  <c:v>50</c:v>
                </c:pt>
                <c:pt idx="150">
                  <c:v>53</c:v>
                </c:pt>
                <c:pt idx="151">
                  <c:v>53</c:v>
                </c:pt>
                <c:pt idx="152">
                  <c:v>60</c:v>
                </c:pt>
                <c:pt idx="153">
                  <c:v>45</c:v>
                </c:pt>
                <c:pt idx="154">
                  <c:v>45</c:v>
                </c:pt>
                <c:pt idx="155">
                  <c:v>65</c:v>
                </c:pt>
                <c:pt idx="156">
                  <c:v>56</c:v>
                </c:pt>
                <c:pt idx="157">
                  <c:v>53</c:v>
                </c:pt>
                <c:pt idx="158">
                  <c:v>52</c:v>
                </c:pt>
                <c:pt idx="159">
                  <c:v>51</c:v>
                </c:pt>
                <c:pt idx="160">
                  <c:v>53</c:v>
                </c:pt>
                <c:pt idx="161">
                  <c:v>51</c:v>
                </c:pt>
                <c:pt idx="162">
                  <c:v>58</c:v>
                </c:pt>
                <c:pt idx="163">
                  <c:v>53</c:v>
                </c:pt>
                <c:pt idx="164">
                  <c:v>65</c:v>
                </c:pt>
                <c:pt idx="165">
                  <c:v>53</c:v>
                </c:pt>
                <c:pt idx="166">
                  <c:v>51</c:v>
                </c:pt>
                <c:pt idx="167">
                  <c:v>53</c:v>
                </c:pt>
                <c:pt idx="168">
                  <c:v>63</c:v>
                </c:pt>
                <c:pt idx="169">
                  <c:v>65</c:v>
                </c:pt>
                <c:pt idx="170">
                  <c:v>54</c:v>
                </c:pt>
                <c:pt idx="171">
                  <c:v>56</c:v>
                </c:pt>
                <c:pt idx="172">
                  <c:v>54</c:v>
                </c:pt>
                <c:pt idx="173">
                  <c:v>62</c:v>
                </c:pt>
                <c:pt idx="174">
                  <c:v>51</c:v>
                </c:pt>
                <c:pt idx="175">
                  <c:v>61</c:v>
                </c:pt>
                <c:pt idx="176">
                  <c:v>45</c:v>
                </c:pt>
                <c:pt idx="177">
                  <c:v>57</c:v>
                </c:pt>
                <c:pt idx="178">
                  <c:v>56</c:v>
                </c:pt>
                <c:pt idx="179">
                  <c:v>54</c:v>
                </c:pt>
                <c:pt idx="180">
                  <c:v>56</c:v>
                </c:pt>
                <c:pt idx="181">
                  <c:v>54</c:v>
                </c:pt>
                <c:pt idx="182">
                  <c:v>58</c:v>
                </c:pt>
                <c:pt idx="183">
                  <c:v>59</c:v>
                </c:pt>
                <c:pt idx="184">
                  <c:v>59</c:v>
                </c:pt>
                <c:pt idx="185">
                  <c:v>56</c:v>
                </c:pt>
                <c:pt idx="186">
                  <c:v>49</c:v>
                </c:pt>
                <c:pt idx="187">
                  <c:v>67</c:v>
                </c:pt>
                <c:pt idx="188">
                  <c:v>60</c:v>
                </c:pt>
                <c:pt idx="189">
                  <c:v>58</c:v>
                </c:pt>
                <c:pt idx="190">
                  <c:v>55</c:v>
                </c:pt>
                <c:pt idx="191">
                  <c:v>73</c:v>
                </c:pt>
                <c:pt idx="192">
                  <c:v>47</c:v>
                </c:pt>
                <c:pt idx="193">
                  <c:v>69</c:v>
                </c:pt>
                <c:pt idx="194">
                  <c:v>57</c:v>
                </c:pt>
                <c:pt idx="195">
                  <c:v>56</c:v>
                </c:pt>
                <c:pt idx="196">
                  <c:v>58</c:v>
                </c:pt>
                <c:pt idx="197">
                  <c:v>65</c:v>
                </c:pt>
                <c:pt idx="198">
                  <c:v>77</c:v>
                </c:pt>
                <c:pt idx="199">
                  <c:v>72</c:v>
                </c:pt>
                <c:pt idx="200">
                  <c:v>62</c:v>
                </c:pt>
                <c:pt idx="201">
                  <c:v>85</c:v>
                </c:pt>
                <c:pt idx="202">
                  <c:v>102</c:v>
                </c:pt>
                <c:pt idx="203">
                  <c:v>89</c:v>
                </c:pt>
                <c:pt idx="204">
                  <c:v>99</c:v>
                </c:pt>
                <c:pt idx="205">
                  <c:v>112</c:v>
                </c:pt>
                <c:pt idx="206">
                  <c:v>140</c:v>
                </c:pt>
                <c:pt idx="207">
                  <c:v>125</c:v>
                </c:pt>
                <c:pt idx="208">
                  <c:v>139</c:v>
                </c:pt>
                <c:pt idx="209">
                  <c:v>180</c:v>
                </c:pt>
                <c:pt idx="210">
                  <c:v>203</c:v>
                </c:pt>
                <c:pt idx="211">
                  <c:v>171</c:v>
                </c:pt>
                <c:pt idx="212">
                  <c:v>227</c:v>
                </c:pt>
                <c:pt idx="213">
                  <c:v>237</c:v>
                </c:pt>
                <c:pt idx="214">
                  <c:v>235</c:v>
                </c:pt>
                <c:pt idx="215">
                  <c:v>297</c:v>
                </c:pt>
                <c:pt idx="216">
                  <c:v>294</c:v>
                </c:pt>
                <c:pt idx="217">
                  <c:v>309</c:v>
                </c:pt>
                <c:pt idx="218">
                  <c:v>342</c:v>
                </c:pt>
                <c:pt idx="219">
                  <c:v>399</c:v>
                </c:pt>
                <c:pt idx="220">
                  <c:v>417</c:v>
                </c:pt>
                <c:pt idx="221">
                  <c:v>423</c:v>
                </c:pt>
                <c:pt idx="222">
                  <c:v>499</c:v>
                </c:pt>
                <c:pt idx="223">
                  <c:v>540</c:v>
                </c:pt>
                <c:pt idx="224">
                  <c:v>556</c:v>
                </c:pt>
                <c:pt idx="225">
                  <c:v>554</c:v>
                </c:pt>
                <c:pt idx="226">
                  <c:v>690</c:v>
                </c:pt>
                <c:pt idx="227">
                  <c:v>797</c:v>
                </c:pt>
                <c:pt idx="228">
                  <c:v>701</c:v>
                </c:pt>
                <c:pt idx="229">
                  <c:v>828</c:v>
                </c:pt>
                <c:pt idx="230">
                  <c:v>985</c:v>
                </c:pt>
                <c:pt idx="231">
                  <c:v>927</c:v>
                </c:pt>
                <c:pt idx="232">
                  <c:v>1025</c:v>
                </c:pt>
                <c:pt idx="233">
                  <c:v>1398</c:v>
                </c:pt>
                <c:pt idx="234">
                  <c:v>1594</c:v>
                </c:pt>
                <c:pt idx="235">
                  <c:v>1594</c:v>
                </c:pt>
                <c:pt idx="236">
                  <c:v>1803</c:v>
                </c:pt>
                <c:pt idx="237">
                  <c:v>1789</c:v>
                </c:pt>
                <c:pt idx="238">
                  <c:v>1957</c:v>
                </c:pt>
                <c:pt idx="239">
                  <c:v>2080</c:v>
                </c:pt>
                <c:pt idx="240">
                  <c:v>2282</c:v>
                </c:pt>
                <c:pt idx="241">
                  <c:v>2292</c:v>
                </c:pt>
                <c:pt idx="242">
                  <c:v>2518</c:v>
                </c:pt>
                <c:pt idx="243">
                  <c:v>2600</c:v>
                </c:pt>
                <c:pt idx="244">
                  <c:v>2960</c:v>
                </c:pt>
                <c:pt idx="245">
                  <c:v>2954</c:v>
                </c:pt>
                <c:pt idx="246">
                  <c:v>3163</c:v>
                </c:pt>
                <c:pt idx="247">
                  <c:v>3477</c:v>
                </c:pt>
                <c:pt idx="248">
                  <c:v>3595</c:v>
                </c:pt>
                <c:pt idx="249">
                  <c:v>3768</c:v>
                </c:pt>
                <c:pt idx="250">
                  <c:v>4009</c:v>
                </c:pt>
                <c:pt idx="251">
                  <c:v>4485</c:v>
                </c:pt>
                <c:pt idx="252">
                  <c:v>4508</c:v>
                </c:pt>
                <c:pt idx="253">
                  <c:v>4857</c:v>
                </c:pt>
                <c:pt idx="254">
                  <c:v>5182</c:v>
                </c:pt>
                <c:pt idx="255">
                  <c:v>5536</c:v>
                </c:pt>
                <c:pt idx="256">
                  <c:v>5774</c:v>
                </c:pt>
                <c:pt idx="257">
                  <c:v>6240</c:v>
                </c:pt>
                <c:pt idx="258">
                  <c:v>6511</c:v>
                </c:pt>
                <c:pt idx="259">
                  <c:v>6968</c:v>
                </c:pt>
                <c:pt idx="260">
                  <c:v>7292</c:v>
                </c:pt>
                <c:pt idx="261">
                  <c:v>7950</c:v>
                </c:pt>
                <c:pt idx="262">
                  <c:v>8234</c:v>
                </c:pt>
                <c:pt idx="263">
                  <c:v>10576</c:v>
                </c:pt>
                <c:pt idx="264">
                  <c:v>11233</c:v>
                </c:pt>
                <c:pt idx="265">
                  <c:v>12267</c:v>
                </c:pt>
                <c:pt idx="266">
                  <c:v>9236</c:v>
                </c:pt>
                <c:pt idx="267">
                  <c:v>10992</c:v>
                </c:pt>
                <c:pt idx="268">
                  <c:v>11825</c:v>
                </c:pt>
                <c:pt idx="269">
                  <c:v>12131</c:v>
                </c:pt>
                <c:pt idx="270">
                  <c:v>11037</c:v>
                </c:pt>
                <c:pt idx="271">
                  <c:v>11336</c:v>
                </c:pt>
                <c:pt idx="272">
                  <c:v>12431</c:v>
                </c:pt>
                <c:pt idx="273">
                  <c:v>12564</c:v>
                </c:pt>
                <c:pt idx="274">
                  <c:v>12002</c:v>
                </c:pt>
                <c:pt idx="275">
                  <c:v>12173</c:v>
                </c:pt>
                <c:pt idx="276">
                  <c:v>12921</c:v>
                </c:pt>
                <c:pt idx="277">
                  <c:v>12976</c:v>
                </c:pt>
                <c:pt idx="278">
                  <c:v>12834</c:v>
                </c:pt>
                <c:pt idx="279">
                  <c:v>12649</c:v>
                </c:pt>
                <c:pt idx="280">
                  <c:v>13338</c:v>
                </c:pt>
                <c:pt idx="281">
                  <c:v>13721</c:v>
                </c:pt>
                <c:pt idx="282">
                  <c:v>13205</c:v>
                </c:pt>
                <c:pt idx="283">
                  <c:v>12286</c:v>
                </c:pt>
                <c:pt idx="284">
                  <c:v>12590</c:v>
                </c:pt>
                <c:pt idx="285">
                  <c:v>12841</c:v>
                </c:pt>
                <c:pt idx="286">
                  <c:v>12389</c:v>
                </c:pt>
                <c:pt idx="287">
                  <c:v>11821</c:v>
                </c:pt>
                <c:pt idx="288">
                  <c:v>11940</c:v>
                </c:pt>
                <c:pt idx="289">
                  <c:v>12005</c:v>
                </c:pt>
                <c:pt idx="290">
                  <c:v>11666</c:v>
                </c:pt>
                <c:pt idx="291">
                  <c:v>11310</c:v>
                </c:pt>
                <c:pt idx="292">
                  <c:v>11120</c:v>
                </c:pt>
                <c:pt idx="293">
                  <c:v>12184</c:v>
                </c:pt>
                <c:pt idx="294">
                  <c:v>11819</c:v>
                </c:pt>
                <c:pt idx="295">
                  <c:v>11484</c:v>
                </c:pt>
                <c:pt idx="296">
                  <c:v>11661</c:v>
                </c:pt>
                <c:pt idx="297">
                  <c:v>11927</c:v>
                </c:pt>
                <c:pt idx="298">
                  <c:v>11826</c:v>
                </c:pt>
                <c:pt idx="299">
                  <c:v>11752</c:v>
                </c:pt>
                <c:pt idx="300">
                  <c:v>12014</c:v>
                </c:pt>
                <c:pt idx="301">
                  <c:v>11775</c:v>
                </c:pt>
                <c:pt idx="302">
                  <c:v>11634</c:v>
                </c:pt>
                <c:pt idx="303">
                  <c:v>12016</c:v>
                </c:pt>
                <c:pt idx="304">
                  <c:v>12000</c:v>
                </c:pt>
                <c:pt idx="305">
                  <c:v>11745</c:v>
                </c:pt>
                <c:pt idx="306">
                  <c:v>11620</c:v>
                </c:pt>
                <c:pt idx="307">
                  <c:v>11865</c:v>
                </c:pt>
                <c:pt idx="308">
                  <c:v>11890</c:v>
                </c:pt>
                <c:pt idx="309">
                  <c:v>11732</c:v>
                </c:pt>
                <c:pt idx="310">
                  <c:v>11621</c:v>
                </c:pt>
                <c:pt idx="311">
                  <c:v>11594</c:v>
                </c:pt>
                <c:pt idx="312">
                  <c:v>11706</c:v>
                </c:pt>
                <c:pt idx="313">
                  <c:v>11570</c:v>
                </c:pt>
                <c:pt idx="314">
                  <c:v>11575</c:v>
                </c:pt>
                <c:pt idx="315">
                  <c:v>11336</c:v>
                </c:pt>
                <c:pt idx="316">
                  <c:v>11425</c:v>
                </c:pt>
                <c:pt idx="317">
                  <c:v>11395</c:v>
                </c:pt>
                <c:pt idx="318">
                  <c:v>11295</c:v>
                </c:pt>
                <c:pt idx="319">
                  <c:v>11011</c:v>
                </c:pt>
                <c:pt idx="320">
                  <c:v>10607</c:v>
                </c:pt>
                <c:pt idx="321">
                  <c:v>10691</c:v>
                </c:pt>
                <c:pt idx="322">
                  <c:v>10593</c:v>
                </c:pt>
                <c:pt idx="323">
                  <c:v>10645</c:v>
                </c:pt>
                <c:pt idx="324">
                  <c:v>10299</c:v>
                </c:pt>
                <c:pt idx="325">
                  <c:v>10275</c:v>
                </c:pt>
                <c:pt idx="326">
                  <c:v>10184</c:v>
                </c:pt>
                <c:pt idx="327">
                  <c:v>10272</c:v>
                </c:pt>
                <c:pt idx="328">
                  <c:v>10080</c:v>
                </c:pt>
                <c:pt idx="329">
                  <c:v>9679</c:v>
                </c:pt>
                <c:pt idx="330">
                  <c:v>9639</c:v>
                </c:pt>
                <c:pt idx="331">
                  <c:v>9795</c:v>
                </c:pt>
                <c:pt idx="332">
                  <c:v>9618</c:v>
                </c:pt>
                <c:pt idx="333">
                  <c:v>9264</c:v>
                </c:pt>
                <c:pt idx="334">
                  <c:v>9218</c:v>
                </c:pt>
                <c:pt idx="335">
                  <c:v>9265</c:v>
                </c:pt>
                <c:pt idx="336">
                  <c:v>9100</c:v>
                </c:pt>
                <c:pt idx="337">
                  <c:v>8680</c:v>
                </c:pt>
                <c:pt idx="338">
                  <c:v>8833</c:v>
                </c:pt>
                <c:pt idx="339">
                  <c:v>8832</c:v>
                </c:pt>
                <c:pt idx="340">
                  <c:v>8533</c:v>
                </c:pt>
                <c:pt idx="341">
                  <c:v>8248</c:v>
                </c:pt>
                <c:pt idx="342">
                  <c:v>8489</c:v>
                </c:pt>
                <c:pt idx="343">
                  <c:v>8157</c:v>
                </c:pt>
                <c:pt idx="344">
                  <c:v>8105</c:v>
                </c:pt>
                <c:pt idx="345">
                  <c:v>7944</c:v>
                </c:pt>
                <c:pt idx="346">
                  <c:v>7877</c:v>
                </c:pt>
                <c:pt idx="347">
                  <c:v>7552</c:v>
                </c:pt>
                <c:pt idx="348">
                  <c:v>7580</c:v>
                </c:pt>
                <c:pt idx="349">
                  <c:v>7523</c:v>
                </c:pt>
                <c:pt idx="350">
                  <c:v>7274</c:v>
                </c:pt>
                <c:pt idx="351">
                  <c:v>7106</c:v>
                </c:pt>
                <c:pt idx="352">
                  <c:v>7020</c:v>
                </c:pt>
                <c:pt idx="353">
                  <c:v>6663</c:v>
                </c:pt>
                <c:pt idx="354">
                  <c:v>6503</c:v>
                </c:pt>
                <c:pt idx="355">
                  <c:v>6165</c:v>
                </c:pt>
                <c:pt idx="356">
                  <c:v>6260</c:v>
                </c:pt>
                <c:pt idx="357">
                  <c:v>5848</c:v>
                </c:pt>
                <c:pt idx="358">
                  <c:v>5731</c:v>
                </c:pt>
                <c:pt idx="359">
                  <c:v>5428</c:v>
                </c:pt>
                <c:pt idx="360">
                  <c:v>5458</c:v>
                </c:pt>
                <c:pt idx="361">
                  <c:v>5067</c:v>
                </c:pt>
                <c:pt idx="362">
                  <c:v>5145</c:v>
                </c:pt>
                <c:pt idx="363">
                  <c:v>4775</c:v>
                </c:pt>
                <c:pt idx="364">
                  <c:v>4842</c:v>
                </c:pt>
                <c:pt idx="365">
                  <c:v>4436</c:v>
                </c:pt>
                <c:pt idx="366">
                  <c:v>4499</c:v>
                </c:pt>
                <c:pt idx="367">
                  <c:v>4218</c:v>
                </c:pt>
                <c:pt idx="368">
                  <c:v>4148</c:v>
                </c:pt>
                <c:pt idx="369">
                  <c:v>4012</c:v>
                </c:pt>
                <c:pt idx="370">
                  <c:v>3846</c:v>
                </c:pt>
                <c:pt idx="371">
                  <c:v>3664</c:v>
                </c:pt>
                <c:pt idx="372">
                  <c:v>3618</c:v>
                </c:pt>
                <c:pt idx="373">
                  <c:v>3479</c:v>
                </c:pt>
                <c:pt idx="374">
                  <c:v>3296</c:v>
                </c:pt>
                <c:pt idx="375">
                  <c:v>3227</c:v>
                </c:pt>
                <c:pt idx="376">
                  <c:v>3140</c:v>
                </c:pt>
                <c:pt idx="377">
                  <c:v>3029</c:v>
                </c:pt>
                <c:pt idx="378">
                  <c:v>2869</c:v>
                </c:pt>
                <c:pt idx="379">
                  <c:v>2823</c:v>
                </c:pt>
                <c:pt idx="380">
                  <c:v>2751</c:v>
                </c:pt>
                <c:pt idx="381">
                  <c:v>2510</c:v>
                </c:pt>
                <c:pt idx="382">
                  <c:v>2547</c:v>
                </c:pt>
                <c:pt idx="383">
                  <c:v>2128</c:v>
                </c:pt>
                <c:pt idx="384">
                  <c:v>2035</c:v>
                </c:pt>
                <c:pt idx="385">
                  <c:v>1909</c:v>
                </c:pt>
                <c:pt idx="386">
                  <c:v>1807</c:v>
                </c:pt>
                <c:pt idx="387">
                  <c:v>1646</c:v>
                </c:pt>
                <c:pt idx="388">
                  <c:v>1484</c:v>
                </c:pt>
                <c:pt idx="389">
                  <c:v>1436</c:v>
                </c:pt>
                <c:pt idx="390">
                  <c:v>1346</c:v>
                </c:pt>
                <c:pt idx="391">
                  <c:v>1241</c:v>
                </c:pt>
                <c:pt idx="392">
                  <c:v>1099</c:v>
                </c:pt>
                <c:pt idx="393">
                  <c:v>1120</c:v>
                </c:pt>
                <c:pt idx="394">
                  <c:v>975</c:v>
                </c:pt>
                <c:pt idx="395">
                  <c:v>913</c:v>
                </c:pt>
                <c:pt idx="396">
                  <c:v>876</c:v>
                </c:pt>
                <c:pt idx="397">
                  <c:v>799</c:v>
                </c:pt>
                <c:pt idx="398">
                  <c:v>779</c:v>
                </c:pt>
                <c:pt idx="399">
                  <c:v>668</c:v>
                </c:pt>
                <c:pt idx="400">
                  <c:v>640</c:v>
                </c:pt>
                <c:pt idx="401">
                  <c:v>588</c:v>
                </c:pt>
                <c:pt idx="402">
                  <c:v>612</c:v>
                </c:pt>
                <c:pt idx="403">
                  <c:v>538</c:v>
                </c:pt>
                <c:pt idx="404">
                  <c:v>482</c:v>
                </c:pt>
                <c:pt idx="405">
                  <c:v>438</c:v>
                </c:pt>
                <c:pt idx="406">
                  <c:v>475</c:v>
                </c:pt>
                <c:pt idx="407">
                  <c:v>396</c:v>
                </c:pt>
                <c:pt idx="408">
                  <c:v>360</c:v>
                </c:pt>
                <c:pt idx="409">
                  <c:v>335</c:v>
                </c:pt>
                <c:pt idx="410">
                  <c:v>311</c:v>
                </c:pt>
                <c:pt idx="411">
                  <c:v>332</c:v>
                </c:pt>
                <c:pt idx="412">
                  <c:v>287</c:v>
                </c:pt>
                <c:pt idx="413">
                  <c:v>228</c:v>
                </c:pt>
                <c:pt idx="414">
                  <c:v>212</c:v>
                </c:pt>
                <c:pt idx="415">
                  <c:v>215</c:v>
                </c:pt>
                <c:pt idx="416">
                  <c:v>185</c:v>
                </c:pt>
                <c:pt idx="417">
                  <c:v>175</c:v>
                </c:pt>
                <c:pt idx="418">
                  <c:v>145</c:v>
                </c:pt>
                <c:pt idx="419">
                  <c:v>135</c:v>
                </c:pt>
                <c:pt idx="420">
                  <c:v>130</c:v>
                </c:pt>
                <c:pt idx="421">
                  <c:v>122</c:v>
                </c:pt>
                <c:pt idx="422">
                  <c:v>87</c:v>
                </c:pt>
                <c:pt idx="423">
                  <c:v>97</c:v>
                </c:pt>
                <c:pt idx="424">
                  <c:v>92</c:v>
                </c:pt>
                <c:pt idx="425">
                  <c:v>87</c:v>
                </c:pt>
                <c:pt idx="426">
                  <c:v>66</c:v>
                </c:pt>
                <c:pt idx="427">
                  <c:v>65</c:v>
                </c:pt>
                <c:pt idx="428">
                  <c:v>79</c:v>
                </c:pt>
                <c:pt idx="429">
                  <c:v>60</c:v>
                </c:pt>
                <c:pt idx="430">
                  <c:v>54</c:v>
                </c:pt>
                <c:pt idx="431">
                  <c:v>38</c:v>
                </c:pt>
                <c:pt idx="432">
                  <c:v>58</c:v>
                </c:pt>
                <c:pt idx="433">
                  <c:v>56</c:v>
                </c:pt>
                <c:pt idx="434">
                  <c:v>35</c:v>
                </c:pt>
                <c:pt idx="435">
                  <c:v>31</c:v>
                </c:pt>
                <c:pt idx="436">
                  <c:v>38</c:v>
                </c:pt>
                <c:pt idx="437">
                  <c:v>42</c:v>
                </c:pt>
                <c:pt idx="438">
                  <c:v>37</c:v>
                </c:pt>
                <c:pt idx="439">
                  <c:v>23</c:v>
                </c:pt>
                <c:pt idx="440">
                  <c:v>24</c:v>
                </c:pt>
                <c:pt idx="441">
                  <c:v>33</c:v>
                </c:pt>
                <c:pt idx="442">
                  <c:v>33</c:v>
                </c:pt>
                <c:pt idx="443">
                  <c:v>20</c:v>
                </c:pt>
                <c:pt idx="444">
                  <c:v>23</c:v>
                </c:pt>
                <c:pt idx="445">
                  <c:v>23</c:v>
                </c:pt>
                <c:pt idx="446">
                  <c:v>21</c:v>
                </c:pt>
                <c:pt idx="447">
                  <c:v>15</c:v>
                </c:pt>
                <c:pt idx="448">
                  <c:v>26</c:v>
                </c:pt>
                <c:pt idx="449">
                  <c:v>24</c:v>
                </c:pt>
                <c:pt idx="450">
                  <c:v>16</c:v>
                </c:pt>
                <c:pt idx="451">
                  <c:v>20</c:v>
                </c:pt>
                <c:pt idx="452">
                  <c:v>9</c:v>
                </c:pt>
                <c:pt idx="453">
                  <c:v>19</c:v>
                </c:pt>
                <c:pt idx="454">
                  <c:v>22</c:v>
                </c:pt>
                <c:pt idx="455">
                  <c:v>18</c:v>
                </c:pt>
                <c:pt idx="456">
                  <c:v>15</c:v>
                </c:pt>
                <c:pt idx="457">
                  <c:v>18</c:v>
                </c:pt>
                <c:pt idx="458">
                  <c:v>18</c:v>
                </c:pt>
                <c:pt idx="459">
                  <c:v>19</c:v>
                </c:pt>
                <c:pt idx="460">
                  <c:v>16</c:v>
                </c:pt>
                <c:pt idx="461">
                  <c:v>21</c:v>
                </c:pt>
                <c:pt idx="462">
                  <c:v>24</c:v>
                </c:pt>
                <c:pt idx="463">
                  <c:v>18</c:v>
                </c:pt>
                <c:pt idx="464">
                  <c:v>13</c:v>
                </c:pt>
                <c:pt idx="465">
                  <c:v>16</c:v>
                </c:pt>
                <c:pt idx="466">
                  <c:v>22</c:v>
                </c:pt>
                <c:pt idx="467">
                  <c:v>13</c:v>
                </c:pt>
                <c:pt idx="468">
                  <c:v>19</c:v>
                </c:pt>
                <c:pt idx="469">
                  <c:v>10</c:v>
                </c:pt>
                <c:pt idx="470">
                  <c:v>12</c:v>
                </c:pt>
                <c:pt idx="471">
                  <c:v>8</c:v>
                </c:pt>
                <c:pt idx="472">
                  <c:v>14</c:v>
                </c:pt>
                <c:pt idx="473">
                  <c:v>16</c:v>
                </c:pt>
                <c:pt idx="474">
                  <c:v>14</c:v>
                </c:pt>
                <c:pt idx="475">
                  <c:v>7</c:v>
                </c:pt>
                <c:pt idx="476">
                  <c:v>14</c:v>
                </c:pt>
                <c:pt idx="477">
                  <c:v>27</c:v>
                </c:pt>
                <c:pt idx="478">
                  <c:v>14</c:v>
                </c:pt>
                <c:pt idx="479">
                  <c:v>13</c:v>
                </c:pt>
                <c:pt idx="480">
                  <c:v>9</c:v>
                </c:pt>
                <c:pt idx="481">
                  <c:v>25</c:v>
                </c:pt>
                <c:pt idx="482">
                  <c:v>23</c:v>
                </c:pt>
                <c:pt idx="483">
                  <c:v>18</c:v>
                </c:pt>
                <c:pt idx="484">
                  <c:v>16</c:v>
                </c:pt>
                <c:pt idx="485">
                  <c:v>23</c:v>
                </c:pt>
                <c:pt idx="486">
                  <c:v>19</c:v>
                </c:pt>
                <c:pt idx="487">
                  <c:v>19</c:v>
                </c:pt>
                <c:pt idx="488">
                  <c:v>13</c:v>
                </c:pt>
                <c:pt idx="489">
                  <c:v>15</c:v>
                </c:pt>
                <c:pt idx="490">
                  <c:v>14</c:v>
                </c:pt>
                <c:pt idx="491">
                  <c:v>21</c:v>
                </c:pt>
                <c:pt idx="492">
                  <c:v>12</c:v>
                </c:pt>
                <c:pt idx="493">
                  <c:v>15</c:v>
                </c:pt>
                <c:pt idx="494">
                  <c:v>22</c:v>
                </c:pt>
                <c:pt idx="495">
                  <c:v>11</c:v>
                </c:pt>
                <c:pt idx="496">
                  <c:v>15</c:v>
                </c:pt>
                <c:pt idx="497">
                  <c:v>15</c:v>
                </c:pt>
                <c:pt idx="498">
                  <c:v>16</c:v>
                </c:pt>
                <c:pt idx="499">
                  <c:v>20</c:v>
                </c:pt>
                <c:pt idx="500">
                  <c:v>14</c:v>
                </c:pt>
                <c:pt idx="501">
                  <c:v>18</c:v>
                </c:pt>
                <c:pt idx="502">
                  <c:v>11</c:v>
                </c:pt>
                <c:pt idx="503">
                  <c:v>17</c:v>
                </c:pt>
                <c:pt idx="504">
                  <c:v>20</c:v>
                </c:pt>
                <c:pt idx="505">
                  <c:v>14</c:v>
                </c:pt>
                <c:pt idx="506">
                  <c:v>20</c:v>
                </c:pt>
                <c:pt idx="507">
                  <c:v>15</c:v>
                </c:pt>
                <c:pt idx="508">
                  <c:v>22</c:v>
                </c:pt>
                <c:pt idx="509">
                  <c:v>14</c:v>
                </c:pt>
                <c:pt idx="510">
                  <c:v>19</c:v>
                </c:pt>
                <c:pt idx="511">
                  <c:v>10</c:v>
                </c:pt>
                <c:pt idx="512">
                  <c:v>9</c:v>
                </c:pt>
                <c:pt idx="513">
                  <c:v>17</c:v>
                </c:pt>
                <c:pt idx="514">
                  <c:v>10</c:v>
                </c:pt>
                <c:pt idx="515">
                  <c:v>13</c:v>
                </c:pt>
                <c:pt idx="516">
                  <c:v>19</c:v>
                </c:pt>
                <c:pt idx="517">
                  <c:v>19</c:v>
                </c:pt>
                <c:pt idx="518">
                  <c:v>14</c:v>
                </c:pt>
                <c:pt idx="519">
                  <c:v>11</c:v>
                </c:pt>
                <c:pt idx="520">
                  <c:v>15</c:v>
                </c:pt>
                <c:pt idx="521">
                  <c:v>15</c:v>
                </c:pt>
                <c:pt idx="522">
                  <c:v>14</c:v>
                </c:pt>
                <c:pt idx="523">
                  <c:v>14</c:v>
                </c:pt>
                <c:pt idx="524">
                  <c:v>11</c:v>
                </c:pt>
                <c:pt idx="525">
                  <c:v>18</c:v>
                </c:pt>
                <c:pt idx="526">
                  <c:v>27</c:v>
                </c:pt>
                <c:pt idx="527">
                  <c:v>26</c:v>
                </c:pt>
                <c:pt idx="528">
                  <c:v>13</c:v>
                </c:pt>
                <c:pt idx="529">
                  <c:v>11</c:v>
                </c:pt>
                <c:pt idx="530">
                  <c:v>19</c:v>
                </c:pt>
                <c:pt idx="531">
                  <c:v>20</c:v>
                </c:pt>
                <c:pt idx="532">
                  <c:v>13</c:v>
                </c:pt>
                <c:pt idx="533">
                  <c:v>10</c:v>
                </c:pt>
                <c:pt idx="534">
                  <c:v>27</c:v>
                </c:pt>
                <c:pt idx="535">
                  <c:v>8</c:v>
                </c:pt>
                <c:pt idx="536">
                  <c:v>12</c:v>
                </c:pt>
                <c:pt idx="537">
                  <c:v>11</c:v>
                </c:pt>
                <c:pt idx="538">
                  <c:v>17</c:v>
                </c:pt>
                <c:pt idx="539">
                  <c:v>18</c:v>
                </c:pt>
                <c:pt idx="540">
                  <c:v>13</c:v>
                </c:pt>
                <c:pt idx="541">
                  <c:v>10</c:v>
                </c:pt>
                <c:pt idx="542">
                  <c:v>15</c:v>
                </c:pt>
                <c:pt idx="543">
                  <c:v>17</c:v>
                </c:pt>
                <c:pt idx="544">
                  <c:v>15</c:v>
                </c:pt>
                <c:pt idx="545">
                  <c:v>14</c:v>
                </c:pt>
                <c:pt idx="546">
                  <c:v>14</c:v>
                </c:pt>
                <c:pt idx="547">
                  <c:v>20</c:v>
                </c:pt>
                <c:pt idx="548">
                  <c:v>13</c:v>
                </c:pt>
                <c:pt idx="549">
                  <c:v>25</c:v>
                </c:pt>
                <c:pt idx="550">
                  <c:v>9</c:v>
                </c:pt>
                <c:pt idx="551">
                  <c:v>14</c:v>
                </c:pt>
                <c:pt idx="552">
                  <c:v>14</c:v>
                </c:pt>
                <c:pt idx="553">
                  <c:v>17</c:v>
                </c:pt>
                <c:pt idx="554">
                  <c:v>20</c:v>
                </c:pt>
                <c:pt idx="555">
                  <c:v>15</c:v>
                </c:pt>
                <c:pt idx="556">
                  <c:v>14</c:v>
                </c:pt>
                <c:pt idx="557">
                  <c:v>14</c:v>
                </c:pt>
                <c:pt idx="558">
                  <c:v>21</c:v>
                </c:pt>
                <c:pt idx="559">
                  <c:v>17</c:v>
                </c:pt>
                <c:pt idx="560">
                  <c:v>21</c:v>
                </c:pt>
                <c:pt idx="561">
                  <c:v>12</c:v>
                </c:pt>
                <c:pt idx="562">
                  <c:v>12</c:v>
                </c:pt>
                <c:pt idx="563">
                  <c:v>24</c:v>
                </c:pt>
                <c:pt idx="564">
                  <c:v>18</c:v>
                </c:pt>
                <c:pt idx="565">
                  <c:v>11</c:v>
                </c:pt>
                <c:pt idx="566">
                  <c:v>22</c:v>
                </c:pt>
                <c:pt idx="567">
                  <c:v>17</c:v>
                </c:pt>
                <c:pt idx="568">
                  <c:v>26</c:v>
                </c:pt>
                <c:pt idx="569">
                  <c:v>18</c:v>
                </c:pt>
                <c:pt idx="570">
                  <c:v>7</c:v>
                </c:pt>
                <c:pt idx="571">
                  <c:v>20</c:v>
                </c:pt>
                <c:pt idx="572">
                  <c:v>14</c:v>
                </c:pt>
                <c:pt idx="573">
                  <c:v>19</c:v>
                </c:pt>
                <c:pt idx="574">
                  <c:v>9</c:v>
                </c:pt>
                <c:pt idx="575">
                  <c:v>12</c:v>
                </c:pt>
                <c:pt idx="576">
                  <c:v>18</c:v>
                </c:pt>
                <c:pt idx="577">
                  <c:v>15</c:v>
                </c:pt>
                <c:pt idx="578">
                  <c:v>15</c:v>
                </c:pt>
                <c:pt idx="579">
                  <c:v>8</c:v>
                </c:pt>
                <c:pt idx="580">
                  <c:v>14</c:v>
                </c:pt>
                <c:pt idx="581">
                  <c:v>19</c:v>
                </c:pt>
                <c:pt idx="582">
                  <c:v>14</c:v>
                </c:pt>
                <c:pt idx="583">
                  <c:v>17</c:v>
                </c:pt>
                <c:pt idx="584">
                  <c:v>16</c:v>
                </c:pt>
                <c:pt idx="585">
                  <c:v>20</c:v>
                </c:pt>
                <c:pt idx="586">
                  <c:v>19</c:v>
                </c:pt>
                <c:pt idx="587">
                  <c:v>15</c:v>
                </c:pt>
                <c:pt idx="588">
                  <c:v>24</c:v>
                </c:pt>
                <c:pt idx="589">
                  <c:v>17</c:v>
                </c:pt>
                <c:pt idx="590">
                  <c:v>20</c:v>
                </c:pt>
                <c:pt idx="591">
                  <c:v>6</c:v>
                </c:pt>
                <c:pt idx="592">
                  <c:v>22</c:v>
                </c:pt>
                <c:pt idx="593">
                  <c:v>19</c:v>
                </c:pt>
                <c:pt idx="594">
                  <c:v>19</c:v>
                </c:pt>
                <c:pt idx="595">
                  <c:v>13</c:v>
                </c:pt>
                <c:pt idx="596">
                  <c:v>11</c:v>
                </c:pt>
                <c:pt idx="597">
                  <c:v>19</c:v>
                </c:pt>
                <c:pt idx="598">
                  <c:v>23</c:v>
                </c:pt>
                <c:pt idx="599">
                  <c:v>16</c:v>
                </c:pt>
                <c:pt idx="600">
                  <c:v>12</c:v>
                </c:pt>
                <c:pt idx="601">
                  <c:v>24</c:v>
                </c:pt>
                <c:pt idx="602">
                  <c:v>21</c:v>
                </c:pt>
                <c:pt idx="603">
                  <c:v>31</c:v>
                </c:pt>
                <c:pt idx="604">
                  <c:v>19</c:v>
                </c:pt>
                <c:pt idx="605">
                  <c:v>21</c:v>
                </c:pt>
                <c:pt idx="606">
                  <c:v>25</c:v>
                </c:pt>
                <c:pt idx="607">
                  <c:v>26</c:v>
                </c:pt>
                <c:pt idx="608">
                  <c:v>33</c:v>
                </c:pt>
                <c:pt idx="609">
                  <c:v>19</c:v>
                </c:pt>
                <c:pt idx="610">
                  <c:v>29</c:v>
                </c:pt>
                <c:pt idx="611">
                  <c:v>21</c:v>
                </c:pt>
                <c:pt idx="612">
                  <c:v>26</c:v>
                </c:pt>
                <c:pt idx="613">
                  <c:v>34</c:v>
                </c:pt>
                <c:pt idx="614">
                  <c:v>31</c:v>
                </c:pt>
                <c:pt idx="615">
                  <c:v>25</c:v>
                </c:pt>
                <c:pt idx="616">
                  <c:v>23</c:v>
                </c:pt>
                <c:pt idx="617">
                  <c:v>25</c:v>
                </c:pt>
                <c:pt idx="618">
                  <c:v>28</c:v>
                </c:pt>
                <c:pt idx="619">
                  <c:v>35</c:v>
                </c:pt>
                <c:pt idx="620">
                  <c:v>22</c:v>
                </c:pt>
                <c:pt idx="621">
                  <c:v>27</c:v>
                </c:pt>
                <c:pt idx="622">
                  <c:v>29</c:v>
                </c:pt>
                <c:pt idx="623">
                  <c:v>33</c:v>
                </c:pt>
                <c:pt idx="624">
                  <c:v>34</c:v>
                </c:pt>
                <c:pt idx="625">
                  <c:v>14</c:v>
                </c:pt>
                <c:pt idx="626">
                  <c:v>25</c:v>
                </c:pt>
                <c:pt idx="627">
                  <c:v>27</c:v>
                </c:pt>
                <c:pt idx="628">
                  <c:v>34</c:v>
                </c:pt>
                <c:pt idx="629">
                  <c:v>14</c:v>
                </c:pt>
                <c:pt idx="630">
                  <c:v>18</c:v>
                </c:pt>
                <c:pt idx="631">
                  <c:v>25</c:v>
                </c:pt>
                <c:pt idx="632">
                  <c:v>23</c:v>
                </c:pt>
                <c:pt idx="633">
                  <c:v>24</c:v>
                </c:pt>
                <c:pt idx="634">
                  <c:v>21</c:v>
                </c:pt>
                <c:pt idx="635">
                  <c:v>26</c:v>
                </c:pt>
                <c:pt idx="636">
                  <c:v>32</c:v>
                </c:pt>
                <c:pt idx="637">
                  <c:v>26</c:v>
                </c:pt>
                <c:pt idx="638">
                  <c:v>24</c:v>
                </c:pt>
                <c:pt idx="639">
                  <c:v>27</c:v>
                </c:pt>
                <c:pt idx="640">
                  <c:v>35</c:v>
                </c:pt>
                <c:pt idx="641">
                  <c:v>24</c:v>
                </c:pt>
                <c:pt idx="642">
                  <c:v>29</c:v>
                </c:pt>
                <c:pt idx="643">
                  <c:v>24</c:v>
                </c:pt>
                <c:pt idx="644">
                  <c:v>43</c:v>
                </c:pt>
                <c:pt idx="645">
                  <c:v>22</c:v>
                </c:pt>
                <c:pt idx="646">
                  <c:v>27</c:v>
                </c:pt>
                <c:pt idx="647">
                  <c:v>34</c:v>
                </c:pt>
                <c:pt idx="648">
                  <c:v>41</c:v>
                </c:pt>
                <c:pt idx="649">
                  <c:v>28</c:v>
                </c:pt>
                <c:pt idx="650">
                  <c:v>42</c:v>
                </c:pt>
                <c:pt idx="651">
                  <c:v>28</c:v>
                </c:pt>
                <c:pt idx="652">
                  <c:v>41</c:v>
                </c:pt>
                <c:pt idx="653">
                  <c:v>39</c:v>
                </c:pt>
                <c:pt idx="654">
                  <c:v>49</c:v>
                </c:pt>
                <c:pt idx="655">
                  <c:v>33</c:v>
                </c:pt>
                <c:pt idx="656">
                  <c:v>43</c:v>
                </c:pt>
                <c:pt idx="657">
                  <c:v>45</c:v>
                </c:pt>
                <c:pt idx="658">
                  <c:v>46</c:v>
                </c:pt>
                <c:pt idx="659">
                  <c:v>44</c:v>
                </c:pt>
                <c:pt idx="660">
                  <c:v>47</c:v>
                </c:pt>
                <c:pt idx="661">
                  <c:v>43</c:v>
                </c:pt>
                <c:pt idx="662">
                  <c:v>34</c:v>
                </c:pt>
                <c:pt idx="663">
                  <c:v>41</c:v>
                </c:pt>
                <c:pt idx="664">
                  <c:v>48</c:v>
                </c:pt>
                <c:pt idx="665">
                  <c:v>40</c:v>
                </c:pt>
                <c:pt idx="666">
                  <c:v>40</c:v>
                </c:pt>
                <c:pt idx="667">
                  <c:v>38</c:v>
                </c:pt>
                <c:pt idx="668">
                  <c:v>50</c:v>
                </c:pt>
                <c:pt idx="669">
                  <c:v>44</c:v>
                </c:pt>
                <c:pt idx="670">
                  <c:v>42</c:v>
                </c:pt>
                <c:pt idx="671">
                  <c:v>45</c:v>
                </c:pt>
                <c:pt idx="672">
                  <c:v>44</c:v>
                </c:pt>
                <c:pt idx="673">
                  <c:v>42</c:v>
                </c:pt>
                <c:pt idx="674">
                  <c:v>45</c:v>
                </c:pt>
                <c:pt idx="675">
                  <c:v>50</c:v>
                </c:pt>
                <c:pt idx="676">
                  <c:v>50</c:v>
                </c:pt>
                <c:pt idx="677">
                  <c:v>46</c:v>
                </c:pt>
                <c:pt idx="678">
                  <c:v>56</c:v>
                </c:pt>
                <c:pt idx="679">
                  <c:v>46</c:v>
                </c:pt>
                <c:pt idx="680">
                  <c:v>58</c:v>
                </c:pt>
                <c:pt idx="681">
                  <c:v>51</c:v>
                </c:pt>
                <c:pt idx="682">
                  <c:v>62</c:v>
                </c:pt>
                <c:pt idx="683">
                  <c:v>51</c:v>
                </c:pt>
                <c:pt idx="684">
                  <c:v>54</c:v>
                </c:pt>
                <c:pt idx="685">
                  <c:v>58</c:v>
                </c:pt>
                <c:pt idx="686">
                  <c:v>63</c:v>
                </c:pt>
                <c:pt idx="687">
                  <c:v>66</c:v>
                </c:pt>
                <c:pt idx="688">
                  <c:v>53</c:v>
                </c:pt>
                <c:pt idx="689">
                  <c:v>72</c:v>
                </c:pt>
                <c:pt idx="690">
                  <c:v>64</c:v>
                </c:pt>
                <c:pt idx="691">
                  <c:v>66</c:v>
                </c:pt>
                <c:pt idx="692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6E-6A4B-BA09-1F7264C39F72}"/>
            </c:ext>
          </c:extLst>
        </c:ser>
        <c:ser>
          <c:idx val="4"/>
          <c:order val="4"/>
          <c:tx>
            <c:strRef>
              <c:f>Cases!$J$2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Cases!$J$3:$J$695</c:f>
              <c:numCache>
                <c:formatCode>General</c:formatCode>
                <c:ptCount val="693"/>
                <c:pt idx="349">
                  <c:v>7703</c:v>
                </c:pt>
                <c:pt idx="350">
                  <c:v>16662</c:v>
                </c:pt>
                <c:pt idx="351">
                  <c:v>15988</c:v>
                </c:pt>
                <c:pt idx="352">
                  <c:v>16128</c:v>
                </c:pt>
                <c:pt idx="353">
                  <c:v>18634</c:v>
                </c:pt>
                <c:pt idx="354">
                  <c:v>27611</c:v>
                </c:pt>
                <c:pt idx="355">
                  <c:v>30458</c:v>
                </c:pt>
                <c:pt idx="356">
                  <c:v>31563</c:v>
                </c:pt>
                <c:pt idx="357">
                  <c:v>38079</c:v>
                </c:pt>
                <c:pt idx="358">
                  <c:v>48830</c:v>
                </c:pt>
                <c:pt idx="359">
                  <c:v>55643</c:v>
                </c:pt>
                <c:pt idx="360">
                  <c:v>60413</c:v>
                </c:pt>
                <c:pt idx="361">
                  <c:v>71186</c:v>
                </c:pt>
                <c:pt idx="362">
                  <c:v>86079</c:v>
                </c:pt>
                <c:pt idx="363">
                  <c:v>97375</c:v>
                </c:pt>
                <c:pt idx="364">
                  <c:v>108449</c:v>
                </c:pt>
                <c:pt idx="365">
                  <c:v>123541</c:v>
                </c:pt>
                <c:pt idx="366">
                  <c:v>143262</c:v>
                </c:pt>
                <c:pt idx="367">
                  <c:v>158374</c:v>
                </c:pt>
                <c:pt idx="368">
                  <c:v>174942</c:v>
                </c:pt>
                <c:pt idx="369">
                  <c:v>192508</c:v>
                </c:pt>
                <c:pt idx="370">
                  <c:v>210897</c:v>
                </c:pt>
                <c:pt idx="371">
                  <c:v>226399</c:v>
                </c:pt>
                <c:pt idx="372">
                  <c:v>240012</c:v>
                </c:pt>
                <c:pt idx="373">
                  <c:v>250225</c:v>
                </c:pt>
                <c:pt idx="374">
                  <c:v>259624</c:v>
                </c:pt>
                <c:pt idx="375">
                  <c:v>261333</c:v>
                </c:pt>
                <c:pt idx="376">
                  <c:v>261607</c:v>
                </c:pt>
                <c:pt idx="377">
                  <c:v>253860</c:v>
                </c:pt>
                <c:pt idx="378">
                  <c:v>245022</c:v>
                </c:pt>
                <c:pt idx="379">
                  <c:v>231573</c:v>
                </c:pt>
                <c:pt idx="380">
                  <c:v>214604</c:v>
                </c:pt>
                <c:pt idx="381">
                  <c:v>195657</c:v>
                </c:pt>
                <c:pt idx="382">
                  <c:v>175934</c:v>
                </c:pt>
                <c:pt idx="383">
                  <c:v>62881</c:v>
                </c:pt>
                <c:pt idx="384">
                  <c:v>57573</c:v>
                </c:pt>
                <c:pt idx="385">
                  <c:v>51000</c:v>
                </c:pt>
                <c:pt idx="386">
                  <c:v>40014</c:v>
                </c:pt>
                <c:pt idx="387">
                  <c:v>22183</c:v>
                </c:pt>
                <c:pt idx="388">
                  <c:v>14777</c:v>
                </c:pt>
                <c:pt idx="389">
                  <c:v>12537</c:v>
                </c:pt>
                <c:pt idx="390">
                  <c:v>9865</c:v>
                </c:pt>
                <c:pt idx="391">
                  <c:v>5979</c:v>
                </c:pt>
                <c:pt idx="392">
                  <c:v>3996</c:v>
                </c:pt>
                <c:pt idx="393">
                  <c:v>3149</c:v>
                </c:pt>
                <c:pt idx="394">
                  <c:v>2357</c:v>
                </c:pt>
                <c:pt idx="395">
                  <c:v>1604</c:v>
                </c:pt>
                <c:pt idx="396">
                  <c:v>1054</c:v>
                </c:pt>
                <c:pt idx="397">
                  <c:v>763</c:v>
                </c:pt>
                <c:pt idx="398">
                  <c:v>557</c:v>
                </c:pt>
                <c:pt idx="399">
                  <c:v>432</c:v>
                </c:pt>
                <c:pt idx="400">
                  <c:v>256</c:v>
                </c:pt>
                <c:pt idx="401">
                  <c:v>193</c:v>
                </c:pt>
                <c:pt idx="402">
                  <c:v>155</c:v>
                </c:pt>
                <c:pt idx="403">
                  <c:v>122</c:v>
                </c:pt>
                <c:pt idx="404">
                  <c:v>79</c:v>
                </c:pt>
                <c:pt idx="405">
                  <c:v>63</c:v>
                </c:pt>
                <c:pt idx="406">
                  <c:v>30</c:v>
                </c:pt>
                <c:pt idx="407">
                  <c:v>26</c:v>
                </c:pt>
                <c:pt idx="408">
                  <c:v>24</c:v>
                </c:pt>
                <c:pt idx="409">
                  <c:v>25</c:v>
                </c:pt>
                <c:pt idx="410">
                  <c:v>8</c:v>
                </c:pt>
                <c:pt idx="411">
                  <c:v>9</c:v>
                </c:pt>
                <c:pt idx="412">
                  <c:v>2</c:v>
                </c:pt>
                <c:pt idx="413">
                  <c:v>5</c:v>
                </c:pt>
                <c:pt idx="414">
                  <c:v>1</c:v>
                </c:pt>
                <c:pt idx="415">
                  <c:v>3</c:v>
                </c:pt>
                <c:pt idx="416">
                  <c:v>1</c:v>
                </c:pt>
                <c:pt idx="417">
                  <c:v>5</c:v>
                </c:pt>
                <c:pt idx="418">
                  <c:v>4</c:v>
                </c:pt>
                <c:pt idx="419">
                  <c:v>2</c:v>
                </c:pt>
                <c:pt idx="420">
                  <c:v>9</c:v>
                </c:pt>
                <c:pt idx="421">
                  <c:v>1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5</c:v>
                </c:pt>
                <c:pt idx="426">
                  <c:v>3</c:v>
                </c:pt>
                <c:pt idx="427">
                  <c:v>6</c:v>
                </c:pt>
                <c:pt idx="428">
                  <c:v>4</c:v>
                </c:pt>
                <c:pt idx="429">
                  <c:v>5</c:v>
                </c:pt>
                <c:pt idx="430">
                  <c:v>3</c:v>
                </c:pt>
                <c:pt idx="431">
                  <c:v>4</c:v>
                </c:pt>
                <c:pt idx="432">
                  <c:v>4</c:v>
                </c:pt>
                <c:pt idx="433">
                  <c:v>2</c:v>
                </c:pt>
                <c:pt idx="434">
                  <c:v>3</c:v>
                </c:pt>
                <c:pt idx="435">
                  <c:v>3</c:v>
                </c:pt>
                <c:pt idx="436">
                  <c:v>7</c:v>
                </c:pt>
                <c:pt idx="437">
                  <c:v>2</c:v>
                </c:pt>
                <c:pt idx="438">
                  <c:v>6</c:v>
                </c:pt>
                <c:pt idx="439">
                  <c:v>1</c:v>
                </c:pt>
                <c:pt idx="440">
                  <c:v>3</c:v>
                </c:pt>
                <c:pt idx="441">
                  <c:v>5</c:v>
                </c:pt>
                <c:pt idx="442">
                  <c:v>7</c:v>
                </c:pt>
                <c:pt idx="443">
                  <c:v>3</c:v>
                </c:pt>
                <c:pt idx="444">
                  <c:v>5</c:v>
                </c:pt>
                <c:pt idx="445">
                  <c:v>6</c:v>
                </c:pt>
                <c:pt idx="446">
                  <c:v>4</c:v>
                </c:pt>
                <c:pt idx="447">
                  <c:v>4</c:v>
                </c:pt>
                <c:pt idx="448">
                  <c:v>3</c:v>
                </c:pt>
                <c:pt idx="449">
                  <c:v>5</c:v>
                </c:pt>
                <c:pt idx="450">
                  <c:v>3</c:v>
                </c:pt>
                <c:pt idx="451">
                  <c:v>6</c:v>
                </c:pt>
                <c:pt idx="452">
                  <c:v>4</c:v>
                </c:pt>
                <c:pt idx="453">
                  <c:v>4</c:v>
                </c:pt>
                <c:pt idx="454">
                  <c:v>5</c:v>
                </c:pt>
                <c:pt idx="455">
                  <c:v>4</c:v>
                </c:pt>
                <c:pt idx="456">
                  <c:v>9</c:v>
                </c:pt>
                <c:pt idx="457">
                  <c:v>1</c:v>
                </c:pt>
                <c:pt idx="458">
                  <c:v>1</c:v>
                </c:pt>
                <c:pt idx="459">
                  <c:v>3</c:v>
                </c:pt>
                <c:pt idx="460">
                  <c:v>7</c:v>
                </c:pt>
                <c:pt idx="461">
                  <c:v>5</c:v>
                </c:pt>
                <c:pt idx="462">
                  <c:v>2</c:v>
                </c:pt>
                <c:pt idx="463">
                  <c:v>7</c:v>
                </c:pt>
                <c:pt idx="464">
                  <c:v>1</c:v>
                </c:pt>
                <c:pt idx="465">
                  <c:v>2</c:v>
                </c:pt>
                <c:pt idx="466">
                  <c:v>2</c:v>
                </c:pt>
                <c:pt idx="467">
                  <c:v>3</c:v>
                </c:pt>
                <c:pt idx="468">
                  <c:v>1</c:v>
                </c:pt>
                <c:pt idx="469">
                  <c:v>7</c:v>
                </c:pt>
                <c:pt idx="470">
                  <c:v>7</c:v>
                </c:pt>
                <c:pt idx="471">
                  <c:v>5</c:v>
                </c:pt>
                <c:pt idx="472">
                  <c:v>4</c:v>
                </c:pt>
                <c:pt idx="473">
                  <c:v>3</c:v>
                </c:pt>
                <c:pt idx="474">
                  <c:v>6</c:v>
                </c:pt>
                <c:pt idx="475">
                  <c:v>6</c:v>
                </c:pt>
                <c:pt idx="476">
                  <c:v>4</c:v>
                </c:pt>
                <c:pt idx="477">
                  <c:v>6</c:v>
                </c:pt>
                <c:pt idx="478">
                  <c:v>7</c:v>
                </c:pt>
                <c:pt idx="479">
                  <c:v>4</c:v>
                </c:pt>
                <c:pt idx="480">
                  <c:v>1</c:v>
                </c:pt>
                <c:pt idx="481">
                  <c:v>6</c:v>
                </c:pt>
                <c:pt idx="482">
                  <c:v>5</c:v>
                </c:pt>
                <c:pt idx="483">
                  <c:v>9</c:v>
                </c:pt>
                <c:pt idx="484">
                  <c:v>8</c:v>
                </c:pt>
                <c:pt idx="485">
                  <c:v>4</c:v>
                </c:pt>
                <c:pt idx="486">
                  <c:v>4</c:v>
                </c:pt>
                <c:pt idx="487">
                  <c:v>8</c:v>
                </c:pt>
                <c:pt idx="488">
                  <c:v>5</c:v>
                </c:pt>
                <c:pt idx="489">
                  <c:v>2</c:v>
                </c:pt>
                <c:pt idx="490">
                  <c:v>4</c:v>
                </c:pt>
                <c:pt idx="491">
                  <c:v>4</c:v>
                </c:pt>
                <c:pt idx="492">
                  <c:v>3</c:v>
                </c:pt>
                <c:pt idx="493">
                  <c:v>2</c:v>
                </c:pt>
                <c:pt idx="494">
                  <c:v>5</c:v>
                </c:pt>
                <c:pt idx="495">
                  <c:v>6</c:v>
                </c:pt>
                <c:pt idx="496">
                  <c:v>4</c:v>
                </c:pt>
                <c:pt idx="497">
                  <c:v>2</c:v>
                </c:pt>
                <c:pt idx="498">
                  <c:v>1</c:v>
                </c:pt>
                <c:pt idx="499">
                  <c:v>5</c:v>
                </c:pt>
                <c:pt idx="500">
                  <c:v>5</c:v>
                </c:pt>
                <c:pt idx="501">
                  <c:v>2</c:v>
                </c:pt>
                <c:pt idx="502">
                  <c:v>4</c:v>
                </c:pt>
                <c:pt idx="503">
                  <c:v>7</c:v>
                </c:pt>
                <c:pt idx="504">
                  <c:v>5</c:v>
                </c:pt>
                <c:pt idx="505">
                  <c:v>4</c:v>
                </c:pt>
                <c:pt idx="506">
                  <c:v>3</c:v>
                </c:pt>
                <c:pt idx="507">
                  <c:v>0</c:v>
                </c:pt>
                <c:pt idx="508">
                  <c:v>5</c:v>
                </c:pt>
                <c:pt idx="509">
                  <c:v>6</c:v>
                </c:pt>
                <c:pt idx="510">
                  <c:v>5</c:v>
                </c:pt>
                <c:pt idx="511">
                  <c:v>8</c:v>
                </c:pt>
                <c:pt idx="512">
                  <c:v>6</c:v>
                </c:pt>
                <c:pt idx="513">
                  <c:v>6</c:v>
                </c:pt>
                <c:pt idx="514">
                  <c:v>8</c:v>
                </c:pt>
                <c:pt idx="515">
                  <c:v>3</c:v>
                </c:pt>
                <c:pt idx="516">
                  <c:v>7</c:v>
                </c:pt>
                <c:pt idx="517">
                  <c:v>5</c:v>
                </c:pt>
                <c:pt idx="518">
                  <c:v>4</c:v>
                </c:pt>
                <c:pt idx="519">
                  <c:v>2</c:v>
                </c:pt>
                <c:pt idx="520">
                  <c:v>6</c:v>
                </c:pt>
                <c:pt idx="521">
                  <c:v>3</c:v>
                </c:pt>
                <c:pt idx="522">
                  <c:v>3</c:v>
                </c:pt>
                <c:pt idx="523">
                  <c:v>4</c:v>
                </c:pt>
                <c:pt idx="524">
                  <c:v>4</c:v>
                </c:pt>
                <c:pt idx="525">
                  <c:v>5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1</c:v>
                </c:pt>
                <c:pt idx="530">
                  <c:v>4</c:v>
                </c:pt>
                <c:pt idx="531">
                  <c:v>6</c:v>
                </c:pt>
                <c:pt idx="532">
                  <c:v>5</c:v>
                </c:pt>
                <c:pt idx="533">
                  <c:v>6</c:v>
                </c:pt>
                <c:pt idx="534">
                  <c:v>2</c:v>
                </c:pt>
                <c:pt idx="535">
                  <c:v>6</c:v>
                </c:pt>
                <c:pt idx="536">
                  <c:v>2</c:v>
                </c:pt>
                <c:pt idx="537">
                  <c:v>4</c:v>
                </c:pt>
                <c:pt idx="538">
                  <c:v>2</c:v>
                </c:pt>
                <c:pt idx="539">
                  <c:v>5</c:v>
                </c:pt>
                <c:pt idx="540">
                  <c:v>5</c:v>
                </c:pt>
                <c:pt idx="541">
                  <c:v>2</c:v>
                </c:pt>
                <c:pt idx="542">
                  <c:v>4</c:v>
                </c:pt>
                <c:pt idx="543">
                  <c:v>1</c:v>
                </c:pt>
                <c:pt idx="544">
                  <c:v>1</c:v>
                </c:pt>
                <c:pt idx="545">
                  <c:v>4</c:v>
                </c:pt>
                <c:pt idx="546">
                  <c:v>5</c:v>
                </c:pt>
                <c:pt idx="547">
                  <c:v>3</c:v>
                </c:pt>
                <c:pt idx="548">
                  <c:v>4</c:v>
                </c:pt>
                <c:pt idx="549">
                  <c:v>7</c:v>
                </c:pt>
                <c:pt idx="550">
                  <c:v>0</c:v>
                </c:pt>
                <c:pt idx="551">
                  <c:v>5</c:v>
                </c:pt>
                <c:pt idx="552">
                  <c:v>3</c:v>
                </c:pt>
                <c:pt idx="553">
                  <c:v>3</c:v>
                </c:pt>
                <c:pt idx="554">
                  <c:v>4</c:v>
                </c:pt>
                <c:pt idx="555">
                  <c:v>1</c:v>
                </c:pt>
                <c:pt idx="556">
                  <c:v>4</c:v>
                </c:pt>
                <c:pt idx="557">
                  <c:v>4</c:v>
                </c:pt>
                <c:pt idx="558">
                  <c:v>2</c:v>
                </c:pt>
                <c:pt idx="559">
                  <c:v>3</c:v>
                </c:pt>
                <c:pt idx="560">
                  <c:v>4</c:v>
                </c:pt>
                <c:pt idx="561">
                  <c:v>3</c:v>
                </c:pt>
                <c:pt idx="562">
                  <c:v>2</c:v>
                </c:pt>
                <c:pt idx="563">
                  <c:v>3</c:v>
                </c:pt>
                <c:pt idx="564">
                  <c:v>1</c:v>
                </c:pt>
                <c:pt idx="565">
                  <c:v>8</c:v>
                </c:pt>
                <c:pt idx="566">
                  <c:v>2</c:v>
                </c:pt>
                <c:pt idx="567">
                  <c:v>3</c:v>
                </c:pt>
                <c:pt idx="568">
                  <c:v>4</c:v>
                </c:pt>
                <c:pt idx="569">
                  <c:v>5</c:v>
                </c:pt>
                <c:pt idx="570">
                  <c:v>3</c:v>
                </c:pt>
                <c:pt idx="571">
                  <c:v>3</c:v>
                </c:pt>
                <c:pt idx="572">
                  <c:v>4</c:v>
                </c:pt>
                <c:pt idx="573">
                  <c:v>4</c:v>
                </c:pt>
                <c:pt idx="574">
                  <c:v>4</c:v>
                </c:pt>
                <c:pt idx="575">
                  <c:v>3</c:v>
                </c:pt>
                <c:pt idx="576">
                  <c:v>3</c:v>
                </c:pt>
                <c:pt idx="577">
                  <c:v>4</c:v>
                </c:pt>
                <c:pt idx="578">
                  <c:v>3</c:v>
                </c:pt>
                <c:pt idx="579">
                  <c:v>5</c:v>
                </c:pt>
                <c:pt idx="580">
                  <c:v>2</c:v>
                </c:pt>
                <c:pt idx="581">
                  <c:v>5</c:v>
                </c:pt>
                <c:pt idx="582">
                  <c:v>3</c:v>
                </c:pt>
                <c:pt idx="583">
                  <c:v>6</c:v>
                </c:pt>
                <c:pt idx="584">
                  <c:v>7</c:v>
                </c:pt>
                <c:pt idx="585">
                  <c:v>3</c:v>
                </c:pt>
                <c:pt idx="586">
                  <c:v>2</c:v>
                </c:pt>
                <c:pt idx="587">
                  <c:v>8</c:v>
                </c:pt>
                <c:pt idx="588">
                  <c:v>1</c:v>
                </c:pt>
                <c:pt idx="589">
                  <c:v>4</c:v>
                </c:pt>
                <c:pt idx="590">
                  <c:v>1</c:v>
                </c:pt>
                <c:pt idx="591">
                  <c:v>3</c:v>
                </c:pt>
                <c:pt idx="592">
                  <c:v>4</c:v>
                </c:pt>
                <c:pt idx="593">
                  <c:v>3</c:v>
                </c:pt>
                <c:pt idx="594">
                  <c:v>6</c:v>
                </c:pt>
                <c:pt idx="595">
                  <c:v>3</c:v>
                </c:pt>
                <c:pt idx="596">
                  <c:v>3</c:v>
                </c:pt>
                <c:pt idx="597">
                  <c:v>1</c:v>
                </c:pt>
                <c:pt idx="598">
                  <c:v>5</c:v>
                </c:pt>
                <c:pt idx="599">
                  <c:v>2</c:v>
                </c:pt>
                <c:pt idx="600">
                  <c:v>1</c:v>
                </c:pt>
                <c:pt idx="601">
                  <c:v>4</c:v>
                </c:pt>
                <c:pt idx="602">
                  <c:v>5</c:v>
                </c:pt>
                <c:pt idx="603">
                  <c:v>1</c:v>
                </c:pt>
                <c:pt idx="604">
                  <c:v>2</c:v>
                </c:pt>
                <c:pt idx="605">
                  <c:v>5</c:v>
                </c:pt>
                <c:pt idx="606">
                  <c:v>3</c:v>
                </c:pt>
                <c:pt idx="607">
                  <c:v>3</c:v>
                </c:pt>
                <c:pt idx="608">
                  <c:v>3</c:v>
                </c:pt>
                <c:pt idx="609">
                  <c:v>3</c:v>
                </c:pt>
                <c:pt idx="610">
                  <c:v>1</c:v>
                </c:pt>
                <c:pt idx="611">
                  <c:v>8</c:v>
                </c:pt>
                <c:pt idx="612">
                  <c:v>4</c:v>
                </c:pt>
                <c:pt idx="613">
                  <c:v>2</c:v>
                </c:pt>
                <c:pt idx="614">
                  <c:v>3</c:v>
                </c:pt>
                <c:pt idx="615">
                  <c:v>10</c:v>
                </c:pt>
                <c:pt idx="616">
                  <c:v>7</c:v>
                </c:pt>
                <c:pt idx="617">
                  <c:v>9</c:v>
                </c:pt>
                <c:pt idx="618">
                  <c:v>8</c:v>
                </c:pt>
                <c:pt idx="619">
                  <c:v>1</c:v>
                </c:pt>
                <c:pt idx="620">
                  <c:v>6</c:v>
                </c:pt>
                <c:pt idx="621">
                  <c:v>4</c:v>
                </c:pt>
                <c:pt idx="622">
                  <c:v>6</c:v>
                </c:pt>
                <c:pt idx="623">
                  <c:v>3</c:v>
                </c:pt>
                <c:pt idx="624">
                  <c:v>1</c:v>
                </c:pt>
                <c:pt idx="625">
                  <c:v>7</c:v>
                </c:pt>
                <c:pt idx="626">
                  <c:v>7</c:v>
                </c:pt>
                <c:pt idx="627">
                  <c:v>4</c:v>
                </c:pt>
                <c:pt idx="628">
                  <c:v>1</c:v>
                </c:pt>
                <c:pt idx="629">
                  <c:v>2</c:v>
                </c:pt>
                <c:pt idx="630">
                  <c:v>3</c:v>
                </c:pt>
                <c:pt idx="631">
                  <c:v>1</c:v>
                </c:pt>
                <c:pt idx="632">
                  <c:v>6</c:v>
                </c:pt>
                <c:pt idx="633">
                  <c:v>5</c:v>
                </c:pt>
                <c:pt idx="634">
                  <c:v>6</c:v>
                </c:pt>
                <c:pt idx="635">
                  <c:v>5</c:v>
                </c:pt>
                <c:pt idx="636">
                  <c:v>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9</c:v>
                </c:pt>
                <c:pt idx="642">
                  <c:v>2</c:v>
                </c:pt>
                <c:pt idx="643">
                  <c:v>3</c:v>
                </c:pt>
                <c:pt idx="644">
                  <c:v>6</c:v>
                </c:pt>
                <c:pt idx="645">
                  <c:v>3</c:v>
                </c:pt>
                <c:pt idx="646">
                  <c:v>3</c:v>
                </c:pt>
                <c:pt idx="647">
                  <c:v>2</c:v>
                </c:pt>
                <c:pt idx="648">
                  <c:v>4</c:v>
                </c:pt>
                <c:pt idx="649">
                  <c:v>4</c:v>
                </c:pt>
                <c:pt idx="650">
                  <c:v>2</c:v>
                </c:pt>
                <c:pt idx="651">
                  <c:v>3</c:v>
                </c:pt>
                <c:pt idx="652">
                  <c:v>6</c:v>
                </c:pt>
                <c:pt idx="653">
                  <c:v>3</c:v>
                </c:pt>
                <c:pt idx="654">
                  <c:v>4</c:v>
                </c:pt>
                <c:pt idx="655">
                  <c:v>9</c:v>
                </c:pt>
                <c:pt idx="656">
                  <c:v>6</c:v>
                </c:pt>
                <c:pt idx="657">
                  <c:v>8</c:v>
                </c:pt>
                <c:pt idx="658">
                  <c:v>5</c:v>
                </c:pt>
                <c:pt idx="659">
                  <c:v>7</c:v>
                </c:pt>
                <c:pt idx="660">
                  <c:v>7</c:v>
                </c:pt>
                <c:pt idx="661">
                  <c:v>6</c:v>
                </c:pt>
                <c:pt idx="662">
                  <c:v>4</c:v>
                </c:pt>
                <c:pt idx="663">
                  <c:v>5</c:v>
                </c:pt>
                <c:pt idx="664">
                  <c:v>7</c:v>
                </c:pt>
                <c:pt idx="665">
                  <c:v>8</c:v>
                </c:pt>
                <c:pt idx="666">
                  <c:v>6</c:v>
                </c:pt>
                <c:pt idx="667">
                  <c:v>5</c:v>
                </c:pt>
                <c:pt idx="668">
                  <c:v>4</c:v>
                </c:pt>
                <c:pt idx="669">
                  <c:v>7</c:v>
                </c:pt>
                <c:pt idx="670">
                  <c:v>8</c:v>
                </c:pt>
                <c:pt idx="671">
                  <c:v>5</c:v>
                </c:pt>
                <c:pt idx="672">
                  <c:v>5</c:v>
                </c:pt>
                <c:pt idx="673">
                  <c:v>5</c:v>
                </c:pt>
                <c:pt idx="674">
                  <c:v>4</c:v>
                </c:pt>
                <c:pt idx="675">
                  <c:v>1</c:v>
                </c:pt>
                <c:pt idx="676">
                  <c:v>2</c:v>
                </c:pt>
                <c:pt idx="677">
                  <c:v>2</c:v>
                </c:pt>
                <c:pt idx="678">
                  <c:v>8</c:v>
                </c:pt>
                <c:pt idx="679">
                  <c:v>2</c:v>
                </c:pt>
                <c:pt idx="680">
                  <c:v>4</c:v>
                </c:pt>
                <c:pt idx="681">
                  <c:v>3</c:v>
                </c:pt>
                <c:pt idx="682">
                  <c:v>3</c:v>
                </c:pt>
                <c:pt idx="683">
                  <c:v>3</c:v>
                </c:pt>
                <c:pt idx="684">
                  <c:v>3</c:v>
                </c:pt>
                <c:pt idx="685">
                  <c:v>4</c:v>
                </c:pt>
                <c:pt idx="686">
                  <c:v>7</c:v>
                </c:pt>
                <c:pt idx="687">
                  <c:v>5</c:v>
                </c:pt>
                <c:pt idx="688">
                  <c:v>5</c:v>
                </c:pt>
                <c:pt idx="689">
                  <c:v>3</c:v>
                </c:pt>
                <c:pt idx="690">
                  <c:v>3</c:v>
                </c:pt>
                <c:pt idx="691">
                  <c:v>3</c:v>
                </c:pt>
                <c:pt idx="69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96E-6A4B-BA09-1F7264C39F72}"/>
            </c:ext>
          </c:extLst>
        </c:ser>
        <c:ser>
          <c:idx val="10"/>
          <c:order val="5"/>
          <c:tx>
            <c:strRef>
              <c:f>Cases!$G$2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Cases!$G$3:$G$695</c:f>
              <c:numCache>
                <c:formatCode>General</c:formatCode>
                <c:ptCount val="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14</c:v>
                </c:pt>
                <c:pt idx="9">
                  <c:v>15</c:v>
                </c:pt>
                <c:pt idx="10">
                  <c:v>18</c:v>
                </c:pt>
                <c:pt idx="11">
                  <c:v>24</c:v>
                </c:pt>
                <c:pt idx="12">
                  <c:v>45</c:v>
                </c:pt>
                <c:pt idx="13">
                  <c:v>61</c:v>
                </c:pt>
                <c:pt idx="14">
                  <c:v>89</c:v>
                </c:pt>
                <c:pt idx="15">
                  <c:v>119</c:v>
                </c:pt>
                <c:pt idx="16">
                  <c:v>134</c:v>
                </c:pt>
                <c:pt idx="17">
                  <c:v>237</c:v>
                </c:pt>
                <c:pt idx="18">
                  <c:v>361</c:v>
                </c:pt>
                <c:pt idx="19">
                  <c:v>388</c:v>
                </c:pt>
                <c:pt idx="20">
                  <c:v>575</c:v>
                </c:pt>
                <c:pt idx="21">
                  <c:v>495</c:v>
                </c:pt>
                <c:pt idx="22">
                  <c:v>694</c:v>
                </c:pt>
                <c:pt idx="23">
                  <c:v>723</c:v>
                </c:pt>
                <c:pt idx="24">
                  <c:v>873</c:v>
                </c:pt>
                <c:pt idx="25">
                  <c:v>937</c:v>
                </c:pt>
                <c:pt idx="26">
                  <c:v>1180</c:v>
                </c:pt>
                <c:pt idx="27">
                  <c:v>1240</c:v>
                </c:pt>
                <c:pt idx="28">
                  <c:v>1461</c:v>
                </c:pt>
                <c:pt idx="29">
                  <c:v>1680</c:v>
                </c:pt>
                <c:pt idx="30">
                  <c:v>1991</c:v>
                </c:pt>
                <c:pt idx="31">
                  <c:v>2191</c:v>
                </c:pt>
                <c:pt idx="32">
                  <c:v>2481</c:v>
                </c:pt>
                <c:pt idx="33">
                  <c:v>2893</c:v>
                </c:pt>
                <c:pt idx="34">
                  <c:v>3340</c:v>
                </c:pt>
                <c:pt idx="35">
                  <c:v>3663</c:v>
                </c:pt>
                <c:pt idx="36">
                  <c:v>4264</c:v>
                </c:pt>
                <c:pt idx="37">
                  <c:v>5115</c:v>
                </c:pt>
                <c:pt idx="38">
                  <c:v>5546</c:v>
                </c:pt>
                <c:pt idx="39">
                  <c:v>6297</c:v>
                </c:pt>
                <c:pt idx="40">
                  <c:v>3995</c:v>
                </c:pt>
                <c:pt idx="41">
                  <c:v>4675</c:v>
                </c:pt>
                <c:pt idx="42">
                  <c:v>5139</c:v>
                </c:pt>
                <c:pt idx="43">
                  <c:v>5167</c:v>
                </c:pt>
                <c:pt idx="44">
                  <c:v>4334</c:v>
                </c:pt>
                <c:pt idx="45">
                  <c:v>4307</c:v>
                </c:pt>
                <c:pt idx="46">
                  <c:v>4665</c:v>
                </c:pt>
                <c:pt idx="47">
                  <c:v>4602</c:v>
                </c:pt>
                <c:pt idx="48">
                  <c:v>4087</c:v>
                </c:pt>
                <c:pt idx="49">
                  <c:v>4088</c:v>
                </c:pt>
                <c:pt idx="50">
                  <c:v>4202</c:v>
                </c:pt>
                <c:pt idx="51">
                  <c:v>4210</c:v>
                </c:pt>
                <c:pt idx="52">
                  <c:v>3789</c:v>
                </c:pt>
                <c:pt idx="53">
                  <c:v>3312</c:v>
                </c:pt>
                <c:pt idx="54">
                  <c:v>3302</c:v>
                </c:pt>
                <c:pt idx="55">
                  <c:v>3312</c:v>
                </c:pt>
                <c:pt idx="56">
                  <c:v>3032</c:v>
                </c:pt>
                <c:pt idx="57">
                  <c:v>2718</c:v>
                </c:pt>
                <c:pt idx="58">
                  <c:v>2708</c:v>
                </c:pt>
                <c:pt idx="59">
                  <c:v>2619</c:v>
                </c:pt>
                <c:pt idx="60">
                  <c:v>2352</c:v>
                </c:pt>
                <c:pt idx="61">
                  <c:v>2243</c:v>
                </c:pt>
                <c:pt idx="62">
                  <c:v>2189</c:v>
                </c:pt>
                <c:pt idx="63">
                  <c:v>2048</c:v>
                </c:pt>
                <c:pt idx="64">
                  <c:v>1915</c:v>
                </c:pt>
                <c:pt idx="65">
                  <c:v>1758</c:v>
                </c:pt>
                <c:pt idx="66">
                  <c:v>1748</c:v>
                </c:pt>
                <c:pt idx="67">
                  <c:v>1659</c:v>
                </c:pt>
                <c:pt idx="68">
                  <c:v>1557</c:v>
                </c:pt>
                <c:pt idx="69">
                  <c:v>1464</c:v>
                </c:pt>
                <c:pt idx="70">
                  <c:v>1382</c:v>
                </c:pt>
                <c:pt idx="71">
                  <c:v>1306</c:v>
                </c:pt>
                <c:pt idx="72">
                  <c:v>1240</c:v>
                </c:pt>
                <c:pt idx="73">
                  <c:v>1250</c:v>
                </c:pt>
                <c:pt idx="74">
                  <c:v>1033</c:v>
                </c:pt>
                <c:pt idx="75">
                  <c:v>1091</c:v>
                </c:pt>
                <c:pt idx="76">
                  <c:v>978</c:v>
                </c:pt>
                <c:pt idx="77">
                  <c:v>952</c:v>
                </c:pt>
                <c:pt idx="78">
                  <c:v>925</c:v>
                </c:pt>
                <c:pt idx="79">
                  <c:v>811</c:v>
                </c:pt>
                <c:pt idx="80">
                  <c:v>819</c:v>
                </c:pt>
                <c:pt idx="81">
                  <c:v>738</c:v>
                </c:pt>
                <c:pt idx="82">
                  <c:v>751</c:v>
                </c:pt>
                <c:pt idx="83">
                  <c:v>571</c:v>
                </c:pt>
                <c:pt idx="84">
                  <c:v>568</c:v>
                </c:pt>
                <c:pt idx="85">
                  <c:v>522</c:v>
                </c:pt>
                <c:pt idx="86">
                  <c:v>489</c:v>
                </c:pt>
                <c:pt idx="87">
                  <c:v>420</c:v>
                </c:pt>
                <c:pt idx="88">
                  <c:v>399</c:v>
                </c:pt>
                <c:pt idx="89">
                  <c:v>362</c:v>
                </c:pt>
                <c:pt idx="90">
                  <c:v>348</c:v>
                </c:pt>
                <c:pt idx="91">
                  <c:v>285</c:v>
                </c:pt>
                <c:pt idx="92">
                  <c:v>280</c:v>
                </c:pt>
                <c:pt idx="93">
                  <c:v>264</c:v>
                </c:pt>
                <c:pt idx="94">
                  <c:v>248</c:v>
                </c:pt>
                <c:pt idx="95">
                  <c:v>226</c:v>
                </c:pt>
                <c:pt idx="96">
                  <c:v>238</c:v>
                </c:pt>
                <c:pt idx="97">
                  <c:v>219</c:v>
                </c:pt>
                <c:pt idx="98">
                  <c:v>211</c:v>
                </c:pt>
                <c:pt idx="99">
                  <c:v>206</c:v>
                </c:pt>
                <c:pt idx="100">
                  <c:v>197</c:v>
                </c:pt>
                <c:pt idx="101">
                  <c:v>181</c:v>
                </c:pt>
                <c:pt idx="102">
                  <c:v>170</c:v>
                </c:pt>
                <c:pt idx="103">
                  <c:v>169</c:v>
                </c:pt>
                <c:pt idx="104">
                  <c:v>175</c:v>
                </c:pt>
                <c:pt idx="105">
                  <c:v>152</c:v>
                </c:pt>
                <c:pt idx="106">
                  <c:v>134</c:v>
                </c:pt>
                <c:pt idx="107">
                  <c:v>153</c:v>
                </c:pt>
                <c:pt idx="108">
                  <c:v>152</c:v>
                </c:pt>
                <c:pt idx="109">
                  <c:v>137</c:v>
                </c:pt>
                <c:pt idx="110">
                  <c:v>122</c:v>
                </c:pt>
                <c:pt idx="111">
                  <c:v>121</c:v>
                </c:pt>
                <c:pt idx="112">
                  <c:v>127</c:v>
                </c:pt>
                <c:pt idx="113">
                  <c:v>99</c:v>
                </c:pt>
                <c:pt idx="114">
                  <c:v>97</c:v>
                </c:pt>
                <c:pt idx="115">
                  <c:v>98</c:v>
                </c:pt>
                <c:pt idx="116">
                  <c:v>96</c:v>
                </c:pt>
                <c:pt idx="117">
                  <c:v>83</c:v>
                </c:pt>
                <c:pt idx="118">
                  <c:v>67</c:v>
                </c:pt>
                <c:pt idx="119">
                  <c:v>92</c:v>
                </c:pt>
                <c:pt idx="120">
                  <c:v>67</c:v>
                </c:pt>
                <c:pt idx="121">
                  <c:v>72</c:v>
                </c:pt>
                <c:pt idx="122">
                  <c:v>65</c:v>
                </c:pt>
                <c:pt idx="123">
                  <c:v>61</c:v>
                </c:pt>
                <c:pt idx="124">
                  <c:v>47</c:v>
                </c:pt>
                <c:pt idx="125">
                  <c:v>75</c:v>
                </c:pt>
                <c:pt idx="126">
                  <c:v>53</c:v>
                </c:pt>
                <c:pt idx="127">
                  <c:v>50</c:v>
                </c:pt>
                <c:pt idx="128">
                  <c:v>46</c:v>
                </c:pt>
                <c:pt idx="129">
                  <c:v>54</c:v>
                </c:pt>
                <c:pt idx="130">
                  <c:v>56</c:v>
                </c:pt>
                <c:pt idx="131">
                  <c:v>36</c:v>
                </c:pt>
                <c:pt idx="132">
                  <c:v>47</c:v>
                </c:pt>
                <c:pt idx="133">
                  <c:v>65</c:v>
                </c:pt>
                <c:pt idx="134">
                  <c:v>38</c:v>
                </c:pt>
                <c:pt idx="135">
                  <c:v>39</c:v>
                </c:pt>
                <c:pt idx="136">
                  <c:v>27</c:v>
                </c:pt>
                <c:pt idx="137">
                  <c:v>58</c:v>
                </c:pt>
                <c:pt idx="138">
                  <c:v>50</c:v>
                </c:pt>
                <c:pt idx="139">
                  <c:v>41</c:v>
                </c:pt>
                <c:pt idx="140">
                  <c:v>59</c:v>
                </c:pt>
                <c:pt idx="141">
                  <c:v>59</c:v>
                </c:pt>
                <c:pt idx="142">
                  <c:v>42</c:v>
                </c:pt>
                <c:pt idx="143">
                  <c:v>44</c:v>
                </c:pt>
                <c:pt idx="144">
                  <c:v>62</c:v>
                </c:pt>
                <c:pt idx="145">
                  <c:v>60</c:v>
                </c:pt>
                <c:pt idx="146">
                  <c:v>47</c:v>
                </c:pt>
                <c:pt idx="147">
                  <c:v>54</c:v>
                </c:pt>
                <c:pt idx="148">
                  <c:v>50</c:v>
                </c:pt>
                <c:pt idx="149">
                  <c:v>60</c:v>
                </c:pt>
                <c:pt idx="150">
                  <c:v>62</c:v>
                </c:pt>
                <c:pt idx="151">
                  <c:v>43</c:v>
                </c:pt>
                <c:pt idx="152">
                  <c:v>62</c:v>
                </c:pt>
                <c:pt idx="153">
                  <c:v>46</c:v>
                </c:pt>
                <c:pt idx="154">
                  <c:v>66</c:v>
                </c:pt>
                <c:pt idx="155">
                  <c:v>46</c:v>
                </c:pt>
                <c:pt idx="156">
                  <c:v>47</c:v>
                </c:pt>
                <c:pt idx="157">
                  <c:v>47</c:v>
                </c:pt>
                <c:pt idx="158">
                  <c:v>48</c:v>
                </c:pt>
                <c:pt idx="159">
                  <c:v>60</c:v>
                </c:pt>
                <c:pt idx="160">
                  <c:v>45</c:v>
                </c:pt>
                <c:pt idx="161">
                  <c:v>46</c:v>
                </c:pt>
                <c:pt idx="162">
                  <c:v>60</c:v>
                </c:pt>
                <c:pt idx="163">
                  <c:v>51</c:v>
                </c:pt>
                <c:pt idx="164">
                  <c:v>51</c:v>
                </c:pt>
                <c:pt idx="165">
                  <c:v>47</c:v>
                </c:pt>
                <c:pt idx="166">
                  <c:v>56</c:v>
                </c:pt>
                <c:pt idx="167">
                  <c:v>52</c:v>
                </c:pt>
                <c:pt idx="168">
                  <c:v>56</c:v>
                </c:pt>
                <c:pt idx="169">
                  <c:v>43</c:v>
                </c:pt>
                <c:pt idx="170">
                  <c:v>65</c:v>
                </c:pt>
                <c:pt idx="171">
                  <c:v>49</c:v>
                </c:pt>
                <c:pt idx="172">
                  <c:v>64</c:v>
                </c:pt>
                <c:pt idx="173">
                  <c:v>47</c:v>
                </c:pt>
                <c:pt idx="174">
                  <c:v>50</c:v>
                </c:pt>
                <c:pt idx="175">
                  <c:v>58</c:v>
                </c:pt>
                <c:pt idx="176">
                  <c:v>69</c:v>
                </c:pt>
                <c:pt idx="177">
                  <c:v>48</c:v>
                </c:pt>
                <c:pt idx="178">
                  <c:v>68</c:v>
                </c:pt>
                <c:pt idx="179">
                  <c:v>57</c:v>
                </c:pt>
                <c:pt idx="180">
                  <c:v>69</c:v>
                </c:pt>
                <c:pt idx="181">
                  <c:v>65</c:v>
                </c:pt>
                <c:pt idx="182">
                  <c:v>52</c:v>
                </c:pt>
                <c:pt idx="183">
                  <c:v>68</c:v>
                </c:pt>
                <c:pt idx="184">
                  <c:v>74</c:v>
                </c:pt>
                <c:pt idx="185">
                  <c:v>61</c:v>
                </c:pt>
                <c:pt idx="186">
                  <c:v>54</c:v>
                </c:pt>
                <c:pt idx="187">
                  <c:v>72</c:v>
                </c:pt>
                <c:pt idx="188">
                  <c:v>62</c:v>
                </c:pt>
                <c:pt idx="189">
                  <c:v>82</c:v>
                </c:pt>
                <c:pt idx="190">
                  <c:v>59</c:v>
                </c:pt>
                <c:pt idx="191">
                  <c:v>66</c:v>
                </c:pt>
                <c:pt idx="192">
                  <c:v>70</c:v>
                </c:pt>
                <c:pt idx="193">
                  <c:v>73</c:v>
                </c:pt>
                <c:pt idx="194">
                  <c:v>71</c:v>
                </c:pt>
                <c:pt idx="195">
                  <c:v>70</c:v>
                </c:pt>
                <c:pt idx="196">
                  <c:v>62</c:v>
                </c:pt>
                <c:pt idx="197">
                  <c:v>76</c:v>
                </c:pt>
                <c:pt idx="198">
                  <c:v>75</c:v>
                </c:pt>
                <c:pt idx="199">
                  <c:v>75</c:v>
                </c:pt>
                <c:pt idx="200">
                  <c:v>80</c:v>
                </c:pt>
                <c:pt idx="201">
                  <c:v>58</c:v>
                </c:pt>
                <c:pt idx="202">
                  <c:v>80</c:v>
                </c:pt>
                <c:pt idx="203">
                  <c:v>81</c:v>
                </c:pt>
                <c:pt idx="204">
                  <c:v>89</c:v>
                </c:pt>
                <c:pt idx="205">
                  <c:v>89</c:v>
                </c:pt>
                <c:pt idx="206">
                  <c:v>89</c:v>
                </c:pt>
                <c:pt idx="207">
                  <c:v>80</c:v>
                </c:pt>
                <c:pt idx="208">
                  <c:v>151</c:v>
                </c:pt>
                <c:pt idx="209">
                  <c:v>145</c:v>
                </c:pt>
                <c:pt idx="210">
                  <c:v>126</c:v>
                </c:pt>
                <c:pt idx="211">
                  <c:v>145</c:v>
                </c:pt>
                <c:pt idx="212">
                  <c:v>204</c:v>
                </c:pt>
                <c:pt idx="213">
                  <c:v>184</c:v>
                </c:pt>
                <c:pt idx="214">
                  <c:v>224</c:v>
                </c:pt>
                <c:pt idx="215">
                  <c:v>238</c:v>
                </c:pt>
                <c:pt idx="216">
                  <c:v>265</c:v>
                </c:pt>
                <c:pt idx="217">
                  <c:v>264</c:v>
                </c:pt>
                <c:pt idx="218">
                  <c:v>321</c:v>
                </c:pt>
                <c:pt idx="219">
                  <c:v>344</c:v>
                </c:pt>
                <c:pt idx="220">
                  <c:v>388</c:v>
                </c:pt>
                <c:pt idx="221">
                  <c:v>384</c:v>
                </c:pt>
                <c:pt idx="222">
                  <c:v>448</c:v>
                </c:pt>
                <c:pt idx="223">
                  <c:v>510</c:v>
                </c:pt>
                <c:pt idx="224">
                  <c:v>531</c:v>
                </c:pt>
                <c:pt idx="225">
                  <c:v>556</c:v>
                </c:pt>
                <c:pt idx="226">
                  <c:v>638</c:v>
                </c:pt>
                <c:pt idx="227">
                  <c:v>683</c:v>
                </c:pt>
                <c:pt idx="228">
                  <c:v>752</c:v>
                </c:pt>
                <c:pt idx="229">
                  <c:v>822</c:v>
                </c:pt>
                <c:pt idx="230">
                  <c:v>862</c:v>
                </c:pt>
                <c:pt idx="231">
                  <c:v>1004</c:v>
                </c:pt>
                <c:pt idx="232">
                  <c:v>1088</c:v>
                </c:pt>
                <c:pt idx="233">
                  <c:v>1385</c:v>
                </c:pt>
                <c:pt idx="234">
                  <c:v>1488</c:v>
                </c:pt>
                <c:pt idx="235">
                  <c:v>1762</c:v>
                </c:pt>
                <c:pt idx="236">
                  <c:v>1962</c:v>
                </c:pt>
                <c:pt idx="237">
                  <c:v>2331</c:v>
                </c:pt>
                <c:pt idx="238">
                  <c:v>2638</c:v>
                </c:pt>
                <c:pt idx="239">
                  <c:v>3011</c:v>
                </c:pt>
                <c:pt idx="240">
                  <c:v>3446</c:v>
                </c:pt>
                <c:pt idx="241">
                  <c:v>4033</c:v>
                </c:pt>
                <c:pt idx="242">
                  <c:v>4528</c:v>
                </c:pt>
                <c:pt idx="243">
                  <c:v>5255</c:v>
                </c:pt>
                <c:pt idx="244">
                  <c:v>5984</c:v>
                </c:pt>
                <c:pt idx="245">
                  <c:v>6833</c:v>
                </c:pt>
                <c:pt idx="246">
                  <c:v>7759</c:v>
                </c:pt>
                <c:pt idx="247">
                  <c:v>5477</c:v>
                </c:pt>
                <c:pt idx="248">
                  <c:v>6355</c:v>
                </c:pt>
                <c:pt idx="249">
                  <c:v>7220</c:v>
                </c:pt>
                <c:pt idx="250">
                  <c:v>7350</c:v>
                </c:pt>
                <c:pt idx="251">
                  <c:v>6501</c:v>
                </c:pt>
                <c:pt idx="252">
                  <c:v>6591</c:v>
                </c:pt>
                <c:pt idx="253">
                  <c:v>7344</c:v>
                </c:pt>
                <c:pt idx="254">
                  <c:v>7426</c:v>
                </c:pt>
                <c:pt idx="255">
                  <c:v>7026</c:v>
                </c:pt>
                <c:pt idx="256">
                  <c:v>7164</c:v>
                </c:pt>
                <c:pt idx="257">
                  <c:v>7391</c:v>
                </c:pt>
                <c:pt idx="258">
                  <c:v>7612</c:v>
                </c:pt>
                <c:pt idx="259">
                  <c:v>7497</c:v>
                </c:pt>
                <c:pt idx="260">
                  <c:v>7437</c:v>
                </c:pt>
                <c:pt idx="261">
                  <c:v>7735</c:v>
                </c:pt>
                <c:pt idx="262">
                  <c:v>7855</c:v>
                </c:pt>
                <c:pt idx="263">
                  <c:v>9504</c:v>
                </c:pt>
                <c:pt idx="264">
                  <c:v>9596</c:v>
                </c:pt>
                <c:pt idx="265">
                  <c:v>9671</c:v>
                </c:pt>
                <c:pt idx="266">
                  <c:v>7755</c:v>
                </c:pt>
                <c:pt idx="267">
                  <c:v>8651</c:v>
                </c:pt>
                <c:pt idx="268">
                  <c:v>9022</c:v>
                </c:pt>
                <c:pt idx="269">
                  <c:v>8713</c:v>
                </c:pt>
                <c:pt idx="270">
                  <c:v>7866</c:v>
                </c:pt>
                <c:pt idx="271">
                  <c:v>8082</c:v>
                </c:pt>
                <c:pt idx="272">
                  <c:v>8296</c:v>
                </c:pt>
                <c:pt idx="273">
                  <c:v>8036</c:v>
                </c:pt>
                <c:pt idx="274">
                  <c:v>7587</c:v>
                </c:pt>
                <c:pt idx="275">
                  <c:v>7569</c:v>
                </c:pt>
                <c:pt idx="276">
                  <c:v>7648</c:v>
                </c:pt>
                <c:pt idx="277">
                  <c:v>7526</c:v>
                </c:pt>
                <c:pt idx="278">
                  <c:v>7304</c:v>
                </c:pt>
                <c:pt idx="279">
                  <c:v>7041</c:v>
                </c:pt>
                <c:pt idx="280">
                  <c:v>6950</c:v>
                </c:pt>
                <c:pt idx="281">
                  <c:v>7026</c:v>
                </c:pt>
                <c:pt idx="282">
                  <c:v>6823</c:v>
                </c:pt>
                <c:pt idx="283">
                  <c:v>6649</c:v>
                </c:pt>
                <c:pt idx="284">
                  <c:v>6397</c:v>
                </c:pt>
                <c:pt idx="285">
                  <c:v>6546</c:v>
                </c:pt>
                <c:pt idx="286">
                  <c:v>6355</c:v>
                </c:pt>
                <c:pt idx="287">
                  <c:v>6156</c:v>
                </c:pt>
                <c:pt idx="288">
                  <c:v>6144</c:v>
                </c:pt>
                <c:pt idx="289">
                  <c:v>5875</c:v>
                </c:pt>
                <c:pt idx="290">
                  <c:v>5900</c:v>
                </c:pt>
                <c:pt idx="291">
                  <c:v>5670</c:v>
                </c:pt>
                <c:pt idx="292">
                  <c:v>5721</c:v>
                </c:pt>
                <c:pt idx="293">
                  <c:v>6133</c:v>
                </c:pt>
                <c:pt idx="294">
                  <c:v>5992</c:v>
                </c:pt>
                <c:pt idx="295">
                  <c:v>5879</c:v>
                </c:pt>
                <c:pt idx="296">
                  <c:v>6054</c:v>
                </c:pt>
                <c:pt idx="297">
                  <c:v>6257</c:v>
                </c:pt>
                <c:pt idx="298">
                  <c:v>6108</c:v>
                </c:pt>
                <c:pt idx="299">
                  <c:v>6174</c:v>
                </c:pt>
                <c:pt idx="300">
                  <c:v>6250</c:v>
                </c:pt>
                <c:pt idx="301">
                  <c:v>6392</c:v>
                </c:pt>
                <c:pt idx="302">
                  <c:v>6267</c:v>
                </c:pt>
                <c:pt idx="303">
                  <c:v>6362</c:v>
                </c:pt>
                <c:pt idx="304">
                  <c:v>6479</c:v>
                </c:pt>
                <c:pt idx="305">
                  <c:v>6470</c:v>
                </c:pt>
                <c:pt idx="306">
                  <c:v>6398</c:v>
                </c:pt>
                <c:pt idx="307">
                  <c:v>6516</c:v>
                </c:pt>
                <c:pt idx="308">
                  <c:v>6599</c:v>
                </c:pt>
                <c:pt idx="309">
                  <c:v>6687</c:v>
                </c:pt>
                <c:pt idx="310">
                  <c:v>6545</c:v>
                </c:pt>
                <c:pt idx="311">
                  <c:v>6640</c:v>
                </c:pt>
                <c:pt idx="312">
                  <c:v>6691</c:v>
                </c:pt>
                <c:pt idx="313">
                  <c:v>6797</c:v>
                </c:pt>
                <c:pt idx="314">
                  <c:v>6764</c:v>
                </c:pt>
                <c:pt idx="315">
                  <c:v>6575</c:v>
                </c:pt>
                <c:pt idx="316">
                  <c:v>6883</c:v>
                </c:pt>
                <c:pt idx="317">
                  <c:v>6917</c:v>
                </c:pt>
                <c:pt idx="318">
                  <c:v>6897</c:v>
                </c:pt>
                <c:pt idx="319">
                  <c:v>6081</c:v>
                </c:pt>
                <c:pt idx="320">
                  <c:v>6111</c:v>
                </c:pt>
                <c:pt idx="321">
                  <c:v>6410</c:v>
                </c:pt>
                <c:pt idx="322">
                  <c:v>6152</c:v>
                </c:pt>
                <c:pt idx="323">
                  <c:v>5863</c:v>
                </c:pt>
                <c:pt idx="324">
                  <c:v>5693</c:v>
                </c:pt>
                <c:pt idx="325">
                  <c:v>5849</c:v>
                </c:pt>
                <c:pt idx="326">
                  <c:v>5684</c:v>
                </c:pt>
                <c:pt idx="327">
                  <c:v>5432</c:v>
                </c:pt>
                <c:pt idx="328">
                  <c:v>5438</c:v>
                </c:pt>
                <c:pt idx="329">
                  <c:v>5333</c:v>
                </c:pt>
                <c:pt idx="330">
                  <c:v>5197</c:v>
                </c:pt>
                <c:pt idx="331">
                  <c:v>5058</c:v>
                </c:pt>
                <c:pt idx="332">
                  <c:v>5036</c:v>
                </c:pt>
                <c:pt idx="333">
                  <c:v>4931</c:v>
                </c:pt>
                <c:pt idx="334">
                  <c:v>4905</c:v>
                </c:pt>
                <c:pt idx="335">
                  <c:v>4600</c:v>
                </c:pt>
                <c:pt idx="336">
                  <c:v>4706</c:v>
                </c:pt>
                <c:pt idx="337">
                  <c:v>4554</c:v>
                </c:pt>
                <c:pt idx="338">
                  <c:v>4469</c:v>
                </c:pt>
                <c:pt idx="339">
                  <c:v>4302</c:v>
                </c:pt>
                <c:pt idx="340">
                  <c:v>4352</c:v>
                </c:pt>
                <c:pt idx="341">
                  <c:v>4208</c:v>
                </c:pt>
                <c:pt idx="342">
                  <c:v>4088</c:v>
                </c:pt>
                <c:pt idx="343">
                  <c:v>4033</c:v>
                </c:pt>
                <c:pt idx="344">
                  <c:v>3864</c:v>
                </c:pt>
                <c:pt idx="345">
                  <c:v>3991</c:v>
                </c:pt>
                <c:pt idx="346">
                  <c:v>3807</c:v>
                </c:pt>
                <c:pt idx="347">
                  <c:v>3671</c:v>
                </c:pt>
                <c:pt idx="348">
                  <c:v>3591</c:v>
                </c:pt>
                <c:pt idx="349">
                  <c:v>3547</c:v>
                </c:pt>
                <c:pt idx="350">
                  <c:v>3960</c:v>
                </c:pt>
                <c:pt idx="351">
                  <c:v>3783</c:v>
                </c:pt>
                <c:pt idx="352">
                  <c:v>3710</c:v>
                </c:pt>
                <c:pt idx="353">
                  <c:v>3628</c:v>
                </c:pt>
                <c:pt idx="354">
                  <c:v>3604</c:v>
                </c:pt>
                <c:pt idx="355">
                  <c:v>3749</c:v>
                </c:pt>
                <c:pt idx="356">
                  <c:v>3603</c:v>
                </c:pt>
                <c:pt idx="357">
                  <c:v>3495</c:v>
                </c:pt>
                <c:pt idx="358">
                  <c:v>3483</c:v>
                </c:pt>
                <c:pt idx="359">
                  <c:v>3467</c:v>
                </c:pt>
                <c:pt idx="360">
                  <c:v>3543</c:v>
                </c:pt>
                <c:pt idx="361">
                  <c:v>3362</c:v>
                </c:pt>
                <c:pt idx="362">
                  <c:v>3438</c:v>
                </c:pt>
                <c:pt idx="363">
                  <c:v>3323</c:v>
                </c:pt>
                <c:pt idx="364">
                  <c:v>3435</c:v>
                </c:pt>
                <c:pt idx="365">
                  <c:v>3239</c:v>
                </c:pt>
                <c:pt idx="366">
                  <c:v>3249</c:v>
                </c:pt>
                <c:pt idx="367">
                  <c:v>3234</c:v>
                </c:pt>
                <c:pt idx="368">
                  <c:v>3229</c:v>
                </c:pt>
                <c:pt idx="369">
                  <c:v>3170</c:v>
                </c:pt>
                <c:pt idx="370">
                  <c:v>3084</c:v>
                </c:pt>
                <c:pt idx="371">
                  <c:v>3168</c:v>
                </c:pt>
                <c:pt idx="372">
                  <c:v>3127</c:v>
                </c:pt>
                <c:pt idx="373">
                  <c:v>3099</c:v>
                </c:pt>
                <c:pt idx="374">
                  <c:v>2968</c:v>
                </c:pt>
                <c:pt idx="375">
                  <c:v>2993</c:v>
                </c:pt>
                <c:pt idx="376">
                  <c:v>3007</c:v>
                </c:pt>
                <c:pt idx="377">
                  <c:v>2933</c:v>
                </c:pt>
                <c:pt idx="378">
                  <c:v>2961</c:v>
                </c:pt>
                <c:pt idx="379">
                  <c:v>2883</c:v>
                </c:pt>
                <c:pt idx="380">
                  <c:v>2802</c:v>
                </c:pt>
                <c:pt idx="381">
                  <c:v>2871</c:v>
                </c:pt>
                <c:pt idx="382">
                  <c:v>2842</c:v>
                </c:pt>
                <c:pt idx="383">
                  <c:v>2156</c:v>
                </c:pt>
                <c:pt idx="384">
                  <c:v>2072</c:v>
                </c:pt>
                <c:pt idx="385">
                  <c:v>2150</c:v>
                </c:pt>
                <c:pt idx="386">
                  <c:v>1966</c:v>
                </c:pt>
                <c:pt idx="387">
                  <c:v>1673</c:v>
                </c:pt>
                <c:pt idx="388">
                  <c:v>1578</c:v>
                </c:pt>
                <c:pt idx="389">
                  <c:v>1581</c:v>
                </c:pt>
                <c:pt idx="390">
                  <c:v>1417</c:v>
                </c:pt>
                <c:pt idx="391">
                  <c:v>1278</c:v>
                </c:pt>
                <c:pt idx="392">
                  <c:v>1190</c:v>
                </c:pt>
                <c:pt idx="393">
                  <c:v>1163</c:v>
                </c:pt>
                <c:pt idx="394">
                  <c:v>1039</c:v>
                </c:pt>
                <c:pt idx="395">
                  <c:v>974</c:v>
                </c:pt>
                <c:pt idx="396">
                  <c:v>893</c:v>
                </c:pt>
                <c:pt idx="397">
                  <c:v>881</c:v>
                </c:pt>
                <c:pt idx="398">
                  <c:v>774</c:v>
                </c:pt>
                <c:pt idx="399">
                  <c:v>725</c:v>
                </c:pt>
                <c:pt idx="400">
                  <c:v>664</c:v>
                </c:pt>
                <c:pt idx="401">
                  <c:v>663</c:v>
                </c:pt>
                <c:pt idx="402">
                  <c:v>550</c:v>
                </c:pt>
                <c:pt idx="403">
                  <c:v>535</c:v>
                </c:pt>
                <c:pt idx="404">
                  <c:v>516</c:v>
                </c:pt>
                <c:pt idx="405">
                  <c:v>483</c:v>
                </c:pt>
                <c:pt idx="406">
                  <c:v>407</c:v>
                </c:pt>
                <c:pt idx="407">
                  <c:v>419</c:v>
                </c:pt>
                <c:pt idx="408">
                  <c:v>377</c:v>
                </c:pt>
                <c:pt idx="409">
                  <c:v>334</c:v>
                </c:pt>
                <c:pt idx="410">
                  <c:v>329</c:v>
                </c:pt>
                <c:pt idx="411">
                  <c:v>300</c:v>
                </c:pt>
                <c:pt idx="412">
                  <c:v>277</c:v>
                </c:pt>
                <c:pt idx="413">
                  <c:v>245</c:v>
                </c:pt>
                <c:pt idx="414">
                  <c:v>217</c:v>
                </c:pt>
                <c:pt idx="415">
                  <c:v>191</c:v>
                </c:pt>
                <c:pt idx="416">
                  <c:v>193</c:v>
                </c:pt>
                <c:pt idx="417">
                  <c:v>160</c:v>
                </c:pt>
                <c:pt idx="418">
                  <c:v>142</c:v>
                </c:pt>
                <c:pt idx="419">
                  <c:v>138</c:v>
                </c:pt>
                <c:pt idx="420">
                  <c:v>137</c:v>
                </c:pt>
                <c:pt idx="421">
                  <c:v>113</c:v>
                </c:pt>
                <c:pt idx="422">
                  <c:v>101</c:v>
                </c:pt>
                <c:pt idx="423">
                  <c:v>95</c:v>
                </c:pt>
                <c:pt idx="424">
                  <c:v>102</c:v>
                </c:pt>
                <c:pt idx="425">
                  <c:v>79</c:v>
                </c:pt>
                <c:pt idx="426">
                  <c:v>88</c:v>
                </c:pt>
                <c:pt idx="427">
                  <c:v>71</c:v>
                </c:pt>
                <c:pt idx="428">
                  <c:v>74</c:v>
                </c:pt>
                <c:pt idx="429">
                  <c:v>61</c:v>
                </c:pt>
                <c:pt idx="430">
                  <c:v>54</c:v>
                </c:pt>
                <c:pt idx="431">
                  <c:v>61</c:v>
                </c:pt>
                <c:pt idx="432">
                  <c:v>65</c:v>
                </c:pt>
                <c:pt idx="433">
                  <c:v>53</c:v>
                </c:pt>
                <c:pt idx="434">
                  <c:v>51</c:v>
                </c:pt>
                <c:pt idx="435">
                  <c:v>51</c:v>
                </c:pt>
                <c:pt idx="436">
                  <c:v>49</c:v>
                </c:pt>
                <c:pt idx="437">
                  <c:v>45</c:v>
                </c:pt>
                <c:pt idx="438">
                  <c:v>42</c:v>
                </c:pt>
                <c:pt idx="439">
                  <c:v>42</c:v>
                </c:pt>
                <c:pt idx="440">
                  <c:v>47</c:v>
                </c:pt>
                <c:pt idx="441">
                  <c:v>44</c:v>
                </c:pt>
                <c:pt idx="442">
                  <c:v>46</c:v>
                </c:pt>
                <c:pt idx="443">
                  <c:v>35</c:v>
                </c:pt>
                <c:pt idx="444">
                  <c:v>31</c:v>
                </c:pt>
                <c:pt idx="445">
                  <c:v>36</c:v>
                </c:pt>
                <c:pt idx="446">
                  <c:v>37</c:v>
                </c:pt>
                <c:pt idx="447">
                  <c:v>20</c:v>
                </c:pt>
                <c:pt idx="448">
                  <c:v>24</c:v>
                </c:pt>
                <c:pt idx="449">
                  <c:v>33</c:v>
                </c:pt>
                <c:pt idx="450">
                  <c:v>21</c:v>
                </c:pt>
                <c:pt idx="451">
                  <c:v>20</c:v>
                </c:pt>
                <c:pt idx="452">
                  <c:v>27</c:v>
                </c:pt>
                <c:pt idx="453">
                  <c:v>29</c:v>
                </c:pt>
                <c:pt idx="454">
                  <c:v>18</c:v>
                </c:pt>
                <c:pt idx="455">
                  <c:v>24</c:v>
                </c:pt>
                <c:pt idx="456">
                  <c:v>25</c:v>
                </c:pt>
                <c:pt idx="457">
                  <c:v>27</c:v>
                </c:pt>
                <c:pt idx="458">
                  <c:v>20</c:v>
                </c:pt>
                <c:pt idx="459">
                  <c:v>23</c:v>
                </c:pt>
                <c:pt idx="460">
                  <c:v>19</c:v>
                </c:pt>
                <c:pt idx="461">
                  <c:v>19</c:v>
                </c:pt>
                <c:pt idx="462">
                  <c:v>28</c:v>
                </c:pt>
                <c:pt idx="463">
                  <c:v>25</c:v>
                </c:pt>
                <c:pt idx="464">
                  <c:v>20</c:v>
                </c:pt>
                <c:pt idx="465">
                  <c:v>21</c:v>
                </c:pt>
                <c:pt idx="466">
                  <c:v>28</c:v>
                </c:pt>
                <c:pt idx="467">
                  <c:v>20</c:v>
                </c:pt>
                <c:pt idx="468">
                  <c:v>20</c:v>
                </c:pt>
                <c:pt idx="469">
                  <c:v>26</c:v>
                </c:pt>
                <c:pt idx="470">
                  <c:v>14</c:v>
                </c:pt>
                <c:pt idx="471">
                  <c:v>20</c:v>
                </c:pt>
                <c:pt idx="472">
                  <c:v>16</c:v>
                </c:pt>
                <c:pt idx="473">
                  <c:v>19</c:v>
                </c:pt>
                <c:pt idx="474">
                  <c:v>8</c:v>
                </c:pt>
                <c:pt idx="475">
                  <c:v>15</c:v>
                </c:pt>
                <c:pt idx="476">
                  <c:v>19</c:v>
                </c:pt>
                <c:pt idx="477">
                  <c:v>9</c:v>
                </c:pt>
                <c:pt idx="478">
                  <c:v>18</c:v>
                </c:pt>
                <c:pt idx="479">
                  <c:v>19</c:v>
                </c:pt>
                <c:pt idx="480">
                  <c:v>11</c:v>
                </c:pt>
                <c:pt idx="481">
                  <c:v>10</c:v>
                </c:pt>
                <c:pt idx="482">
                  <c:v>13</c:v>
                </c:pt>
                <c:pt idx="483">
                  <c:v>18</c:v>
                </c:pt>
                <c:pt idx="484">
                  <c:v>18</c:v>
                </c:pt>
                <c:pt idx="485">
                  <c:v>16</c:v>
                </c:pt>
                <c:pt idx="486">
                  <c:v>16</c:v>
                </c:pt>
                <c:pt idx="487">
                  <c:v>20</c:v>
                </c:pt>
                <c:pt idx="488">
                  <c:v>16</c:v>
                </c:pt>
                <c:pt idx="489">
                  <c:v>15</c:v>
                </c:pt>
                <c:pt idx="490">
                  <c:v>16</c:v>
                </c:pt>
                <c:pt idx="491">
                  <c:v>20</c:v>
                </c:pt>
                <c:pt idx="492">
                  <c:v>17</c:v>
                </c:pt>
                <c:pt idx="493">
                  <c:v>20</c:v>
                </c:pt>
                <c:pt idx="494">
                  <c:v>11</c:v>
                </c:pt>
                <c:pt idx="495">
                  <c:v>22</c:v>
                </c:pt>
                <c:pt idx="496">
                  <c:v>21</c:v>
                </c:pt>
                <c:pt idx="497">
                  <c:v>15</c:v>
                </c:pt>
                <c:pt idx="498">
                  <c:v>10</c:v>
                </c:pt>
                <c:pt idx="499">
                  <c:v>14</c:v>
                </c:pt>
                <c:pt idx="500">
                  <c:v>21</c:v>
                </c:pt>
                <c:pt idx="501">
                  <c:v>13</c:v>
                </c:pt>
                <c:pt idx="502">
                  <c:v>11</c:v>
                </c:pt>
                <c:pt idx="503">
                  <c:v>15</c:v>
                </c:pt>
                <c:pt idx="504">
                  <c:v>18</c:v>
                </c:pt>
                <c:pt idx="505">
                  <c:v>17</c:v>
                </c:pt>
                <c:pt idx="506">
                  <c:v>19</c:v>
                </c:pt>
                <c:pt idx="507">
                  <c:v>20</c:v>
                </c:pt>
                <c:pt idx="508">
                  <c:v>17</c:v>
                </c:pt>
                <c:pt idx="509">
                  <c:v>14</c:v>
                </c:pt>
                <c:pt idx="510">
                  <c:v>18</c:v>
                </c:pt>
                <c:pt idx="511">
                  <c:v>22</c:v>
                </c:pt>
                <c:pt idx="512">
                  <c:v>6</c:v>
                </c:pt>
                <c:pt idx="513">
                  <c:v>10</c:v>
                </c:pt>
                <c:pt idx="514">
                  <c:v>8</c:v>
                </c:pt>
                <c:pt idx="515">
                  <c:v>14</c:v>
                </c:pt>
                <c:pt idx="516">
                  <c:v>13</c:v>
                </c:pt>
                <c:pt idx="517">
                  <c:v>13</c:v>
                </c:pt>
                <c:pt idx="518">
                  <c:v>13</c:v>
                </c:pt>
                <c:pt idx="519">
                  <c:v>12</c:v>
                </c:pt>
                <c:pt idx="520">
                  <c:v>21</c:v>
                </c:pt>
                <c:pt idx="521">
                  <c:v>15</c:v>
                </c:pt>
                <c:pt idx="522">
                  <c:v>16</c:v>
                </c:pt>
                <c:pt idx="523">
                  <c:v>15</c:v>
                </c:pt>
                <c:pt idx="524">
                  <c:v>15</c:v>
                </c:pt>
                <c:pt idx="525">
                  <c:v>13</c:v>
                </c:pt>
                <c:pt idx="526">
                  <c:v>16</c:v>
                </c:pt>
                <c:pt idx="527">
                  <c:v>12</c:v>
                </c:pt>
                <c:pt idx="528">
                  <c:v>16</c:v>
                </c:pt>
                <c:pt idx="529">
                  <c:v>15</c:v>
                </c:pt>
                <c:pt idx="530">
                  <c:v>13</c:v>
                </c:pt>
                <c:pt idx="531">
                  <c:v>16</c:v>
                </c:pt>
                <c:pt idx="532">
                  <c:v>15</c:v>
                </c:pt>
                <c:pt idx="533">
                  <c:v>17</c:v>
                </c:pt>
                <c:pt idx="534">
                  <c:v>18</c:v>
                </c:pt>
                <c:pt idx="535">
                  <c:v>11</c:v>
                </c:pt>
                <c:pt idx="536">
                  <c:v>17</c:v>
                </c:pt>
                <c:pt idx="537">
                  <c:v>24</c:v>
                </c:pt>
                <c:pt idx="538">
                  <c:v>19</c:v>
                </c:pt>
                <c:pt idx="539">
                  <c:v>19</c:v>
                </c:pt>
                <c:pt idx="540">
                  <c:v>14</c:v>
                </c:pt>
                <c:pt idx="541">
                  <c:v>14</c:v>
                </c:pt>
                <c:pt idx="542">
                  <c:v>21</c:v>
                </c:pt>
                <c:pt idx="543">
                  <c:v>9</c:v>
                </c:pt>
                <c:pt idx="544">
                  <c:v>12</c:v>
                </c:pt>
                <c:pt idx="545">
                  <c:v>8</c:v>
                </c:pt>
                <c:pt idx="546">
                  <c:v>16</c:v>
                </c:pt>
                <c:pt idx="547">
                  <c:v>19</c:v>
                </c:pt>
                <c:pt idx="548">
                  <c:v>11</c:v>
                </c:pt>
                <c:pt idx="549">
                  <c:v>12</c:v>
                </c:pt>
                <c:pt idx="550">
                  <c:v>10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18</c:v>
                </c:pt>
                <c:pt idx="555">
                  <c:v>10</c:v>
                </c:pt>
                <c:pt idx="556">
                  <c:v>21</c:v>
                </c:pt>
                <c:pt idx="557">
                  <c:v>11</c:v>
                </c:pt>
                <c:pt idx="558">
                  <c:v>15</c:v>
                </c:pt>
                <c:pt idx="559">
                  <c:v>10</c:v>
                </c:pt>
                <c:pt idx="560">
                  <c:v>18</c:v>
                </c:pt>
                <c:pt idx="561">
                  <c:v>22</c:v>
                </c:pt>
                <c:pt idx="562">
                  <c:v>13</c:v>
                </c:pt>
                <c:pt idx="563">
                  <c:v>8</c:v>
                </c:pt>
                <c:pt idx="564">
                  <c:v>21</c:v>
                </c:pt>
                <c:pt idx="565">
                  <c:v>14</c:v>
                </c:pt>
                <c:pt idx="566">
                  <c:v>17</c:v>
                </c:pt>
                <c:pt idx="567">
                  <c:v>12</c:v>
                </c:pt>
                <c:pt idx="568">
                  <c:v>21</c:v>
                </c:pt>
                <c:pt idx="569">
                  <c:v>10</c:v>
                </c:pt>
                <c:pt idx="570">
                  <c:v>18</c:v>
                </c:pt>
                <c:pt idx="571">
                  <c:v>22</c:v>
                </c:pt>
                <c:pt idx="572">
                  <c:v>11</c:v>
                </c:pt>
                <c:pt idx="573">
                  <c:v>16</c:v>
                </c:pt>
                <c:pt idx="574">
                  <c:v>15</c:v>
                </c:pt>
                <c:pt idx="575">
                  <c:v>7</c:v>
                </c:pt>
                <c:pt idx="576">
                  <c:v>11</c:v>
                </c:pt>
                <c:pt idx="577">
                  <c:v>18</c:v>
                </c:pt>
                <c:pt idx="578">
                  <c:v>18</c:v>
                </c:pt>
                <c:pt idx="579">
                  <c:v>13</c:v>
                </c:pt>
                <c:pt idx="580">
                  <c:v>16</c:v>
                </c:pt>
                <c:pt idx="581">
                  <c:v>11</c:v>
                </c:pt>
                <c:pt idx="582">
                  <c:v>15</c:v>
                </c:pt>
                <c:pt idx="583">
                  <c:v>14</c:v>
                </c:pt>
                <c:pt idx="584">
                  <c:v>17</c:v>
                </c:pt>
                <c:pt idx="585">
                  <c:v>14</c:v>
                </c:pt>
                <c:pt idx="586">
                  <c:v>19</c:v>
                </c:pt>
                <c:pt idx="587">
                  <c:v>20</c:v>
                </c:pt>
                <c:pt idx="588">
                  <c:v>24</c:v>
                </c:pt>
                <c:pt idx="589">
                  <c:v>9</c:v>
                </c:pt>
                <c:pt idx="590">
                  <c:v>24</c:v>
                </c:pt>
                <c:pt idx="591">
                  <c:v>20</c:v>
                </c:pt>
                <c:pt idx="592">
                  <c:v>15</c:v>
                </c:pt>
                <c:pt idx="593">
                  <c:v>29</c:v>
                </c:pt>
                <c:pt idx="594">
                  <c:v>21</c:v>
                </c:pt>
                <c:pt idx="595">
                  <c:v>18</c:v>
                </c:pt>
                <c:pt idx="596">
                  <c:v>22</c:v>
                </c:pt>
                <c:pt idx="597">
                  <c:v>28</c:v>
                </c:pt>
                <c:pt idx="598">
                  <c:v>15</c:v>
                </c:pt>
                <c:pt idx="599">
                  <c:v>21</c:v>
                </c:pt>
                <c:pt idx="600">
                  <c:v>19</c:v>
                </c:pt>
                <c:pt idx="601">
                  <c:v>27</c:v>
                </c:pt>
                <c:pt idx="602">
                  <c:v>22</c:v>
                </c:pt>
                <c:pt idx="603">
                  <c:v>26</c:v>
                </c:pt>
                <c:pt idx="604">
                  <c:v>19</c:v>
                </c:pt>
                <c:pt idx="605">
                  <c:v>24</c:v>
                </c:pt>
                <c:pt idx="606">
                  <c:v>30</c:v>
                </c:pt>
                <c:pt idx="607">
                  <c:v>27</c:v>
                </c:pt>
                <c:pt idx="608">
                  <c:v>21</c:v>
                </c:pt>
                <c:pt idx="609">
                  <c:v>30</c:v>
                </c:pt>
                <c:pt idx="610">
                  <c:v>27</c:v>
                </c:pt>
                <c:pt idx="611">
                  <c:v>32</c:v>
                </c:pt>
                <c:pt idx="612">
                  <c:v>23</c:v>
                </c:pt>
                <c:pt idx="613">
                  <c:v>28</c:v>
                </c:pt>
                <c:pt idx="614">
                  <c:v>27</c:v>
                </c:pt>
                <c:pt idx="615">
                  <c:v>35</c:v>
                </c:pt>
                <c:pt idx="616">
                  <c:v>30</c:v>
                </c:pt>
                <c:pt idx="617">
                  <c:v>23</c:v>
                </c:pt>
                <c:pt idx="618">
                  <c:v>34</c:v>
                </c:pt>
                <c:pt idx="619">
                  <c:v>27</c:v>
                </c:pt>
                <c:pt idx="620">
                  <c:v>27</c:v>
                </c:pt>
                <c:pt idx="621">
                  <c:v>27</c:v>
                </c:pt>
                <c:pt idx="622">
                  <c:v>27</c:v>
                </c:pt>
                <c:pt idx="623">
                  <c:v>31</c:v>
                </c:pt>
                <c:pt idx="624">
                  <c:v>24</c:v>
                </c:pt>
                <c:pt idx="625">
                  <c:v>26</c:v>
                </c:pt>
                <c:pt idx="626">
                  <c:v>26</c:v>
                </c:pt>
                <c:pt idx="627">
                  <c:v>27</c:v>
                </c:pt>
                <c:pt idx="628">
                  <c:v>31</c:v>
                </c:pt>
                <c:pt idx="629">
                  <c:v>34</c:v>
                </c:pt>
                <c:pt idx="630">
                  <c:v>27</c:v>
                </c:pt>
                <c:pt idx="631">
                  <c:v>31</c:v>
                </c:pt>
                <c:pt idx="632">
                  <c:v>38</c:v>
                </c:pt>
                <c:pt idx="633">
                  <c:v>39</c:v>
                </c:pt>
                <c:pt idx="634">
                  <c:v>28</c:v>
                </c:pt>
                <c:pt idx="635">
                  <c:v>24</c:v>
                </c:pt>
                <c:pt idx="636">
                  <c:v>45</c:v>
                </c:pt>
                <c:pt idx="637">
                  <c:v>26</c:v>
                </c:pt>
                <c:pt idx="638">
                  <c:v>36</c:v>
                </c:pt>
                <c:pt idx="639">
                  <c:v>32</c:v>
                </c:pt>
                <c:pt idx="640">
                  <c:v>35</c:v>
                </c:pt>
                <c:pt idx="641">
                  <c:v>40</c:v>
                </c:pt>
                <c:pt idx="642">
                  <c:v>34</c:v>
                </c:pt>
                <c:pt idx="643">
                  <c:v>40</c:v>
                </c:pt>
                <c:pt idx="644">
                  <c:v>41</c:v>
                </c:pt>
                <c:pt idx="645">
                  <c:v>34</c:v>
                </c:pt>
                <c:pt idx="646">
                  <c:v>41</c:v>
                </c:pt>
                <c:pt idx="647">
                  <c:v>31</c:v>
                </c:pt>
                <c:pt idx="648">
                  <c:v>39</c:v>
                </c:pt>
                <c:pt idx="649">
                  <c:v>29</c:v>
                </c:pt>
                <c:pt idx="650">
                  <c:v>42</c:v>
                </c:pt>
                <c:pt idx="651">
                  <c:v>42</c:v>
                </c:pt>
                <c:pt idx="652">
                  <c:v>34</c:v>
                </c:pt>
                <c:pt idx="653">
                  <c:v>36</c:v>
                </c:pt>
                <c:pt idx="654">
                  <c:v>57</c:v>
                </c:pt>
                <c:pt idx="655">
                  <c:v>43</c:v>
                </c:pt>
                <c:pt idx="656">
                  <c:v>30</c:v>
                </c:pt>
                <c:pt idx="657">
                  <c:v>46</c:v>
                </c:pt>
                <c:pt idx="658">
                  <c:v>52</c:v>
                </c:pt>
                <c:pt idx="659">
                  <c:v>39</c:v>
                </c:pt>
                <c:pt idx="660">
                  <c:v>31</c:v>
                </c:pt>
                <c:pt idx="661">
                  <c:v>51</c:v>
                </c:pt>
                <c:pt idx="662">
                  <c:v>48</c:v>
                </c:pt>
                <c:pt idx="663">
                  <c:v>45</c:v>
                </c:pt>
                <c:pt idx="664">
                  <c:v>45</c:v>
                </c:pt>
                <c:pt idx="665">
                  <c:v>51</c:v>
                </c:pt>
                <c:pt idx="666">
                  <c:v>49</c:v>
                </c:pt>
                <c:pt idx="667">
                  <c:v>54</c:v>
                </c:pt>
                <c:pt idx="668">
                  <c:v>51</c:v>
                </c:pt>
                <c:pt idx="669">
                  <c:v>55</c:v>
                </c:pt>
                <c:pt idx="670">
                  <c:v>58</c:v>
                </c:pt>
                <c:pt idx="671">
                  <c:v>55</c:v>
                </c:pt>
                <c:pt idx="672">
                  <c:v>49</c:v>
                </c:pt>
                <c:pt idx="673">
                  <c:v>55</c:v>
                </c:pt>
                <c:pt idx="674">
                  <c:v>49</c:v>
                </c:pt>
                <c:pt idx="675">
                  <c:v>50</c:v>
                </c:pt>
                <c:pt idx="676">
                  <c:v>62</c:v>
                </c:pt>
                <c:pt idx="677">
                  <c:v>51</c:v>
                </c:pt>
                <c:pt idx="678">
                  <c:v>57</c:v>
                </c:pt>
                <c:pt idx="679">
                  <c:v>43</c:v>
                </c:pt>
                <c:pt idx="680">
                  <c:v>56</c:v>
                </c:pt>
                <c:pt idx="681">
                  <c:v>48</c:v>
                </c:pt>
                <c:pt idx="682">
                  <c:v>46</c:v>
                </c:pt>
                <c:pt idx="683">
                  <c:v>55</c:v>
                </c:pt>
                <c:pt idx="684">
                  <c:v>53</c:v>
                </c:pt>
                <c:pt idx="685">
                  <c:v>49</c:v>
                </c:pt>
                <c:pt idx="686">
                  <c:v>59</c:v>
                </c:pt>
                <c:pt idx="687">
                  <c:v>60</c:v>
                </c:pt>
                <c:pt idx="688">
                  <c:v>63</c:v>
                </c:pt>
                <c:pt idx="689">
                  <c:v>52</c:v>
                </c:pt>
                <c:pt idx="690">
                  <c:v>69</c:v>
                </c:pt>
                <c:pt idx="691">
                  <c:v>65</c:v>
                </c:pt>
                <c:pt idx="692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24-8A42-9D17-F7D620D3F697}"/>
            </c:ext>
          </c:extLst>
        </c:ser>
        <c:ser>
          <c:idx val="8"/>
          <c:order val="6"/>
          <c:tx>
            <c:strRef>
              <c:f>Cases!$N$2</c:f>
              <c:strCache>
                <c:ptCount val="1"/>
                <c:pt idx="0">
                  <c:v>IHME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Cases!$N$3:$N$695</c:f>
              <c:numCache>
                <c:formatCode>General</c:formatCode>
                <c:ptCount val="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24.537360041118099</c:v>
                </c:pt>
                <c:pt idx="8">
                  <c:v>50.943755079386101</c:v>
                </c:pt>
                <c:pt idx="9">
                  <c:v>83.369524936903304</c:v>
                </c:pt>
                <c:pt idx="10">
                  <c:v>121.901688323797</c:v>
                </c:pt>
                <c:pt idx="11">
                  <c:v>166.895951671951</c:v>
                </c:pt>
                <c:pt idx="12">
                  <c:v>202.619833604311</c:v>
                </c:pt>
                <c:pt idx="13">
                  <c:v>245.46004011637399</c:v>
                </c:pt>
                <c:pt idx="14">
                  <c:v>296.66912642184002</c:v>
                </c:pt>
                <c:pt idx="15">
                  <c:v>357.67482807268698</c:v>
                </c:pt>
                <c:pt idx="16">
                  <c:v>430.09287230698601</c:v>
                </c:pt>
                <c:pt idx="17">
                  <c:v>515.73762620087496</c:v>
                </c:pt>
                <c:pt idx="18">
                  <c:v>616.62953862862605</c:v>
                </c:pt>
                <c:pt idx="19">
                  <c:v>734.99499254987404</c:v>
                </c:pt>
                <c:pt idx="20">
                  <c:v>873.24514339714301</c:v>
                </c:pt>
                <c:pt idx="21">
                  <c:v>1033.9260438495401</c:v>
                </c:pt>
                <c:pt idx="22">
                  <c:v>1219.61661349255</c:v>
                </c:pt>
                <c:pt idx="23">
                  <c:v>1432.7566356239399</c:v>
                </c:pt>
                <c:pt idx="24">
                  <c:v>1675.42690256378</c:v>
                </c:pt>
                <c:pt idx="25">
                  <c:v>1949.0984078952599</c:v>
                </c:pt>
                <c:pt idx="26">
                  <c:v>2254.3516306527099</c:v>
                </c:pt>
                <c:pt idx="27">
                  <c:v>2590.5845330799302</c:v>
                </c:pt>
                <c:pt idx="28">
                  <c:v>2955.7202762147399</c:v>
                </c:pt>
                <c:pt idx="29">
                  <c:v>3345.9393231515201</c:v>
                </c:pt>
                <c:pt idx="30">
                  <c:v>3755.4547375787602</c:v>
                </c:pt>
                <c:pt idx="31">
                  <c:v>4176.36798537301</c:v>
                </c:pt>
                <c:pt idx="32">
                  <c:v>4598.66317168962</c:v>
                </c:pt>
                <c:pt idx="33">
                  <c:v>5010.4383103571299</c:v>
                </c:pt>
                <c:pt idx="34">
                  <c:v>5398.4868183805802</c:v>
                </c:pt>
                <c:pt idx="35">
                  <c:v>5749.2064578177497</c:v>
                </c:pt>
                <c:pt idx="36">
                  <c:v>6049.8430396088897</c:v>
                </c:pt>
                <c:pt idx="37">
                  <c:v>6289.7569294899504</c:v>
                </c:pt>
                <c:pt idx="38">
                  <c:v>6461.4936317189704</c:v>
                </c:pt>
                <c:pt idx="39">
                  <c:v>6561.2905273259803</c:v>
                </c:pt>
                <c:pt idx="40">
                  <c:v>6589.2293257445999</c:v>
                </c:pt>
                <c:pt idx="41">
                  <c:v>6548.9650896639096</c:v>
                </c:pt>
                <c:pt idx="42">
                  <c:v>6446.9802427179102</c:v>
                </c:pt>
                <c:pt idx="43">
                  <c:v>6291.6898547968703</c:v>
                </c:pt>
                <c:pt idx="44">
                  <c:v>6092.6200073648397</c:v>
                </c:pt>
                <c:pt idx="45">
                  <c:v>5859.7057235304501</c:v>
                </c:pt>
                <c:pt idx="46">
                  <c:v>5602.6699289272101</c:v>
                </c:pt>
                <c:pt idx="47">
                  <c:v>5330.5244031006696</c:v>
                </c:pt>
                <c:pt idx="48">
                  <c:v>5051.1996302638299</c:v>
                </c:pt>
                <c:pt idx="49">
                  <c:v>4771.3620487231901</c:v>
                </c:pt>
                <c:pt idx="50">
                  <c:v>4496.31287808656</c:v>
                </c:pt>
                <c:pt idx="51">
                  <c:v>4229.9657090996398</c:v>
                </c:pt>
                <c:pt idx="52">
                  <c:v>3974.9347629650301</c:v>
                </c:pt>
                <c:pt idx="53">
                  <c:v>3732.5993371425802</c:v>
                </c:pt>
                <c:pt idx="54">
                  <c:v>3503.34510550306</c:v>
                </c:pt>
                <c:pt idx="55">
                  <c:v>3286.8294187643601</c:v>
                </c:pt>
                <c:pt idx="56">
                  <c:v>3082.2329192377902</c:v>
                </c:pt>
                <c:pt idx="57">
                  <c:v>2888.4989233958199</c:v>
                </c:pt>
                <c:pt idx="58">
                  <c:v>2704.5462072536002</c:v>
                </c:pt>
                <c:pt idx="59">
                  <c:v>2529.3720774460498</c:v>
                </c:pt>
                <c:pt idx="60">
                  <c:v>2362.1134131446802</c:v>
                </c:pt>
                <c:pt idx="61">
                  <c:v>2202.06417279883</c:v>
                </c:pt>
                <c:pt idx="62">
                  <c:v>2048.6822876829201</c:v>
                </c:pt>
                <c:pt idx="63">
                  <c:v>1901.5818322576099</c:v>
                </c:pt>
                <c:pt idx="64">
                  <c:v>1760.5160844422601</c:v>
                </c:pt>
                <c:pt idx="65">
                  <c:v>1625.36084843505</c:v>
                </c:pt>
                <c:pt idx="66">
                  <c:v>1496.09967029117</c:v>
                </c:pt>
                <c:pt idx="67">
                  <c:v>1372.79709336459</c:v>
                </c:pt>
                <c:pt idx="68">
                  <c:v>1255.5712899310799</c:v>
                </c:pt>
                <c:pt idx="69">
                  <c:v>1144.5822301271401</c:v>
                </c:pt>
                <c:pt idx="70">
                  <c:v>1040.00980866646</c:v>
                </c:pt>
                <c:pt idx="71">
                  <c:v>942.01389300121298</c:v>
                </c:pt>
                <c:pt idx="72">
                  <c:v>850.71060631655803</c:v>
                </c:pt>
                <c:pt idx="73">
                  <c:v>766.14987976063696</c:v>
                </c:pt>
                <c:pt idx="74">
                  <c:v>688.29137753460702</c:v>
                </c:pt>
                <c:pt idx="75">
                  <c:v>617.00011819677502</c:v>
                </c:pt>
                <c:pt idx="76">
                  <c:v>552.06190934542997</c:v>
                </c:pt>
                <c:pt idx="77">
                  <c:v>493.19893846349299</c:v>
                </c:pt>
                <c:pt idx="78">
                  <c:v>440.0838305538</c:v>
                </c:pt>
                <c:pt idx="79">
                  <c:v>392.35358958500098</c:v>
                </c:pt>
                <c:pt idx="80">
                  <c:v>349.62333737050898</c:v>
                </c:pt>
                <c:pt idx="81">
                  <c:v>311.49768830736599</c:v>
                </c:pt>
                <c:pt idx="82">
                  <c:v>277.58077801486502</c:v>
                </c:pt>
                <c:pt idx="83">
                  <c:v>247.485110176522</c:v>
                </c:pt>
                <c:pt idx="84">
                  <c:v>220.83784909926001</c:v>
                </c:pt>
                <c:pt idx="85">
                  <c:v>197.28609034954499</c:v>
                </c:pt>
                <c:pt idx="86">
                  <c:v>176.50112898183599</c:v>
                </c:pt>
                <c:pt idx="87">
                  <c:v>158.18061392534199</c:v>
                </c:pt>
                <c:pt idx="88">
                  <c:v>142.04943902097099</c:v>
                </c:pt>
                <c:pt idx="89">
                  <c:v>127.858947563936</c:v>
                </c:pt>
                <c:pt idx="90">
                  <c:v>115.38535685550499</c:v>
                </c:pt>
                <c:pt idx="91">
                  <c:v>104.42824904936199</c:v>
                </c:pt>
                <c:pt idx="92">
                  <c:v>94.808743215845894</c:v>
                </c:pt>
                <c:pt idx="93">
                  <c:v>86.3674791515609</c:v>
                </c:pt>
                <c:pt idx="94">
                  <c:v>78.963263750276397</c:v>
                </c:pt>
                <c:pt idx="95">
                  <c:v>72.471773779373706</c:v>
                </c:pt>
                <c:pt idx="96">
                  <c:v>66.783870319545301</c:v>
                </c:pt>
                <c:pt idx="97">
                  <c:v>61.803750834505998</c:v>
                </c:pt>
                <c:pt idx="98">
                  <c:v>57.447557133115801</c:v>
                </c:pt>
                <c:pt idx="99">
                  <c:v>53.642009384562499</c:v>
                </c:pt>
                <c:pt idx="100">
                  <c:v>50.322969120709097</c:v>
                </c:pt>
                <c:pt idx="101">
                  <c:v>47.434445817380698</c:v>
                </c:pt>
                <c:pt idx="102">
                  <c:v>44.927827628466197</c:v>
                </c:pt>
                <c:pt idx="103">
                  <c:v>42.760972769037302</c:v>
                </c:pt>
                <c:pt idx="104">
                  <c:v>40.897226213425</c:v>
                </c:pt>
                <c:pt idx="105">
                  <c:v>39.304631921345702</c:v>
                </c:pt>
                <c:pt idx="106">
                  <c:v>37.955605616492903</c:v>
                </c:pt>
                <c:pt idx="107">
                  <c:v>36.826647169505499</c:v>
                </c:pt>
                <c:pt idx="108">
                  <c:v>35.897686686294001</c:v>
                </c:pt>
                <c:pt idx="109">
                  <c:v>35.151359022509098</c:v>
                </c:pt>
                <c:pt idx="110">
                  <c:v>34.572606324859898</c:v>
                </c:pt>
                <c:pt idx="111">
                  <c:v>34.148262818046497</c:v>
                </c:pt>
                <c:pt idx="112">
                  <c:v>33.866701006667</c:v>
                </c:pt>
                <c:pt idx="113">
                  <c:v>33.717613051712902</c:v>
                </c:pt>
                <c:pt idx="114">
                  <c:v>33.691422779250999</c:v>
                </c:pt>
                <c:pt idx="115">
                  <c:v>33.778729579590802</c:v>
                </c:pt>
                <c:pt idx="116">
                  <c:v>33.970141899138298</c:v>
                </c:pt>
                <c:pt idx="117">
                  <c:v>34.256146474336497</c:v>
                </c:pt>
                <c:pt idx="118">
                  <c:v>34.626998573042698</c:v>
                </c:pt>
                <c:pt idx="119">
                  <c:v>35.072939894938798</c:v>
                </c:pt>
                <c:pt idx="120">
                  <c:v>35.584326446077398</c:v>
                </c:pt>
                <c:pt idx="121">
                  <c:v>36.1517976637302</c:v>
                </c:pt>
                <c:pt idx="122">
                  <c:v>36.766436621442203</c:v>
                </c:pt>
                <c:pt idx="123">
                  <c:v>37.420395314016297</c:v>
                </c:pt>
                <c:pt idx="124">
                  <c:v>38.107512990225104</c:v>
                </c:pt>
                <c:pt idx="125">
                  <c:v>38.823619311758897</c:v>
                </c:pt>
                <c:pt idx="126">
                  <c:v>39.566824360470903</c:v>
                </c:pt>
                <c:pt idx="127">
                  <c:v>40.338290988399599</c:v>
                </c:pt>
                <c:pt idx="128">
                  <c:v>41.143067867033103</c:v>
                </c:pt>
                <c:pt idx="129">
                  <c:v>41.9902767785279</c:v>
                </c:pt>
                <c:pt idx="130">
                  <c:v>42.893466085637797</c:v>
                </c:pt>
                <c:pt idx="131">
                  <c:v>43.870690339846</c:v>
                </c:pt>
                <c:pt idx="132">
                  <c:v>44.943905029720803</c:v>
                </c:pt>
                <c:pt idx="133">
                  <c:v>46.138463911216597</c:v>
                </c:pt>
                <c:pt idx="134">
                  <c:v>47.482665176412702</c:v>
                </c:pt>
                <c:pt idx="135">
                  <c:v>49.007266862132902</c:v>
                </c:pt>
                <c:pt idx="136">
                  <c:v>50.745249870881999</c:v>
                </c:pt>
                <c:pt idx="137">
                  <c:v>52.731071624582903</c:v>
                </c:pt>
                <c:pt idx="138">
                  <c:v>54.999270621803198</c:v>
                </c:pt>
                <c:pt idx="139">
                  <c:v>57.582386084741003</c:v>
                </c:pt>
                <c:pt idx="140">
                  <c:v>60.5073809519482</c:v>
                </c:pt>
                <c:pt idx="141">
                  <c:v>63.790666856144398</c:v>
                </c:pt>
                <c:pt idx="142">
                  <c:v>67.432689460438795</c:v>
                </c:pt>
                <c:pt idx="143">
                  <c:v>71.415117421249093</c:v>
                </c:pt>
                <c:pt idx="144">
                  <c:v>75.699351769026293</c:v>
                </c:pt>
                <c:pt idx="145">
                  <c:v>80.225582081111099</c:v>
                </c:pt>
                <c:pt idx="146">
                  <c:v>84.912176087218995</c:v>
                </c:pt>
                <c:pt idx="147">
                  <c:v>89.655469428230106</c:v>
                </c:pt>
                <c:pt idx="148">
                  <c:v>94.330270072081206</c:v>
                </c:pt>
                <c:pt idx="149">
                  <c:v>98.791263134804794</c:v>
                </c:pt>
                <c:pt idx="150">
                  <c:v>102.877483995242</c:v>
                </c:pt>
                <c:pt idx="151">
                  <c:v>106.422249428974</c:v>
                </c:pt>
                <c:pt idx="152">
                  <c:v>109.267992142021</c:v>
                </c:pt>
                <c:pt idx="153">
                  <c:v>111.284622293949</c:v>
                </c:pt>
                <c:pt idx="154">
                  <c:v>112.39096121162</c:v>
                </c:pt>
                <c:pt idx="155">
                  <c:v>112.563917827447</c:v>
                </c:pt>
                <c:pt idx="156">
                  <c:v>111.83750318683001</c:v>
                </c:pt>
                <c:pt idx="157">
                  <c:v>110.299466817704</c:v>
                </c:pt>
                <c:pt idx="158">
                  <c:v>108.07957814822601</c:v>
                </c:pt>
                <c:pt idx="159">
                  <c:v>105.32850524695699</c:v>
                </c:pt>
                <c:pt idx="160">
                  <c:v>102.203684776091</c:v>
                </c:pt>
                <c:pt idx="161">
                  <c:v>98.860570080198599</c:v>
                </c:pt>
                <c:pt idx="162">
                  <c:v>95.445371071405503</c:v>
                </c:pt>
                <c:pt idx="163">
                  <c:v>92.089546697345</c:v>
                </c:pt>
                <c:pt idx="164">
                  <c:v>88.907766513152595</c:v>
                </c:pt>
                <c:pt idx="165">
                  <c:v>85.997505433130996</c:v>
                </c:pt>
                <c:pt idx="166">
                  <c:v>83.439260526731601</c:v>
                </c:pt>
                <c:pt idx="167">
                  <c:v>81.297691804472294</c:v>
                </c:pt>
                <c:pt idx="168">
                  <c:v>79.623900533138098</c:v>
                </c:pt>
                <c:pt idx="169">
                  <c:v>78.458820440160096</c:v>
                </c:pt>
                <c:pt idx="170">
                  <c:v>77.8377535085109</c:v>
                </c:pt>
                <c:pt idx="171">
                  <c:v>77.792819625704794</c:v>
                </c:pt>
                <c:pt idx="172">
                  <c:v>78.354682850853095</c:v>
                </c:pt>
                <c:pt idx="173">
                  <c:v>79.5571349136289</c:v>
                </c:pt>
                <c:pt idx="174">
                  <c:v>81.439559985114599</c:v>
                </c:pt>
                <c:pt idx="175">
                  <c:v>84.046174286713594</c:v>
                </c:pt>
                <c:pt idx="176">
                  <c:v>87.427521219184101</c:v>
                </c:pt>
                <c:pt idx="177">
                  <c:v>91.642969139511095</c:v>
                </c:pt>
                <c:pt idx="178">
                  <c:v>96.758547279629994</c:v>
                </c:pt>
                <c:pt idx="179">
                  <c:v>102.84450957169599</c:v>
                </c:pt>
                <c:pt idx="180">
                  <c:v>109.971927932646</c:v>
                </c:pt>
                <c:pt idx="181">
                  <c:v>118.209150987605</c:v>
                </c:pt>
                <c:pt idx="182">
                  <c:v>127.615554691431</c:v>
                </c:pt>
                <c:pt idx="183">
                  <c:v>138.23420434219699</c:v>
                </c:pt>
                <c:pt idx="184">
                  <c:v>150.08503040683101</c:v>
                </c:pt>
                <c:pt idx="185">
                  <c:v>163.157503160235</c:v>
                </c:pt>
                <c:pt idx="186">
                  <c:v>177.405695205489</c:v>
                </c:pt>
                <c:pt idx="187">
                  <c:v>192.744967271018</c:v>
                </c:pt>
                <c:pt idx="188">
                  <c:v>208.93014874789</c:v>
                </c:pt>
                <c:pt idx="189">
                  <c:v>225.777283507562</c:v>
                </c:pt>
                <c:pt idx="190">
                  <c:v>243.032411409247</c:v>
                </c:pt>
                <c:pt idx="191">
                  <c:v>260.39107383038601</c:v>
                </c:pt>
                <c:pt idx="192">
                  <c:v>277.50015060267401</c:v>
                </c:pt>
                <c:pt idx="193">
                  <c:v>294.04619040723497</c:v>
                </c:pt>
                <c:pt idx="194">
                  <c:v>309.619273857721</c:v>
                </c:pt>
                <c:pt idx="195">
                  <c:v>323.818258243478</c:v>
                </c:pt>
                <c:pt idx="196">
                  <c:v>336.27869116218301</c:v>
                </c:pt>
                <c:pt idx="197">
                  <c:v>346.69954032787501</c:v>
                </c:pt>
                <c:pt idx="198">
                  <c:v>354.86333793788401</c:v>
                </c:pt>
                <c:pt idx="199">
                  <c:v>360.64127270866697</c:v>
                </c:pt>
                <c:pt idx="200">
                  <c:v>363.986314854299</c:v>
                </c:pt>
                <c:pt idx="201">
                  <c:v>364.92931523549697</c:v>
                </c:pt>
                <c:pt idx="202">
                  <c:v>363.58306641018902</c:v>
                </c:pt>
                <c:pt idx="203">
                  <c:v>360.13591746319997</c:v>
                </c:pt>
                <c:pt idx="204">
                  <c:v>354.84090270892699</c:v>
                </c:pt>
                <c:pt idx="205">
                  <c:v>347.99743675270997</c:v>
                </c:pt>
                <c:pt idx="206">
                  <c:v>339.93191935922499</c:v>
                </c:pt>
                <c:pt idx="207">
                  <c:v>330.98232820604198</c:v>
                </c:pt>
                <c:pt idx="208">
                  <c:v>321.488946219279</c:v>
                </c:pt>
                <c:pt idx="209">
                  <c:v>311.78307342584799</c:v>
                </c:pt>
                <c:pt idx="210">
                  <c:v>302.18217424168802</c:v>
                </c:pt>
                <c:pt idx="211">
                  <c:v>292.988411028911</c:v>
                </c:pt>
                <c:pt idx="212">
                  <c:v>284.48127449733801</c:v>
                </c:pt>
                <c:pt idx="213">
                  <c:v>276.91602316534602</c:v>
                </c:pt>
                <c:pt idx="214">
                  <c:v>270.52705021034501</c:v>
                </c:pt>
                <c:pt idx="215">
                  <c:v>265.52999734672801</c:v>
                </c:pt>
                <c:pt idx="216">
                  <c:v>262.12678604219201</c:v>
                </c:pt>
                <c:pt idx="217">
                  <c:v>260.516549824241</c:v>
                </c:pt>
                <c:pt idx="218">
                  <c:v>260.908761723027</c:v>
                </c:pt>
                <c:pt idx="219">
                  <c:v>263.540885723077</c:v>
                </c:pt>
                <c:pt idx="220">
                  <c:v>268.69985687672897</c:v>
                </c:pt>
                <c:pt idx="221">
                  <c:v>276.74765851661198</c:v>
                </c:pt>
                <c:pt idx="222">
                  <c:v>288.14923952513902</c:v>
                </c:pt>
                <c:pt idx="223">
                  <c:v>303.502083214425</c:v>
                </c:pt>
                <c:pt idx="224">
                  <c:v>323.556249217551</c:v>
                </c:pt>
                <c:pt idx="225">
                  <c:v>349.239325235715</c:v>
                </c:pt>
                <c:pt idx="226">
                  <c:v>381.69334253890497</c:v>
                </c:pt>
                <c:pt idx="227">
                  <c:v>422.30834258349699</c:v>
                </c:pt>
                <c:pt idx="228">
                  <c:v>472.76551974843801</c:v>
                </c:pt>
                <c:pt idx="229">
                  <c:v>535.09436440616105</c:v>
                </c:pt>
                <c:pt idx="230">
                  <c:v>611.72047860990904</c:v>
                </c:pt>
                <c:pt idx="231">
                  <c:v>705.49097101453697</c:v>
                </c:pt>
                <c:pt idx="232">
                  <c:v>819.6993184424</c:v>
                </c:pt>
                <c:pt idx="233">
                  <c:v>958.08177462646199</c:v>
                </c:pt>
                <c:pt idx="234">
                  <c:v>1124.76753495707</c:v>
                </c:pt>
                <c:pt idx="235">
                  <c:v>1324.18467200499</c:v>
                </c:pt>
                <c:pt idx="236">
                  <c:v>1560.8989337428</c:v>
                </c:pt>
                <c:pt idx="237">
                  <c:v>1839.3566208181901</c:v>
                </c:pt>
                <c:pt idx="238">
                  <c:v>2163.55467572104</c:v>
                </c:pt>
                <c:pt idx="239">
                  <c:v>2536.7021353854302</c:v>
                </c:pt>
                <c:pt idx="240">
                  <c:v>2960.8903923884</c:v>
                </c:pt>
                <c:pt idx="241">
                  <c:v>3436.7608645808</c:v>
                </c:pt>
                <c:pt idx="242">
                  <c:v>3963.2412539225302</c:v>
                </c:pt>
                <c:pt idx="243">
                  <c:v>4537.4005656484096</c:v>
                </c:pt>
                <c:pt idx="244">
                  <c:v>5154.32333648848</c:v>
                </c:pt>
                <c:pt idx="245">
                  <c:v>5807.0718490852796</c:v>
                </c:pt>
                <c:pt idx="246">
                  <c:v>6486.9709825797199</c:v>
                </c:pt>
                <c:pt idx="247">
                  <c:v>7183.9393430591699</c:v>
                </c:pt>
                <c:pt idx="248">
                  <c:v>7886.8995218171203</c:v>
                </c:pt>
                <c:pt idx="249">
                  <c:v>8584.3970175818104</c:v>
                </c:pt>
                <c:pt idx="250">
                  <c:v>9265.1089281512104</c:v>
                </c:pt>
                <c:pt idx="251">
                  <c:v>9918.1566653579102</c:v>
                </c:pt>
                <c:pt idx="252">
                  <c:v>10533.531079394999</c:v>
                </c:pt>
                <c:pt idx="253">
                  <c:v>11102.476652748899</c:v>
                </c:pt>
                <c:pt idx="254">
                  <c:v>11617.7955708562</c:v>
                </c:pt>
                <c:pt idx="255">
                  <c:v>12074.069417376801</c:v>
                </c:pt>
                <c:pt idx="256">
                  <c:v>12467.830754648499</c:v>
                </c:pt>
                <c:pt idx="257">
                  <c:v>12797.6489419347</c:v>
                </c:pt>
                <c:pt idx="258">
                  <c:v>13064.0470422035</c:v>
                </c:pt>
                <c:pt idx="259">
                  <c:v>13269.2583183525</c:v>
                </c:pt>
                <c:pt idx="260">
                  <c:v>13417.0191752306</c:v>
                </c:pt>
                <c:pt idx="261">
                  <c:v>13512.2480946749</c:v>
                </c:pt>
                <c:pt idx="262">
                  <c:v>13560.5493091546</c:v>
                </c:pt>
                <c:pt idx="263">
                  <c:v>13567.8421182481</c:v>
                </c:pt>
                <c:pt idx="264">
                  <c:v>13540.1911694601</c:v>
                </c:pt>
                <c:pt idx="265">
                  <c:v>13483.686156181901</c:v>
                </c:pt>
                <c:pt idx="266">
                  <c:v>13404.2603911429</c:v>
                </c:pt>
                <c:pt idx="267">
                  <c:v>13307.600484758899</c:v>
                </c:pt>
                <c:pt idx="268">
                  <c:v>13199.0561472969</c:v>
                </c:pt>
                <c:pt idx="269">
                  <c:v>13083.529541886801</c:v>
                </c:pt>
                <c:pt idx="270">
                  <c:v>12965.3698777921</c:v>
                </c:pt>
                <c:pt idx="271">
                  <c:v>12848.256664910999</c:v>
                </c:pt>
                <c:pt idx="272">
                  <c:v>12735.187380953699</c:v>
                </c:pt>
                <c:pt idx="273">
                  <c:v>12628.458554467699</c:v>
                </c:pt>
                <c:pt idx="274">
                  <c:v>12529.5983316559</c:v>
                </c:pt>
                <c:pt idx="275">
                  <c:v>12439.5195820232</c:v>
                </c:pt>
                <c:pt idx="276">
                  <c:v>12358.6637297289</c:v>
                </c:pt>
                <c:pt idx="277">
                  <c:v>12287.104172317</c:v>
                </c:pt>
                <c:pt idx="278">
                  <c:v>12224.695153656099</c:v>
                </c:pt>
                <c:pt idx="279">
                  <c:v>12171.1634595981</c:v>
                </c:pt>
                <c:pt idx="280">
                  <c:v>12126.1982308851</c:v>
                </c:pt>
                <c:pt idx="281">
                  <c:v>12089.4759462363</c:v>
                </c:pt>
                <c:pt idx="282">
                  <c:v>12060.679674204801</c:v>
                </c:pt>
                <c:pt idx="283">
                  <c:v>12039.257044297799</c:v>
                </c:pt>
                <c:pt idx="284">
                  <c:v>12024.212854499099</c:v>
                </c:pt>
                <c:pt idx="285">
                  <c:v>12014.393579313301</c:v>
                </c:pt>
                <c:pt idx="286">
                  <c:v>12008.8001765629</c:v>
                </c:pt>
                <c:pt idx="287">
                  <c:v>12005.9915187143</c:v>
                </c:pt>
                <c:pt idx="288">
                  <c:v>12004.5546533652</c:v>
                </c:pt>
                <c:pt idx="289">
                  <c:v>12003.346986685399</c:v>
                </c:pt>
                <c:pt idx="290">
                  <c:v>12001.830662116699</c:v>
                </c:pt>
                <c:pt idx="291">
                  <c:v>12000.054285562001</c:v>
                </c:pt>
                <c:pt idx="292">
                  <c:v>11999.732884262699</c:v>
                </c:pt>
                <c:pt idx="293">
                  <c:v>11997.4886998196</c:v>
                </c:pt>
                <c:pt idx="294">
                  <c:v>11999.0556201951</c:v>
                </c:pt>
                <c:pt idx="295">
                  <c:v>12003.7684041064</c:v>
                </c:pt>
                <c:pt idx="296">
                  <c:v>12012.835942716099</c:v>
                </c:pt>
                <c:pt idx="297">
                  <c:v>12027.5125672136</c:v>
                </c:pt>
                <c:pt idx="298">
                  <c:v>12046.1367761366</c:v>
                </c:pt>
                <c:pt idx="299">
                  <c:v>12060.9161830554</c:v>
                </c:pt>
                <c:pt idx="300">
                  <c:v>12072.081536502999</c:v>
                </c:pt>
                <c:pt idx="301">
                  <c:v>12098.457907694299</c:v>
                </c:pt>
                <c:pt idx="302">
                  <c:v>12140.034143956</c:v>
                </c:pt>
                <c:pt idx="303">
                  <c:v>12188.972213423</c:v>
                </c:pt>
                <c:pt idx="304">
                  <c:v>12245.5647725381</c:v>
                </c:pt>
                <c:pt idx="305">
                  <c:v>12309.280874321001</c:v>
                </c:pt>
                <c:pt idx="306">
                  <c:v>12370.8450384352</c:v>
                </c:pt>
                <c:pt idx="307">
                  <c:v>12427.730092284401</c:v>
                </c:pt>
                <c:pt idx="308">
                  <c:v>12495.7721541624</c:v>
                </c:pt>
                <c:pt idx="309">
                  <c:v>12576.756575396499</c:v>
                </c:pt>
                <c:pt idx="310">
                  <c:v>10431.61</c:v>
                </c:pt>
                <c:pt idx="311">
                  <c:v>12721.0265648977</c:v>
                </c:pt>
                <c:pt idx="312">
                  <c:v>10086</c:v>
                </c:pt>
                <c:pt idx="313">
                  <c:v>9926.8799999999992</c:v>
                </c:pt>
                <c:pt idx="314">
                  <c:v>9774.02</c:v>
                </c:pt>
                <c:pt idx="315">
                  <c:v>9626.2199999999993</c:v>
                </c:pt>
                <c:pt idx="316">
                  <c:v>9495.89</c:v>
                </c:pt>
                <c:pt idx="317">
                  <c:v>9369.51</c:v>
                </c:pt>
                <c:pt idx="318">
                  <c:v>9243.25</c:v>
                </c:pt>
                <c:pt idx="319">
                  <c:v>9118.8799999999992</c:v>
                </c:pt>
                <c:pt idx="320">
                  <c:v>8993.26</c:v>
                </c:pt>
                <c:pt idx="321">
                  <c:v>8863.69</c:v>
                </c:pt>
                <c:pt idx="322">
                  <c:v>8749.02</c:v>
                </c:pt>
                <c:pt idx="323">
                  <c:v>8643.36</c:v>
                </c:pt>
                <c:pt idx="324">
                  <c:v>8542.98</c:v>
                </c:pt>
                <c:pt idx="325">
                  <c:v>8445</c:v>
                </c:pt>
                <c:pt idx="326">
                  <c:v>8353</c:v>
                </c:pt>
                <c:pt idx="327">
                  <c:v>8260</c:v>
                </c:pt>
                <c:pt idx="328">
                  <c:v>8167</c:v>
                </c:pt>
                <c:pt idx="329">
                  <c:v>8078</c:v>
                </c:pt>
                <c:pt idx="330">
                  <c:v>7984</c:v>
                </c:pt>
                <c:pt idx="331">
                  <c:v>7894</c:v>
                </c:pt>
                <c:pt idx="332">
                  <c:v>7818</c:v>
                </c:pt>
                <c:pt idx="333">
                  <c:v>7744</c:v>
                </c:pt>
                <c:pt idx="334">
                  <c:v>7672</c:v>
                </c:pt>
                <c:pt idx="335">
                  <c:v>7602</c:v>
                </c:pt>
                <c:pt idx="336">
                  <c:v>7583.3887366655599</c:v>
                </c:pt>
                <c:pt idx="337">
                  <c:v>7519.0330232240103</c:v>
                </c:pt>
                <c:pt idx="338">
                  <c:v>7457.197522077</c:v>
                </c:pt>
                <c:pt idx="339">
                  <c:v>7398.7882647467404</c:v>
                </c:pt>
                <c:pt idx="340">
                  <c:v>7343.1907727746102</c:v>
                </c:pt>
                <c:pt idx="341">
                  <c:v>7290.3666862084301</c:v>
                </c:pt>
                <c:pt idx="342">
                  <c:v>7210.9431028449299</c:v>
                </c:pt>
                <c:pt idx="343">
                  <c:v>7130.0988974080901</c:v>
                </c:pt>
                <c:pt idx="344">
                  <c:v>7076.0580687542197</c:v>
                </c:pt>
                <c:pt idx="345">
                  <c:v>7023.25106288188</c:v>
                </c:pt>
                <c:pt idx="346">
                  <c:v>6970.3210287676902</c:v>
                </c:pt>
                <c:pt idx="347">
                  <c:v>6918.7573597425599</c:v>
                </c:pt>
                <c:pt idx="348">
                  <c:v>6869.9669911291403</c:v>
                </c:pt>
                <c:pt idx="349">
                  <c:v>6822.7765880672696</c:v>
                </c:pt>
                <c:pt idx="350">
                  <c:v>6777.2233787114401</c:v>
                </c:pt>
                <c:pt idx="351">
                  <c:v>6732.4133104377297</c:v>
                </c:pt>
                <c:pt idx="352">
                  <c:v>6687.4459063139302</c:v>
                </c:pt>
                <c:pt idx="353">
                  <c:v>6643.1138339313602</c:v>
                </c:pt>
                <c:pt idx="354">
                  <c:v>6600.1627257576301</c:v>
                </c:pt>
                <c:pt idx="355">
                  <c:v>6558.4952065993302</c:v>
                </c:pt>
                <c:pt idx="356">
                  <c:v>6518.0517063888101</c:v>
                </c:pt>
                <c:pt idx="357">
                  <c:v>6479.6523789622697</c:v>
                </c:pt>
                <c:pt idx="358">
                  <c:v>6442.2872598226604</c:v>
                </c:pt>
                <c:pt idx="359">
                  <c:v>6403.0901718457799</c:v>
                </c:pt>
                <c:pt idx="360">
                  <c:v>6362.4593081329303</c:v>
                </c:pt>
                <c:pt idx="361">
                  <c:v>6321.6264390225797</c:v>
                </c:pt>
                <c:pt idx="362">
                  <c:v>6280.1322481944799</c:v>
                </c:pt>
                <c:pt idx="363">
                  <c:v>6237.77837527871</c:v>
                </c:pt>
                <c:pt idx="364">
                  <c:v>6196.1466605825899</c:v>
                </c:pt>
                <c:pt idx="365">
                  <c:v>6154.5439378487199</c:v>
                </c:pt>
                <c:pt idx="366">
                  <c:v>6109.18823691736</c:v>
                </c:pt>
                <c:pt idx="367">
                  <c:v>6060.8298083800701</c:v>
                </c:pt>
                <c:pt idx="368">
                  <c:v>6012.2037273150499</c:v>
                </c:pt>
                <c:pt idx="369">
                  <c:v>5963.2865690070203</c:v>
                </c:pt>
                <c:pt idx="370">
                  <c:v>5913.7326639130497</c:v>
                </c:pt>
                <c:pt idx="371">
                  <c:v>5865.8576182956203</c:v>
                </c:pt>
                <c:pt idx="372">
                  <c:v>5819.21449470261</c:v>
                </c:pt>
                <c:pt idx="373">
                  <c:v>5768.9782784006602</c:v>
                </c:pt>
                <c:pt idx="374">
                  <c:v>5715.7033744782502</c:v>
                </c:pt>
                <c:pt idx="375">
                  <c:v>5662.0126796641898</c:v>
                </c:pt>
                <c:pt idx="376">
                  <c:v>5607.8114423596398</c:v>
                </c:pt>
                <c:pt idx="377">
                  <c:v>5553.06644948337</c:v>
                </c:pt>
                <c:pt idx="378">
                  <c:v>5500.4009787341702</c:v>
                </c:pt>
                <c:pt idx="379">
                  <c:v>5449.4841648920301</c:v>
                </c:pt>
                <c:pt idx="380">
                  <c:v>5394.88527903454</c:v>
                </c:pt>
                <c:pt idx="381">
                  <c:v>5337.1004479766398</c:v>
                </c:pt>
                <c:pt idx="382">
                  <c:v>5279.03119452583</c:v>
                </c:pt>
                <c:pt idx="383">
                  <c:v>5220.5836100655197</c:v>
                </c:pt>
                <c:pt idx="384">
                  <c:v>5161.7266176889898</c:v>
                </c:pt>
                <c:pt idx="385">
                  <c:v>5105.3281730081899</c:v>
                </c:pt>
                <c:pt idx="386">
                  <c:v>5051.1464471766403</c:v>
                </c:pt>
                <c:pt idx="387">
                  <c:v>4994.62916189303</c:v>
                </c:pt>
                <c:pt idx="388">
                  <c:v>4935.8939780841101</c:v>
                </c:pt>
                <c:pt idx="389">
                  <c:v>4876.4606599508597</c:v>
                </c:pt>
                <c:pt idx="390">
                  <c:v>4816.1227968244202</c:v>
                </c:pt>
                <c:pt idx="391">
                  <c:v>4755.19277141567</c:v>
                </c:pt>
                <c:pt idx="392">
                  <c:v>4697.0765539801596</c:v>
                </c:pt>
                <c:pt idx="393">
                  <c:v>4641.5677490431599</c:v>
                </c:pt>
                <c:pt idx="394">
                  <c:v>4582.7415118918798</c:v>
                </c:pt>
                <c:pt idx="395">
                  <c:v>4520.9606915740096</c:v>
                </c:pt>
                <c:pt idx="396">
                  <c:v>4459.2948273157699</c:v>
                </c:pt>
                <c:pt idx="397">
                  <c:v>4397.6507904130003</c:v>
                </c:pt>
                <c:pt idx="398">
                  <c:v>4335.9955411609399</c:v>
                </c:pt>
                <c:pt idx="399">
                  <c:v>4277.28707891868</c:v>
                </c:pt>
                <c:pt idx="400">
                  <c:v>4221.4131995705802</c:v>
                </c:pt>
                <c:pt idx="401">
                  <c:v>4162.5520933159696</c:v>
                </c:pt>
                <c:pt idx="402">
                  <c:v>4101.0198550515197</c:v>
                </c:pt>
                <c:pt idx="403">
                  <c:v>4039.7715525988001</c:v>
                </c:pt>
                <c:pt idx="404">
                  <c:v>3978.67146449752</c:v>
                </c:pt>
                <c:pt idx="405">
                  <c:v>3917.6820234439701</c:v>
                </c:pt>
                <c:pt idx="406">
                  <c:v>3859.6538915418</c:v>
                </c:pt>
                <c:pt idx="407">
                  <c:v>3804.5093042308899</c:v>
                </c:pt>
                <c:pt idx="408">
                  <c:v>3746.6588202811599</c:v>
                </c:pt>
                <c:pt idx="409">
                  <c:v>3686.3548498295499</c:v>
                </c:pt>
                <c:pt idx="410">
                  <c:v>3626.44061419747</c:v>
                </c:pt>
                <c:pt idx="411">
                  <c:v>3566.82471565783</c:v>
                </c:pt>
                <c:pt idx="412">
                  <c:v>3507.4653890039799</c:v>
                </c:pt>
                <c:pt idx="413">
                  <c:v>3451.0416468020098</c:v>
                </c:pt>
                <c:pt idx="414">
                  <c:v>3397.50801272635</c:v>
                </c:pt>
                <c:pt idx="415">
                  <c:v>3341.64086295175</c:v>
                </c:pt>
                <c:pt idx="416">
                  <c:v>3283.64543290239</c:v>
                </c:pt>
                <c:pt idx="417">
                  <c:v>3226.1587179534299</c:v>
                </c:pt>
                <c:pt idx="418">
                  <c:v>3169.0961105045599</c:v>
                </c:pt>
                <c:pt idx="419">
                  <c:v>3112.4174542780502</c:v>
                </c:pt>
                <c:pt idx="420">
                  <c:v>3058.5835086809402</c:v>
                </c:pt>
                <c:pt idx="421">
                  <c:v>3007.57286792386</c:v>
                </c:pt>
                <c:pt idx="422">
                  <c:v>2954.6115802227</c:v>
                </c:pt>
                <c:pt idx="423">
                  <c:v>2899.86273980855</c:v>
                </c:pt>
                <c:pt idx="424">
                  <c:v>2845.7187467993099</c:v>
                </c:pt>
                <c:pt idx="425">
                  <c:v>2792.1016556755799</c:v>
                </c:pt>
                <c:pt idx="426">
                  <c:v>2738.5381787684501</c:v>
                </c:pt>
                <c:pt idx="427">
                  <c:v>2686.4972564792001</c:v>
                </c:pt>
                <c:pt idx="428">
                  <c:v>2636.3816639301999</c:v>
                </c:pt>
                <c:pt idx="429">
                  <c:v>2584.6012957770599</c:v>
                </c:pt>
                <c:pt idx="430">
                  <c:v>2531.2436756060001</c:v>
                </c:pt>
                <c:pt idx="431">
                  <c:v>2478.4181386783798</c:v>
                </c:pt>
                <c:pt idx="432">
                  <c:v>2426.0534573626701</c:v>
                </c:pt>
                <c:pt idx="433">
                  <c:v>2374.1209055539098</c:v>
                </c:pt>
                <c:pt idx="434">
                  <c:v>2324.5664161769901</c:v>
                </c:pt>
                <c:pt idx="435">
                  <c:v>2277.4024407054699</c:v>
                </c:pt>
                <c:pt idx="436">
                  <c:v>2228.9149372929</c:v>
                </c:pt>
                <c:pt idx="437">
                  <c:v>2179.2182738961501</c:v>
                </c:pt>
                <c:pt idx="438">
                  <c:v>2130.1675359829901</c:v>
                </c:pt>
                <c:pt idx="439">
                  <c:v>2081.71305962213</c:v>
                </c:pt>
                <c:pt idx="440">
                  <c:v>2033.83308630737</c:v>
                </c:pt>
                <c:pt idx="441">
                  <c:v>1988.1944108739999</c:v>
                </c:pt>
                <c:pt idx="442">
                  <c:v>1944.81156960625</c:v>
                </c:pt>
                <c:pt idx="443">
                  <c:v>1900.5101853600099</c:v>
                </c:pt>
                <c:pt idx="444">
                  <c:v>1855.3733788971099</c:v>
                </c:pt>
                <c:pt idx="445">
                  <c:v>1810.97044694495</c:v>
                </c:pt>
                <c:pt idx="446">
                  <c:v>1767.2541856522801</c:v>
                </c:pt>
                <c:pt idx="447">
                  <c:v>1724.20032687444</c:v>
                </c:pt>
                <c:pt idx="448">
                  <c:v>1683.20334863063</c:v>
                </c:pt>
                <c:pt idx="449">
                  <c:v>1644.2789828259599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96E-6A4B-BA09-1F7264C39F72}"/>
            </c:ext>
          </c:extLst>
        </c:ser>
        <c:ser>
          <c:idx val="9"/>
          <c:order val="7"/>
          <c:tx>
            <c:strRef>
              <c:f>Cases!$O$2</c:f>
              <c:strCache>
                <c:ptCount val="1"/>
                <c:pt idx="0">
                  <c:v>LSHTM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Cases!$O$3:$O$695</c:f>
              <c:numCache>
                <c:formatCode>General</c:formatCode>
                <c:ptCount val="693"/>
                <c:pt idx="24">
                  <c:v>22.632337952139299</c:v>
                </c:pt>
                <c:pt idx="25">
                  <c:v>28.731721472973899</c:v>
                </c:pt>
                <c:pt idx="26">
                  <c:v>35.012987476989103</c:v>
                </c:pt>
                <c:pt idx="27">
                  <c:v>55.303534113858198</c:v>
                </c:pt>
                <c:pt idx="28">
                  <c:v>79.212188657927996</c:v>
                </c:pt>
                <c:pt idx="29">
                  <c:v>200.51286664236801</c:v>
                </c:pt>
                <c:pt idx="30">
                  <c:v>254.12869529315199</c:v>
                </c:pt>
                <c:pt idx="31">
                  <c:v>322.86899417393801</c:v>
                </c:pt>
                <c:pt idx="32">
                  <c:v>365.84984380449902</c:v>
                </c:pt>
                <c:pt idx="33">
                  <c:v>488.66258722862699</c:v>
                </c:pt>
                <c:pt idx="34">
                  <c:v>639.92911311231398</c:v>
                </c:pt>
                <c:pt idx="35">
                  <c:v>850.60349120817295</c:v>
                </c:pt>
                <c:pt idx="36">
                  <c:v>1025.10606417087</c:v>
                </c:pt>
                <c:pt idx="37">
                  <c:v>1247.1159738112599</c:v>
                </c:pt>
                <c:pt idx="38">
                  <c:v>2155.06704988827</c:v>
                </c:pt>
                <c:pt idx="39">
                  <c:v>2133.2747791994502</c:v>
                </c:pt>
                <c:pt idx="40">
                  <c:v>2554.62254310655</c:v>
                </c:pt>
                <c:pt idx="41">
                  <c:v>2825.9110160533</c:v>
                </c:pt>
                <c:pt idx="42">
                  <c:v>3643.5955921098398</c:v>
                </c:pt>
                <c:pt idx="43">
                  <c:v>4512.7983096642402</c:v>
                </c:pt>
                <c:pt idx="44">
                  <c:v>5841.3957995831897</c:v>
                </c:pt>
                <c:pt idx="45">
                  <c:v>5969.8857986875</c:v>
                </c:pt>
                <c:pt idx="46">
                  <c:v>7351.0479276828601</c:v>
                </c:pt>
                <c:pt idx="47">
                  <c:v>7837.5791018807004</c:v>
                </c:pt>
                <c:pt idx="48">
                  <c:v>8649.5824154424099</c:v>
                </c:pt>
                <c:pt idx="49">
                  <c:v>8910.9103626909091</c:v>
                </c:pt>
                <c:pt idx="50">
                  <c:v>9575.5999685125407</c:v>
                </c:pt>
                <c:pt idx="51">
                  <c:v>9360.8222256294703</c:v>
                </c:pt>
                <c:pt idx="52">
                  <c:v>9739.6445855885104</c:v>
                </c:pt>
                <c:pt idx="53">
                  <c:v>9939.7886680647007</c:v>
                </c:pt>
                <c:pt idx="54">
                  <c:v>9905.4977876680896</c:v>
                </c:pt>
                <c:pt idx="55">
                  <c:v>10022.813128308901</c:v>
                </c:pt>
                <c:pt idx="56">
                  <c:v>10256.2736763142</c:v>
                </c:pt>
                <c:pt idx="57">
                  <c:v>9824.3695469695904</c:v>
                </c:pt>
                <c:pt idx="58">
                  <c:v>9775.3658995857295</c:v>
                </c:pt>
                <c:pt idx="59">
                  <c:v>9404.8083749979396</c:v>
                </c:pt>
                <c:pt idx="60">
                  <c:v>8627.1516702458593</c:v>
                </c:pt>
                <c:pt idx="61">
                  <c:v>8513.3162631804207</c:v>
                </c:pt>
                <c:pt idx="62">
                  <c:v>7957.0157266124897</c:v>
                </c:pt>
                <c:pt idx="63">
                  <c:v>7501.9312964566298</c:v>
                </c:pt>
                <c:pt idx="64">
                  <c:v>7095.6987742515703</c:v>
                </c:pt>
                <c:pt idx="65">
                  <c:v>6567.2128781462197</c:v>
                </c:pt>
                <c:pt idx="66">
                  <c:v>5977.7180466938298</c:v>
                </c:pt>
                <c:pt idx="67">
                  <c:v>5594.3471929856796</c:v>
                </c:pt>
                <c:pt idx="68">
                  <c:v>5117.3862775545504</c:v>
                </c:pt>
                <c:pt idx="69">
                  <c:v>5169.0042160182802</c:v>
                </c:pt>
                <c:pt idx="70">
                  <c:v>4495.20456247318</c:v>
                </c:pt>
                <c:pt idx="71">
                  <c:v>3938.1098110403</c:v>
                </c:pt>
                <c:pt idx="72">
                  <c:v>3550.7037936227198</c:v>
                </c:pt>
                <c:pt idx="73">
                  <c:v>3450.0025311716699</c:v>
                </c:pt>
                <c:pt idx="74">
                  <c:v>3281.15726412396</c:v>
                </c:pt>
                <c:pt idx="75">
                  <c:v>3127.98532049189</c:v>
                </c:pt>
                <c:pt idx="76">
                  <c:v>2584.0606911546702</c:v>
                </c:pt>
                <c:pt idx="77">
                  <c:v>2448.0162205647698</c:v>
                </c:pt>
                <c:pt idx="78">
                  <c:v>2203.9897605624701</c:v>
                </c:pt>
                <c:pt idx="79">
                  <c:v>2038.08746301116</c:v>
                </c:pt>
                <c:pt idx="80">
                  <c:v>1791.4837121978901</c:v>
                </c:pt>
                <c:pt idx="81">
                  <c:v>1687.32615673602</c:v>
                </c:pt>
                <c:pt idx="82">
                  <c:v>1596.7773211041299</c:v>
                </c:pt>
                <c:pt idx="83">
                  <c:v>1497.2457783505999</c:v>
                </c:pt>
                <c:pt idx="84">
                  <c:v>1415.2781210201799</c:v>
                </c:pt>
                <c:pt idx="85">
                  <c:v>1317.0811477119501</c:v>
                </c:pt>
                <c:pt idx="86">
                  <c:v>1166.8881962565299</c:v>
                </c:pt>
                <c:pt idx="87">
                  <c:v>1050.7634939791201</c:v>
                </c:pt>
                <c:pt idx="88">
                  <c:v>1000.6152296373</c:v>
                </c:pt>
                <c:pt idx="89">
                  <c:v>896.66161842529903</c:v>
                </c:pt>
                <c:pt idx="90">
                  <c:v>771.52472570052998</c:v>
                </c:pt>
                <c:pt idx="91">
                  <c:v>625.65450308594598</c:v>
                </c:pt>
                <c:pt idx="92">
                  <c:v>569.75460965904199</c:v>
                </c:pt>
                <c:pt idx="93">
                  <c:v>482.020728199703</c:v>
                </c:pt>
                <c:pt idx="94">
                  <c:v>434.28662811687099</c:v>
                </c:pt>
                <c:pt idx="95">
                  <c:v>384.87211734763702</c:v>
                </c:pt>
                <c:pt idx="96">
                  <c:v>383.74774351046398</c:v>
                </c:pt>
                <c:pt idx="97">
                  <c:v>355.86691948665299</c:v>
                </c:pt>
                <c:pt idx="98">
                  <c:v>330.80144087169299</c:v>
                </c:pt>
                <c:pt idx="99">
                  <c:v>293.16041150308598</c:v>
                </c:pt>
                <c:pt idx="100">
                  <c:v>297.93883367052899</c:v>
                </c:pt>
                <c:pt idx="101">
                  <c:v>254.19886173863799</c:v>
                </c:pt>
                <c:pt idx="102">
                  <c:v>221.31293399928501</c:v>
                </c:pt>
                <c:pt idx="103">
                  <c:v>201.88978051215901</c:v>
                </c:pt>
                <c:pt idx="104">
                  <c:v>201.40613174521599</c:v>
                </c:pt>
                <c:pt idx="105">
                  <c:v>183.92175497314599</c:v>
                </c:pt>
                <c:pt idx="106">
                  <c:v>148.751877652281</c:v>
                </c:pt>
                <c:pt idx="107">
                  <c:v>114.103889216516</c:v>
                </c:pt>
                <c:pt idx="108">
                  <c:v>107.484991750741</c:v>
                </c:pt>
                <c:pt idx="109">
                  <c:v>103.937432468027</c:v>
                </c:pt>
                <c:pt idx="110">
                  <c:v>96.442231720145003</c:v>
                </c:pt>
                <c:pt idx="111">
                  <c:v>67.150632516079398</c:v>
                </c:pt>
                <c:pt idx="112">
                  <c:v>64.2842726068112</c:v>
                </c:pt>
                <c:pt idx="113">
                  <c:v>73.729804117379004</c:v>
                </c:pt>
                <c:pt idx="114">
                  <c:v>70.704385588226501</c:v>
                </c:pt>
                <c:pt idx="115">
                  <c:v>71.806074850015804</c:v>
                </c:pt>
                <c:pt idx="116">
                  <c:v>68.926217823612305</c:v>
                </c:pt>
                <c:pt idx="117">
                  <c:v>60.3176731703727</c:v>
                </c:pt>
                <c:pt idx="118">
                  <c:v>68.242062164045706</c:v>
                </c:pt>
                <c:pt idx="119">
                  <c:v>58.620565887951798</c:v>
                </c:pt>
                <c:pt idx="120">
                  <c:v>52.481025800093803</c:v>
                </c:pt>
                <c:pt idx="121">
                  <c:v>52.350034975616602</c:v>
                </c:pt>
                <c:pt idx="122">
                  <c:v>47.1871283678542</c:v>
                </c:pt>
                <c:pt idx="123">
                  <c:v>44.990136404037401</c:v>
                </c:pt>
                <c:pt idx="124">
                  <c:v>49.419466163683303</c:v>
                </c:pt>
                <c:pt idx="125">
                  <c:v>49.831068992977002</c:v>
                </c:pt>
                <c:pt idx="126">
                  <c:v>53.9476627231547</c:v>
                </c:pt>
                <c:pt idx="127">
                  <c:v>51.057967793848803</c:v>
                </c:pt>
                <c:pt idx="128">
                  <c:v>54.218680589587798</c:v>
                </c:pt>
                <c:pt idx="129">
                  <c:v>58.426616021517901</c:v>
                </c:pt>
                <c:pt idx="130">
                  <c:v>59.860512388411998</c:v>
                </c:pt>
                <c:pt idx="131">
                  <c:v>58.3246066726823</c:v>
                </c:pt>
                <c:pt idx="132">
                  <c:v>62.323594898802</c:v>
                </c:pt>
                <c:pt idx="133">
                  <c:v>55.546701136388798</c:v>
                </c:pt>
                <c:pt idx="134">
                  <c:v>80.207506825008807</c:v>
                </c:pt>
                <c:pt idx="135">
                  <c:v>68.289751776154205</c:v>
                </c:pt>
                <c:pt idx="136">
                  <c:v>59.492296536249199</c:v>
                </c:pt>
                <c:pt idx="137">
                  <c:v>60.037728266177403</c:v>
                </c:pt>
                <c:pt idx="138">
                  <c:v>61.608821173377898</c:v>
                </c:pt>
                <c:pt idx="139">
                  <c:v>63.187483322481803</c:v>
                </c:pt>
                <c:pt idx="140">
                  <c:v>73.844789049235203</c:v>
                </c:pt>
                <c:pt idx="141">
                  <c:v>62.207958562344103</c:v>
                </c:pt>
                <c:pt idx="142">
                  <c:v>83.557617888818797</c:v>
                </c:pt>
                <c:pt idx="143">
                  <c:v>102.380822102298</c:v>
                </c:pt>
                <c:pt idx="144">
                  <c:v>106.89135221870499</c:v>
                </c:pt>
                <c:pt idx="145">
                  <c:v>118.532151776313</c:v>
                </c:pt>
                <c:pt idx="146">
                  <c:v>171.997189887644</c:v>
                </c:pt>
                <c:pt idx="147">
                  <c:v>165.13024937407999</c:v>
                </c:pt>
                <c:pt idx="148">
                  <c:v>187.05702555382101</c:v>
                </c:pt>
                <c:pt idx="149">
                  <c:v>194.58712104623601</c:v>
                </c:pt>
                <c:pt idx="150">
                  <c:v>196.090033127542</c:v>
                </c:pt>
                <c:pt idx="151">
                  <c:v>198.55620453255699</c:v>
                </c:pt>
                <c:pt idx="152">
                  <c:v>195.385835399256</c:v>
                </c:pt>
                <c:pt idx="153">
                  <c:v>167.55741791633901</c:v>
                </c:pt>
                <c:pt idx="154">
                  <c:v>183.35627765388</c:v>
                </c:pt>
                <c:pt idx="155">
                  <c:v>174.21968590379899</c:v>
                </c:pt>
                <c:pt idx="156">
                  <c:v>176.998733501115</c:v>
                </c:pt>
                <c:pt idx="157">
                  <c:v>180.98568081560899</c:v>
                </c:pt>
                <c:pt idx="158">
                  <c:v>185.58224373019701</c:v>
                </c:pt>
                <c:pt idx="159">
                  <c:v>189.90266783701901</c:v>
                </c:pt>
                <c:pt idx="160">
                  <c:v>190.43102789907499</c:v>
                </c:pt>
                <c:pt idx="161">
                  <c:v>205.90700661440499</c:v>
                </c:pt>
                <c:pt idx="162">
                  <c:v>201.800024232032</c:v>
                </c:pt>
                <c:pt idx="163">
                  <c:v>202.10864946794001</c:v>
                </c:pt>
                <c:pt idx="164">
                  <c:v>205.646330870762</c:v>
                </c:pt>
                <c:pt idx="165">
                  <c:v>199.59952507815001</c:v>
                </c:pt>
                <c:pt idx="166">
                  <c:v>210.447288441995</c:v>
                </c:pt>
                <c:pt idx="167">
                  <c:v>212.872036966688</c:v>
                </c:pt>
                <c:pt idx="168">
                  <c:v>205.449192374277</c:v>
                </c:pt>
                <c:pt idx="169">
                  <c:v>223.57287795015799</c:v>
                </c:pt>
                <c:pt idx="170">
                  <c:v>234.44496202185499</c:v>
                </c:pt>
                <c:pt idx="171">
                  <c:v>237.79455940667199</c:v>
                </c:pt>
                <c:pt idx="172">
                  <c:v>244.052023532813</c:v>
                </c:pt>
                <c:pt idx="173">
                  <c:v>250.89827751338399</c:v>
                </c:pt>
                <c:pt idx="174">
                  <c:v>265.56866418861898</c:v>
                </c:pt>
                <c:pt idx="175">
                  <c:v>294.99542453200098</c:v>
                </c:pt>
                <c:pt idx="176">
                  <c:v>290.01930766982798</c:v>
                </c:pt>
                <c:pt idx="177">
                  <c:v>346.06265587185101</c:v>
                </c:pt>
                <c:pt idx="178">
                  <c:v>328.39853318897502</c:v>
                </c:pt>
                <c:pt idx="179">
                  <c:v>328.67851501753</c:v>
                </c:pt>
                <c:pt idx="180">
                  <c:v>328.11033321530601</c:v>
                </c:pt>
                <c:pt idx="181">
                  <c:v>324.95986802312899</c:v>
                </c:pt>
                <c:pt idx="182">
                  <c:v>314.02451965367999</c:v>
                </c:pt>
                <c:pt idx="183">
                  <c:v>321.03540356675001</c:v>
                </c:pt>
                <c:pt idx="184">
                  <c:v>274.84138185964503</c:v>
                </c:pt>
                <c:pt idx="185">
                  <c:v>304.75416413884</c:v>
                </c:pt>
                <c:pt idx="186">
                  <c:v>316.18235837711097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96E-6A4B-BA09-1F7264C39F72}"/>
            </c:ext>
          </c:extLst>
        </c:ser>
        <c:ser>
          <c:idx val="6"/>
          <c:order val="8"/>
          <c:tx>
            <c:strRef>
              <c:f>Cases!$L$2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Cases!$L$3:$L$695</c:f>
              <c:numCache>
                <c:formatCode>General</c:formatCode>
                <c:ptCount val="693"/>
                <c:pt idx="0">
                  <c:v>0</c:v>
                </c:pt>
                <c:pt idx="1">
                  <c:v>0.39</c:v>
                </c:pt>
                <c:pt idx="2">
                  <c:v>0.54</c:v>
                </c:pt>
                <c:pt idx="3">
                  <c:v>0.7</c:v>
                </c:pt>
                <c:pt idx="4">
                  <c:v>1.23</c:v>
                </c:pt>
                <c:pt idx="5">
                  <c:v>1.4</c:v>
                </c:pt>
                <c:pt idx="6">
                  <c:v>1.7</c:v>
                </c:pt>
                <c:pt idx="7">
                  <c:v>2.44</c:v>
                </c:pt>
                <c:pt idx="8">
                  <c:v>3.27</c:v>
                </c:pt>
                <c:pt idx="9">
                  <c:v>4.7699999999999996</c:v>
                </c:pt>
                <c:pt idx="10">
                  <c:v>6.51</c:v>
                </c:pt>
                <c:pt idx="11">
                  <c:v>8.36</c:v>
                </c:pt>
                <c:pt idx="12">
                  <c:v>11.32</c:v>
                </c:pt>
                <c:pt idx="13">
                  <c:v>15.89</c:v>
                </c:pt>
                <c:pt idx="14">
                  <c:v>19.34</c:v>
                </c:pt>
                <c:pt idx="15">
                  <c:v>26.78</c:v>
                </c:pt>
                <c:pt idx="16">
                  <c:v>36.4</c:v>
                </c:pt>
                <c:pt idx="17">
                  <c:v>49.7</c:v>
                </c:pt>
                <c:pt idx="18">
                  <c:v>71.36</c:v>
                </c:pt>
                <c:pt idx="19">
                  <c:v>97.62</c:v>
                </c:pt>
                <c:pt idx="20">
                  <c:v>132.57</c:v>
                </c:pt>
                <c:pt idx="21">
                  <c:v>168.92</c:v>
                </c:pt>
                <c:pt idx="22">
                  <c:v>223.67</c:v>
                </c:pt>
                <c:pt idx="23">
                  <c:v>300.64</c:v>
                </c:pt>
                <c:pt idx="24">
                  <c:v>401.94</c:v>
                </c:pt>
                <c:pt idx="25">
                  <c:v>543.39</c:v>
                </c:pt>
                <c:pt idx="26">
                  <c:v>726.61</c:v>
                </c:pt>
                <c:pt idx="27">
                  <c:v>967.55</c:v>
                </c:pt>
                <c:pt idx="28">
                  <c:v>1288.75</c:v>
                </c:pt>
                <c:pt idx="29">
                  <c:v>1665.17</c:v>
                </c:pt>
                <c:pt idx="30">
                  <c:v>2171.02</c:v>
                </c:pt>
                <c:pt idx="31">
                  <c:v>2900.29</c:v>
                </c:pt>
                <c:pt idx="32">
                  <c:v>3946.37</c:v>
                </c:pt>
                <c:pt idx="33">
                  <c:v>5182.28</c:v>
                </c:pt>
                <c:pt idx="34">
                  <c:v>6732.87</c:v>
                </c:pt>
                <c:pt idx="35">
                  <c:v>8797.9699999999993</c:v>
                </c:pt>
                <c:pt idx="36">
                  <c:v>11539.67</c:v>
                </c:pt>
                <c:pt idx="37">
                  <c:v>14976.58</c:v>
                </c:pt>
                <c:pt idx="38">
                  <c:v>18526.48</c:v>
                </c:pt>
                <c:pt idx="39">
                  <c:v>22469.78</c:v>
                </c:pt>
                <c:pt idx="40">
                  <c:v>26764.31</c:v>
                </c:pt>
                <c:pt idx="41">
                  <c:v>28729.54</c:v>
                </c:pt>
                <c:pt idx="42">
                  <c:v>28802.79</c:v>
                </c:pt>
                <c:pt idx="43">
                  <c:v>27783.31</c:v>
                </c:pt>
                <c:pt idx="44">
                  <c:v>26267.26</c:v>
                </c:pt>
                <c:pt idx="45">
                  <c:v>23929.99</c:v>
                </c:pt>
                <c:pt idx="46">
                  <c:v>21250.55</c:v>
                </c:pt>
                <c:pt idx="47">
                  <c:v>19164.830000000002</c:v>
                </c:pt>
                <c:pt idx="48">
                  <c:v>17562.18</c:v>
                </c:pt>
                <c:pt idx="49">
                  <c:v>16163.17</c:v>
                </c:pt>
                <c:pt idx="50">
                  <c:v>14915.27</c:v>
                </c:pt>
                <c:pt idx="51">
                  <c:v>13906.37</c:v>
                </c:pt>
                <c:pt idx="52">
                  <c:v>12921.57</c:v>
                </c:pt>
                <c:pt idx="53">
                  <c:v>11631.93</c:v>
                </c:pt>
                <c:pt idx="54">
                  <c:v>10530.52</c:v>
                </c:pt>
                <c:pt idx="55">
                  <c:v>9745.82</c:v>
                </c:pt>
                <c:pt idx="56">
                  <c:v>9113.1299999999992</c:v>
                </c:pt>
                <c:pt idx="57">
                  <c:v>8548.3700000000008</c:v>
                </c:pt>
                <c:pt idx="58">
                  <c:v>8101.16</c:v>
                </c:pt>
                <c:pt idx="59">
                  <c:v>7701.52</c:v>
                </c:pt>
                <c:pt idx="60">
                  <c:v>7256.72</c:v>
                </c:pt>
                <c:pt idx="61">
                  <c:v>6874.61</c:v>
                </c:pt>
                <c:pt idx="62">
                  <c:v>6558.3</c:v>
                </c:pt>
                <c:pt idx="63">
                  <c:v>6306.47</c:v>
                </c:pt>
                <c:pt idx="64">
                  <c:v>6030.3</c:v>
                </c:pt>
                <c:pt idx="65">
                  <c:v>5609.05</c:v>
                </c:pt>
                <c:pt idx="66">
                  <c:v>5272.13</c:v>
                </c:pt>
                <c:pt idx="67">
                  <c:v>4931.58</c:v>
                </c:pt>
                <c:pt idx="68">
                  <c:v>4492.07</c:v>
                </c:pt>
                <c:pt idx="69">
                  <c:v>4102.13</c:v>
                </c:pt>
                <c:pt idx="70">
                  <c:v>3719.59</c:v>
                </c:pt>
                <c:pt idx="71">
                  <c:v>3398.55</c:v>
                </c:pt>
                <c:pt idx="72">
                  <c:v>3113.59</c:v>
                </c:pt>
                <c:pt idx="73">
                  <c:v>2864.58</c:v>
                </c:pt>
                <c:pt idx="74">
                  <c:v>2631.49</c:v>
                </c:pt>
                <c:pt idx="75">
                  <c:v>2423.52</c:v>
                </c:pt>
                <c:pt idx="76">
                  <c:v>2215.86</c:v>
                </c:pt>
                <c:pt idx="77">
                  <c:v>2039.01</c:v>
                </c:pt>
                <c:pt idx="78">
                  <c:v>1885.53</c:v>
                </c:pt>
                <c:pt idx="79">
                  <c:v>1746.82</c:v>
                </c:pt>
                <c:pt idx="80">
                  <c:v>1614.02</c:v>
                </c:pt>
                <c:pt idx="81">
                  <c:v>1491.29</c:v>
                </c:pt>
                <c:pt idx="82">
                  <c:v>1384.29</c:v>
                </c:pt>
                <c:pt idx="83">
                  <c:v>1287.83</c:v>
                </c:pt>
                <c:pt idx="84">
                  <c:v>1193.03</c:v>
                </c:pt>
                <c:pt idx="85">
                  <c:v>1100.9100000000001</c:v>
                </c:pt>
                <c:pt idx="86">
                  <c:v>1009.42</c:v>
                </c:pt>
                <c:pt idx="87">
                  <c:v>922.53</c:v>
                </c:pt>
                <c:pt idx="88">
                  <c:v>851.89</c:v>
                </c:pt>
                <c:pt idx="89">
                  <c:v>791.41</c:v>
                </c:pt>
                <c:pt idx="90">
                  <c:v>741.1</c:v>
                </c:pt>
                <c:pt idx="91">
                  <c:v>683.71</c:v>
                </c:pt>
                <c:pt idx="92">
                  <c:v>645.41999999999996</c:v>
                </c:pt>
                <c:pt idx="93">
                  <c:v>609.17999999999995</c:v>
                </c:pt>
                <c:pt idx="94">
                  <c:v>575.73</c:v>
                </c:pt>
                <c:pt idx="95">
                  <c:v>548.95000000000005</c:v>
                </c:pt>
                <c:pt idx="96">
                  <c:v>518.47</c:v>
                </c:pt>
                <c:pt idx="97">
                  <c:v>495.07</c:v>
                </c:pt>
                <c:pt idx="98">
                  <c:v>477.42</c:v>
                </c:pt>
                <c:pt idx="99">
                  <c:v>453.83</c:v>
                </c:pt>
                <c:pt idx="100">
                  <c:v>438.5</c:v>
                </c:pt>
                <c:pt idx="101">
                  <c:v>427.25</c:v>
                </c:pt>
                <c:pt idx="102">
                  <c:v>416.71</c:v>
                </c:pt>
                <c:pt idx="103">
                  <c:v>400.4</c:v>
                </c:pt>
                <c:pt idx="104">
                  <c:v>396.1</c:v>
                </c:pt>
                <c:pt idx="105">
                  <c:v>385.4</c:v>
                </c:pt>
                <c:pt idx="106">
                  <c:v>358.5</c:v>
                </c:pt>
                <c:pt idx="107">
                  <c:v>342.15</c:v>
                </c:pt>
                <c:pt idx="108">
                  <c:v>325.54000000000002</c:v>
                </c:pt>
                <c:pt idx="109">
                  <c:v>321.24</c:v>
                </c:pt>
                <c:pt idx="110">
                  <c:v>310.83999999999997</c:v>
                </c:pt>
                <c:pt idx="111">
                  <c:v>305.89999999999998</c:v>
                </c:pt>
                <c:pt idx="112">
                  <c:v>301.70999999999998</c:v>
                </c:pt>
                <c:pt idx="113">
                  <c:v>298.75</c:v>
                </c:pt>
                <c:pt idx="114">
                  <c:v>292.42</c:v>
                </c:pt>
                <c:pt idx="115">
                  <c:v>293.12</c:v>
                </c:pt>
                <c:pt idx="116">
                  <c:v>288.85000000000002</c:v>
                </c:pt>
                <c:pt idx="117">
                  <c:v>277.05</c:v>
                </c:pt>
                <c:pt idx="118">
                  <c:v>268.5</c:v>
                </c:pt>
                <c:pt idx="119">
                  <c:v>261.69</c:v>
                </c:pt>
                <c:pt idx="120">
                  <c:v>258.54000000000002</c:v>
                </c:pt>
                <c:pt idx="121">
                  <c:v>251.91</c:v>
                </c:pt>
                <c:pt idx="122">
                  <c:v>246.47</c:v>
                </c:pt>
                <c:pt idx="123">
                  <c:v>238.82</c:v>
                </c:pt>
                <c:pt idx="124">
                  <c:v>229.29</c:v>
                </c:pt>
                <c:pt idx="125">
                  <c:v>226.93</c:v>
                </c:pt>
                <c:pt idx="126">
                  <c:v>222.34</c:v>
                </c:pt>
                <c:pt idx="127">
                  <c:v>213.75</c:v>
                </c:pt>
                <c:pt idx="128">
                  <c:v>210.25</c:v>
                </c:pt>
                <c:pt idx="129">
                  <c:v>205.36</c:v>
                </c:pt>
                <c:pt idx="130">
                  <c:v>200.74</c:v>
                </c:pt>
                <c:pt idx="131">
                  <c:v>194.78</c:v>
                </c:pt>
                <c:pt idx="132">
                  <c:v>194.64</c:v>
                </c:pt>
                <c:pt idx="133">
                  <c:v>190.97</c:v>
                </c:pt>
                <c:pt idx="134">
                  <c:v>185.44</c:v>
                </c:pt>
                <c:pt idx="135">
                  <c:v>183.28</c:v>
                </c:pt>
                <c:pt idx="136">
                  <c:v>182.25</c:v>
                </c:pt>
                <c:pt idx="137">
                  <c:v>182.07</c:v>
                </c:pt>
                <c:pt idx="138">
                  <c:v>182.73</c:v>
                </c:pt>
                <c:pt idx="139">
                  <c:v>180.51</c:v>
                </c:pt>
                <c:pt idx="140">
                  <c:v>177.25</c:v>
                </c:pt>
                <c:pt idx="141">
                  <c:v>174.7</c:v>
                </c:pt>
                <c:pt idx="142">
                  <c:v>176.84</c:v>
                </c:pt>
                <c:pt idx="143">
                  <c:v>173.26</c:v>
                </c:pt>
                <c:pt idx="144">
                  <c:v>176.83</c:v>
                </c:pt>
                <c:pt idx="145">
                  <c:v>170.62</c:v>
                </c:pt>
                <c:pt idx="146">
                  <c:v>171.77</c:v>
                </c:pt>
                <c:pt idx="147">
                  <c:v>171.28</c:v>
                </c:pt>
                <c:pt idx="148">
                  <c:v>168.02</c:v>
                </c:pt>
                <c:pt idx="149">
                  <c:v>168.25</c:v>
                </c:pt>
                <c:pt idx="150">
                  <c:v>167.64</c:v>
                </c:pt>
                <c:pt idx="151">
                  <c:v>166.44</c:v>
                </c:pt>
                <c:pt idx="152">
                  <c:v>168.37</c:v>
                </c:pt>
                <c:pt idx="153">
                  <c:v>170.84</c:v>
                </c:pt>
                <c:pt idx="154">
                  <c:v>173.44</c:v>
                </c:pt>
                <c:pt idx="155">
                  <c:v>177.8</c:v>
                </c:pt>
                <c:pt idx="156">
                  <c:v>178.7</c:v>
                </c:pt>
                <c:pt idx="157">
                  <c:v>183.14</c:v>
                </c:pt>
                <c:pt idx="158">
                  <c:v>186.51</c:v>
                </c:pt>
                <c:pt idx="159">
                  <c:v>190.95</c:v>
                </c:pt>
                <c:pt idx="160">
                  <c:v>194.43</c:v>
                </c:pt>
                <c:pt idx="161">
                  <c:v>195.54</c:v>
                </c:pt>
                <c:pt idx="162">
                  <c:v>192.26</c:v>
                </c:pt>
                <c:pt idx="163">
                  <c:v>192.25</c:v>
                </c:pt>
                <c:pt idx="164">
                  <c:v>198.24</c:v>
                </c:pt>
                <c:pt idx="165">
                  <c:v>202.18</c:v>
                </c:pt>
                <c:pt idx="166">
                  <c:v>209.03</c:v>
                </c:pt>
                <c:pt idx="167">
                  <c:v>208.97</c:v>
                </c:pt>
                <c:pt idx="168">
                  <c:v>209.75</c:v>
                </c:pt>
                <c:pt idx="169">
                  <c:v>212.86</c:v>
                </c:pt>
                <c:pt idx="170">
                  <c:v>213.98</c:v>
                </c:pt>
                <c:pt idx="171">
                  <c:v>221.03</c:v>
                </c:pt>
                <c:pt idx="172">
                  <c:v>226.45</c:v>
                </c:pt>
                <c:pt idx="173">
                  <c:v>228.91</c:v>
                </c:pt>
                <c:pt idx="174">
                  <c:v>231.88</c:v>
                </c:pt>
                <c:pt idx="175">
                  <c:v>236.72</c:v>
                </c:pt>
                <c:pt idx="176">
                  <c:v>239.14</c:v>
                </c:pt>
                <c:pt idx="177">
                  <c:v>237.74</c:v>
                </c:pt>
                <c:pt idx="178">
                  <c:v>229.88</c:v>
                </c:pt>
                <c:pt idx="179">
                  <c:v>232.78</c:v>
                </c:pt>
                <c:pt idx="180">
                  <c:v>232.2</c:v>
                </c:pt>
                <c:pt idx="181">
                  <c:v>239.13</c:v>
                </c:pt>
                <c:pt idx="182">
                  <c:v>241.28</c:v>
                </c:pt>
                <c:pt idx="183">
                  <c:v>246.95</c:v>
                </c:pt>
                <c:pt idx="184">
                  <c:v>249.11</c:v>
                </c:pt>
                <c:pt idx="185">
                  <c:v>257.93</c:v>
                </c:pt>
                <c:pt idx="186">
                  <c:v>267.45</c:v>
                </c:pt>
                <c:pt idx="187">
                  <c:v>275.17</c:v>
                </c:pt>
                <c:pt idx="188">
                  <c:v>284.25</c:v>
                </c:pt>
                <c:pt idx="189">
                  <c:v>288.67</c:v>
                </c:pt>
                <c:pt idx="190">
                  <c:v>293.55</c:v>
                </c:pt>
                <c:pt idx="191">
                  <c:v>294.75</c:v>
                </c:pt>
                <c:pt idx="192">
                  <c:v>303.43</c:v>
                </c:pt>
                <c:pt idx="193">
                  <c:v>315.72000000000003</c:v>
                </c:pt>
                <c:pt idx="194">
                  <c:v>330.85</c:v>
                </c:pt>
                <c:pt idx="195">
                  <c:v>339.01</c:v>
                </c:pt>
                <c:pt idx="196">
                  <c:v>348.03</c:v>
                </c:pt>
                <c:pt idx="197">
                  <c:v>356.84</c:v>
                </c:pt>
                <c:pt idx="198">
                  <c:v>364.37</c:v>
                </c:pt>
                <c:pt idx="199">
                  <c:v>374.74</c:v>
                </c:pt>
                <c:pt idx="200">
                  <c:v>392.8</c:v>
                </c:pt>
                <c:pt idx="201">
                  <c:v>403.46</c:v>
                </c:pt>
                <c:pt idx="202">
                  <c:v>418.02</c:v>
                </c:pt>
                <c:pt idx="203">
                  <c:v>434.67</c:v>
                </c:pt>
                <c:pt idx="204">
                  <c:v>445.34</c:v>
                </c:pt>
                <c:pt idx="205">
                  <c:v>457.85</c:v>
                </c:pt>
                <c:pt idx="206">
                  <c:v>463.41</c:v>
                </c:pt>
                <c:pt idx="207">
                  <c:v>465.15</c:v>
                </c:pt>
                <c:pt idx="208">
                  <c:v>476.52</c:v>
                </c:pt>
                <c:pt idx="209">
                  <c:v>485.03</c:v>
                </c:pt>
                <c:pt idx="210">
                  <c:v>501.21</c:v>
                </c:pt>
                <c:pt idx="211">
                  <c:v>508.19</c:v>
                </c:pt>
                <c:pt idx="212">
                  <c:v>519.84</c:v>
                </c:pt>
                <c:pt idx="213">
                  <c:v>530.75</c:v>
                </c:pt>
                <c:pt idx="214">
                  <c:v>544.67999999999995</c:v>
                </c:pt>
                <c:pt idx="215">
                  <c:v>555.91</c:v>
                </c:pt>
                <c:pt idx="216">
                  <c:v>571.42999999999995</c:v>
                </c:pt>
                <c:pt idx="217">
                  <c:v>578.01</c:v>
                </c:pt>
                <c:pt idx="218">
                  <c:v>593.09</c:v>
                </c:pt>
                <c:pt idx="219">
                  <c:v>606.52</c:v>
                </c:pt>
                <c:pt idx="220">
                  <c:v>624.03</c:v>
                </c:pt>
                <c:pt idx="221">
                  <c:v>650.37</c:v>
                </c:pt>
                <c:pt idx="222">
                  <c:v>670.5</c:v>
                </c:pt>
                <c:pt idx="223">
                  <c:v>712.69</c:v>
                </c:pt>
                <c:pt idx="224">
                  <c:v>754.46</c:v>
                </c:pt>
                <c:pt idx="225">
                  <c:v>797.25</c:v>
                </c:pt>
                <c:pt idx="226">
                  <c:v>843.51</c:v>
                </c:pt>
                <c:pt idx="227">
                  <c:v>892.16</c:v>
                </c:pt>
                <c:pt idx="228">
                  <c:v>946.49</c:v>
                </c:pt>
                <c:pt idx="229">
                  <c:v>995.34</c:v>
                </c:pt>
                <c:pt idx="230">
                  <c:v>1046.23</c:v>
                </c:pt>
                <c:pt idx="231">
                  <c:v>1102.49</c:v>
                </c:pt>
                <c:pt idx="232">
                  <c:v>1155.1099999999999</c:v>
                </c:pt>
                <c:pt idx="233">
                  <c:v>1213.76</c:v>
                </c:pt>
                <c:pt idx="234">
                  <c:v>1278.8800000000001</c:v>
                </c:pt>
                <c:pt idx="235">
                  <c:v>1336.88</c:v>
                </c:pt>
                <c:pt idx="236">
                  <c:v>1414.63</c:v>
                </c:pt>
                <c:pt idx="237">
                  <c:v>1553.8</c:v>
                </c:pt>
                <c:pt idx="238">
                  <c:v>1728.88</c:v>
                </c:pt>
                <c:pt idx="239">
                  <c:v>1904.84</c:v>
                </c:pt>
                <c:pt idx="240">
                  <c:v>2096.86</c:v>
                </c:pt>
                <c:pt idx="241">
                  <c:v>2314.9299999999998</c:v>
                </c:pt>
                <c:pt idx="242">
                  <c:v>2553.9299999999998</c:v>
                </c:pt>
                <c:pt idx="243">
                  <c:v>2791.03</c:v>
                </c:pt>
                <c:pt idx="244">
                  <c:v>3066.39</c:v>
                </c:pt>
                <c:pt idx="245">
                  <c:v>3348.98</c:v>
                </c:pt>
                <c:pt idx="246">
                  <c:v>3651.84</c:v>
                </c:pt>
                <c:pt idx="247">
                  <c:v>3984.7</c:v>
                </c:pt>
                <c:pt idx="248">
                  <c:v>4336.87</c:v>
                </c:pt>
                <c:pt idx="249">
                  <c:v>4714.46</c:v>
                </c:pt>
                <c:pt idx="250">
                  <c:v>5148.1899999999996</c:v>
                </c:pt>
                <c:pt idx="251">
                  <c:v>5731.7</c:v>
                </c:pt>
                <c:pt idx="252">
                  <c:v>6365.09</c:v>
                </c:pt>
                <c:pt idx="253">
                  <c:v>7064.1</c:v>
                </c:pt>
                <c:pt idx="254">
                  <c:v>7799.55</c:v>
                </c:pt>
                <c:pt idx="255">
                  <c:v>8629.18</c:v>
                </c:pt>
                <c:pt idx="256">
                  <c:v>9544.1</c:v>
                </c:pt>
                <c:pt idx="257">
                  <c:v>10549.69</c:v>
                </c:pt>
                <c:pt idx="258">
                  <c:v>11664.58</c:v>
                </c:pt>
                <c:pt idx="259">
                  <c:v>12838.32</c:v>
                </c:pt>
                <c:pt idx="260">
                  <c:v>14057.34</c:v>
                </c:pt>
                <c:pt idx="261">
                  <c:v>15346.5</c:v>
                </c:pt>
                <c:pt idx="262">
                  <c:v>16976.52</c:v>
                </c:pt>
                <c:pt idx="263">
                  <c:v>18760.02</c:v>
                </c:pt>
                <c:pt idx="264">
                  <c:v>20344.75</c:v>
                </c:pt>
                <c:pt idx="265">
                  <c:v>21338.32</c:v>
                </c:pt>
                <c:pt idx="266">
                  <c:v>22007.46</c:v>
                </c:pt>
                <c:pt idx="267">
                  <c:v>22571.27</c:v>
                </c:pt>
                <c:pt idx="268">
                  <c:v>23208.27</c:v>
                </c:pt>
                <c:pt idx="269">
                  <c:v>23887.66</c:v>
                </c:pt>
                <c:pt idx="270">
                  <c:v>24332.63</c:v>
                </c:pt>
                <c:pt idx="271">
                  <c:v>24865.55</c:v>
                </c:pt>
                <c:pt idx="272">
                  <c:v>25371.58</c:v>
                </c:pt>
                <c:pt idx="273">
                  <c:v>25894.34</c:v>
                </c:pt>
                <c:pt idx="274">
                  <c:v>26372.77</c:v>
                </c:pt>
                <c:pt idx="275">
                  <c:v>26892.34</c:v>
                </c:pt>
                <c:pt idx="276">
                  <c:v>27374.22</c:v>
                </c:pt>
                <c:pt idx="277">
                  <c:v>27565.13</c:v>
                </c:pt>
                <c:pt idx="278">
                  <c:v>27818.55</c:v>
                </c:pt>
                <c:pt idx="279">
                  <c:v>27637.98</c:v>
                </c:pt>
                <c:pt idx="280">
                  <c:v>27198.15</c:v>
                </c:pt>
                <c:pt idx="281">
                  <c:v>26715.81</c:v>
                </c:pt>
                <c:pt idx="282">
                  <c:v>26380.59</c:v>
                </c:pt>
                <c:pt idx="283">
                  <c:v>26051.75</c:v>
                </c:pt>
                <c:pt idx="284">
                  <c:v>25536.97</c:v>
                </c:pt>
                <c:pt idx="285">
                  <c:v>25045.94</c:v>
                </c:pt>
                <c:pt idx="286">
                  <c:v>24608.959999999999</c:v>
                </c:pt>
                <c:pt idx="287">
                  <c:v>24230.14</c:v>
                </c:pt>
                <c:pt idx="288">
                  <c:v>23703.68</c:v>
                </c:pt>
                <c:pt idx="289">
                  <c:v>23275.81</c:v>
                </c:pt>
                <c:pt idx="290">
                  <c:v>22869.9</c:v>
                </c:pt>
                <c:pt idx="291">
                  <c:v>22210.16</c:v>
                </c:pt>
                <c:pt idx="292">
                  <c:v>21664.28</c:v>
                </c:pt>
                <c:pt idx="293">
                  <c:v>21320.1</c:v>
                </c:pt>
                <c:pt idx="294">
                  <c:v>21009.48</c:v>
                </c:pt>
                <c:pt idx="295">
                  <c:v>20833.759999999998</c:v>
                </c:pt>
                <c:pt idx="296">
                  <c:v>20746.740000000002</c:v>
                </c:pt>
                <c:pt idx="297">
                  <c:v>20543.75</c:v>
                </c:pt>
                <c:pt idx="298">
                  <c:v>20056.439999999999</c:v>
                </c:pt>
                <c:pt idx="299">
                  <c:v>19629.490000000002</c:v>
                </c:pt>
                <c:pt idx="300">
                  <c:v>19275.45</c:v>
                </c:pt>
                <c:pt idx="301">
                  <c:v>18990.330000000002</c:v>
                </c:pt>
                <c:pt idx="302">
                  <c:v>18683.05</c:v>
                </c:pt>
                <c:pt idx="303">
                  <c:v>18436.900000000001</c:v>
                </c:pt>
                <c:pt idx="304">
                  <c:v>18071.689999999999</c:v>
                </c:pt>
                <c:pt idx="305">
                  <c:v>17472.919999999998</c:v>
                </c:pt>
                <c:pt idx="306">
                  <c:v>16965.98</c:v>
                </c:pt>
                <c:pt idx="307">
                  <c:v>16507.650000000001</c:v>
                </c:pt>
                <c:pt idx="308">
                  <c:v>16143.09</c:v>
                </c:pt>
                <c:pt idx="309">
                  <c:v>15898.91</c:v>
                </c:pt>
                <c:pt idx="310">
                  <c:v>15674.57</c:v>
                </c:pt>
                <c:pt idx="311">
                  <c:v>15367.49</c:v>
                </c:pt>
                <c:pt idx="312">
                  <c:v>14766.83</c:v>
                </c:pt>
                <c:pt idx="313">
                  <c:v>14399</c:v>
                </c:pt>
                <c:pt idx="314">
                  <c:v>14136.85</c:v>
                </c:pt>
                <c:pt idx="315">
                  <c:v>13986.44</c:v>
                </c:pt>
                <c:pt idx="316">
                  <c:v>13858.95</c:v>
                </c:pt>
                <c:pt idx="317">
                  <c:v>13716.12</c:v>
                </c:pt>
                <c:pt idx="318">
                  <c:v>13479.83</c:v>
                </c:pt>
                <c:pt idx="319">
                  <c:v>13026.17</c:v>
                </c:pt>
                <c:pt idx="320">
                  <c:v>12873.53</c:v>
                </c:pt>
                <c:pt idx="321">
                  <c:v>13408.13</c:v>
                </c:pt>
                <c:pt idx="322">
                  <c:v>14253.66</c:v>
                </c:pt>
                <c:pt idx="323">
                  <c:v>14482.36</c:v>
                </c:pt>
                <c:pt idx="324">
                  <c:v>13822.28</c:v>
                </c:pt>
                <c:pt idx="325">
                  <c:v>13007.63</c:v>
                </c:pt>
                <c:pt idx="326">
                  <c:v>12525.37</c:v>
                </c:pt>
                <c:pt idx="327">
                  <c:v>12541.54</c:v>
                </c:pt>
                <c:pt idx="328">
                  <c:v>12768.89</c:v>
                </c:pt>
                <c:pt idx="329">
                  <c:v>13085.73</c:v>
                </c:pt>
                <c:pt idx="330">
                  <c:v>13110.75</c:v>
                </c:pt>
                <c:pt idx="331">
                  <c:v>12527.04</c:v>
                </c:pt>
                <c:pt idx="332">
                  <c:v>12006.96</c:v>
                </c:pt>
                <c:pt idx="333">
                  <c:v>11739.48</c:v>
                </c:pt>
                <c:pt idx="334">
                  <c:v>11870.2</c:v>
                </c:pt>
                <c:pt idx="335">
                  <c:v>12167.94</c:v>
                </c:pt>
                <c:pt idx="336">
                  <c:v>12457.78</c:v>
                </c:pt>
                <c:pt idx="337">
                  <c:v>12675.83</c:v>
                </c:pt>
                <c:pt idx="338">
                  <c:v>12883.9</c:v>
                </c:pt>
                <c:pt idx="339">
                  <c:v>12889.91</c:v>
                </c:pt>
                <c:pt idx="340">
                  <c:v>12770</c:v>
                </c:pt>
                <c:pt idx="341">
                  <c:v>12635.74</c:v>
                </c:pt>
                <c:pt idx="342">
                  <c:v>12498.05</c:v>
                </c:pt>
                <c:pt idx="343">
                  <c:v>12360.62</c:v>
                </c:pt>
                <c:pt idx="344">
                  <c:v>12248.81</c:v>
                </c:pt>
                <c:pt idx="345">
                  <c:v>12136.35</c:v>
                </c:pt>
                <c:pt idx="346">
                  <c:v>12043.3</c:v>
                </c:pt>
                <c:pt idx="347">
                  <c:v>11939.1</c:v>
                </c:pt>
                <c:pt idx="348">
                  <c:v>11810.57</c:v>
                </c:pt>
                <c:pt idx="349">
                  <c:v>11694.74</c:v>
                </c:pt>
                <c:pt idx="350">
                  <c:v>11567.42</c:v>
                </c:pt>
                <c:pt idx="351">
                  <c:v>11463.95</c:v>
                </c:pt>
                <c:pt idx="352">
                  <c:v>11331.48</c:v>
                </c:pt>
                <c:pt idx="353">
                  <c:v>11220.46</c:v>
                </c:pt>
                <c:pt idx="354">
                  <c:v>11073.98</c:v>
                </c:pt>
                <c:pt idx="355">
                  <c:v>10959.41</c:v>
                </c:pt>
                <c:pt idx="356">
                  <c:v>10827.81</c:v>
                </c:pt>
                <c:pt idx="357">
                  <c:v>10712.92</c:v>
                </c:pt>
                <c:pt idx="358">
                  <c:v>10571.72</c:v>
                </c:pt>
                <c:pt idx="359">
                  <c:v>10432.85</c:v>
                </c:pt>
                <c:pt idx="360">
                  <c:v>10288.549999999999</c:v>
                </c:pt>
                <c:pt idx="361">
                  <c:v>10155.27</c:v>
                </c:pt>
                <c:pt idx="362">
                  <c:v>10010.34</c:v>
                </c:pt>
                <c:pt idx="363">
                  <c:v>9868.25</c:v>
                </c:pt>
                <c:pt idx="364">
                  <c:v>9705.68</c:v>
                </c:pt>
                <c:pt idx="365">
                  <c:v>9553.11</c:v>
                </c:pt>
                <c:pt idx="366">
                  <c:v>9414.9</c:v>
                </c:pt>
                <c:pt idx="367">
                  <c:v>9251.98</c:v>
                </c:pt>
                <c:pt idx="368">
                  <c:v>9118.56</c:v>
                </c:pt>
                <c:pt idx="369">
                  <c:v>8958.67</c:v>
                </c:pt>
                <c:pt idx="370">
                  <c:v>8812.69</c:v>
                </c:pt>
                <c:pt idx="371">
                  <c:v>8645.34</c:v>
                </c:pt>
                <c:pt idx="372">
                  <c:v>8516.7900000000009</c:v>
                </c:pt>
                <c:pt idx="373">
                  <c:v>8356.01</c:v>
                </c:pt>
                <c:pt idx="374">
                  <c:v>8197.6299999999992</c:v>
                </c:pt>
                <c:pt idx="375">
                  <c:v>8045.15</c:v>
                </c:pt>
                <c:pt idx="376">
                  <c:v>7881.67</c:v>
                </c:pt>
                <c:pt idx="377">
                  <c:v>7734.21</c:v>
                </c:pt>
                <c:pt idx="378">
                  <c:v>7580.78</c:v>
                </c:pt>
                <c:pt idx="379">
                  <c:v>7430.76</c:v>
                </c:pt>
                <c:pt idx="380">
                  <c:v>7288.44</c:v>
                </c:pt>
                <c:pt idx="381">
                  <c:v>7118.87</c:v>
                </c:pt>
                <c:pt idx="382">
                  <c:v>6980.99</c:v>
                </c:pt>
                <c:pt idx="383">
                  <c:v>6843.27</c:v>
                </c:pt>
                <c:pt idx="384">
                  <c:v>6686.62</c:v>
                </c:pt>
                <c:pt idx="385">
                  <c:v>6543.72</c:v>
                </c:pt>
                <c:pt idx="386">
                  <c:v>6399.57</c:v>
                </c:pt>
                <c:pt idx="387">
                  <c:v>6255.36</c:v>
                </c:pt>
                <c:pt idx="388">
                  <c:v>6112.07</c:v>
                </c:pt>
                <c:pt idx="389">
                  <c:v>5960.32</c:v>
                </c:pt>
                <c:pt idx="390">
                  <c:v>5818.55</c:v>
                </c:pt>
                <c:pt idx="391">
                  <c:v>5681.17</c:v>
                </c:pt>
                <c:pt idx="392">
                  <c:v>5545.67</c:v>
                </c:pt>
                <c:pt idx="393">
                  <c:v>5418.25</c:v>
                </c:pt>
                <c:pt idx="394">
                  <c:v>5280.8</c:v>
                </c:pt>
                <c:pt idx="395">
                  <c:v>5154.67</c:v>
                </c:pt>
                <c:pt idx="396">
                  <c:v>5028.18</c:v>
                </c:pt>
                <c:pt idx="397">
                  <c:v>4897.84</c:v>
                </c:pt>
                <c:pt idx="398">
                  <c:v>4783.9799999999996</c:v>
                </c:pt>
                <c:pt idx="399">
                  <c:v>4651.12</c:v>
                </c:pt>
                <c:pt idx="400">
                  <c:v>4528.04</c:v>
                </c:pt>
                <c:pt idx="401">
                  <c:v>4418.5200000000004</c:v>
                </c:pt>
                <c:pt idx="402">
                  <c:v>4294.38</c:v>
                </c:pt>
                <c:pt idx="403">
                  <c:v>4183.3100000000004</c:v>
                </c:pt>
                <c:pt idx="404">
                  <c:v>4067.75</c:v>
                </c:pt>
                <c:pt idx="405">
                  <c:v>3960.8</c:v>
                </c:pt>
                <c:pt idx="406">
                  <c:v>3854.35</c:v>
                </c:pt>
                <c:pt idx="407">
                  <c:v>3743.54</c:v>
                </c:pt>
                <c:pt idx="408">
                  <c:v>3651.46</c:v>
                </c:pt>
                <c:pt idx="409">
                  <c:v>3556.34</c:v>
                </c:pt>
                <c:pt idx="410">
                  <c:v>3448.38</c:v>
                </c:pt>
                <c:pt idx="411">
                  <c:v>3356.22</c:v>
                </c:pt>
                <c:pt idx="412">
                  <c:v>3260.68</c:v>
                </c:pt>
                <c:pt idx="413">
                  <c:v>3169.15</c:v>
                </c:pt>
                <c:pt idx="414">
                  <c:v>3077.08</c:v>
                </c:pt>
                <c:pt idx="415">
                  <c:v>2983.13</c:v>
                </c:pt>
                <c:pt idx="416">
                  <c:v>2899.72</c:v>
                </c:pt>
                <c:pt idx="417">
                  <c:v>2825.42</c:v>
                </c:pt>
                <c:pt idx="418">
                  <c:v>2737.38</c:v>
                </c:pt>
                <c:pt idx="419">
                  <c:v>2649.79</c:v>
                </c:pt>
                <c:pt idx="420">
                  <c:v>2590.0300000000002</c:v>
                </c:pt>
                <c:pt idx="421">
                  <c:v>2505.25</c:v>
                </c:pt>
                <c:pt idx="422">
                  <c:v>2435.37</c:v>
                </c:pt>
                <c:pt idx="423">
                  <c:v>2365.5700000000002</c:v>
                </c:pt>
                <c:pt idx="424">
                  <c:v>2288.0700000000002</c:v>
                </c:pt>
                <c:pt idx="425">
                  <c:v>2230.52</c:v>
                </c:pt>
                <c:pt idx="426">
                  <c:v>2155.59</c:v>
                </c:pt>
                <c:pt idx="427">
                  <c:v>2103.34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96E-6A4B-BA09-1F7264C39F72}"/>
            </c:ext>
          </c:extLst>
        </c:ser>
        <c:ser>
          <c:idx val="5"/>
          <c:order val="9"/>
          <c:tx>
            <c:strRef>
              <c:f>Cases!$K$2</c:f>
              <c:strCache>
                <c:ptCount val="1"/>
                <c:pt idx="0">
                  <c:v>ICL+50%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Cases!$K$3:$K$695</c:f>
              <c:numCache>
                <c:formatCode>General</c:formatCode>
                <c:ptCount val="693"/>
                <c:pt idx="339">
                  <c:v>12720.09</c:v>
                </c:pt>
                <c:pt idx="340">
                  <c:v>11939.62</c:v>
                </c:pt>
                <c:pt idx="341">
                  <c:v>10876.1</c:v>
                </c:pt>
                <c:pt idx="342">
                  <c:v>9771.94</c:v>
                </c:pt>
                <c:pt idx="343">
                  <c:v>8755.36</c:v>
                </c:pt>
                <c:pt idx="344">
                  <c:v>7872.7</c:v>
                </c:pt>
                <c:pt idx="345">
                  <c:v>7092.82</c:v>
                </c:pt>
                <c:pt idx="346">
                  <c:v>6417.94</c:v>
                </c:pt>
                <c:pt idx="347">
                  <c:v>5808.46</c:v>
                </c:pt>
                <c:pt idx="348">
                  <c:v>5256.82</c:v>
                </c:pt>
                <c:pt idx="349">
                  <c:v>4760.59</c:v>
                </c:pt>
                <c:pt idx="350">
                  <c:v>4327.5600000000004</c:v>
                </c:pt>
                <c:pt idx="351">
                  <c:v>3918.06</c:v>
                </c:pt>
                <c:pt idx="352">
                  <c:v>3557.18</c:v>
                </c:pt>
                <c:pt idx="353">
                  <c:v>3221.34</c:v>
                </c:pt>
                <c:pt idx="354">
                  <c:v>2918.15</c:v>
                </c:pt>
                <c:pt idx="355">
                  <c:v>2663</c:v>
                </c:pt>
                <c:pt idx="356">
                  <c:v>2408.81</c:v>
                </c:pt>
                <c:pt idx="357">
                  <c:v>2191.98</c:v>
                </c:pt>
                <c:pt idx="358">
                  <c:v>1986.75</c:v>
                </c:pt>
                <c:pt idx="359">
                  <c:v>1799.3</c:v>
                </c:pt>
                <c:pt idx="360">
                  <c:v>1630.91</c:v>
                </c:pt>
                <c:pt idx="361">
                  <c:v>1485.51</c:v>
                </c:pt>
                <c:pt idx="362">
                  <c:v>1346.07</c:v>
                </c:pt>
                <c:pt idx="363">
                  <c:v>1218.68</c:v>
                </c:pt>
                <c:pt idx="364">
                  <c:v>1103.5999999999999</c:v>
                </c:pt>
                <c:pt idx="365">
                  <c:v>1005.11</c:v>
                </c:pt>
                <c:pt idx="366">
                  <c:v>911.55</c:v>
                </c:pt>
                <c:pt idx="367">
                  <c:v>834.11</c:v>
                </c:pt>
                <c:pt idx="368">
                  <c:v>753.26</c:v>
                </c:pt>
                <c:pt idx="369">
                  <c:v>685.82</c:v>
                </c:pt>
                <c:pt idx="370">
                  <c:v>620.41999999999996</c:v>
                </c:pt>
                <c:pt idx="371">
                  <c:v>565.65</c:v>
                </c:pt>
                <c:pt idx="372">
                  <c:v>514.83000000000004</c:v>
                </c:pt>
                <c:pt idx="373">
                  <c:v>465.86</c:v>
                </c:pt>
                <c:pt idx="374">
                  <c:v>424.41</c:v>
                </c:pt>
                <c:pt idx="375">
                  <c:v>381.12</c:v>
                </c:pt>
                <c:pt idx="376">
                  <c:v>349.19</c:v>
                </c:pt>
                <c:pt idx="377">
                  <c:v>318.33999999999997</c:v>
                </c:pt>
                <c:pt idx="378">
                  <c:v>290.31</c:v>
                </c:pt>
                <c:pt idx="379">
                  <c:v>260.58</c:v>
                </c:pt>
                <c:pt idx="380">
                  <c:v>238.9</c:v>
                </c:pt>
                <c:pt idx="381">
                  <c:v>217.79</c:v>
                </c:pt>
                <c:pt idx="382">
                  <c:v>200.12</c:v>
                </c:pt>
                <c:pt idx="383">
                  <c:v>176.92</c:v>
                </c:pt>
                <c:pt idx="384">
                  <c:v>164.36</c:v>
                </c:pt>
                <c:pt idx="385">
                  <c:v>150.15</c:v>
                </c:pt>
                <c:pt idx="386">
                  <c:v>134.32</c:v>
                </c:pt>
                <c:pt idx="387">
                  <c:v>125.96</c:v>
                </c:pt>
                <c:pt idx="388">
                  <c:v>112.33</c:v>
                </c:pt>
                <c:pt idx="389">
                  <c:v>103.18</c:v>
                </c:pt>
                <c:pt idx="390">
                  <c:v>91.67</c:v>
                </c:pt>
                <c:pt idx="391">
                  <c:v>84.97</c:v>
                </c:pt>
                <c:pt idx="392">
                  <c:v>77.010000000000005</c:v>
                </c:pt>
                <c:pt idx="393">
                  <c:v>70.19</c:v>
                </c:pt>
                <c:pt idx="394">
                  <c:v>64.63</c:v>
                </c:pt>
                <c:pt idx="395">
                  <c:v>59.15</c:v>
                </c:pt>
                <c:pt idx="396">
                  <c:v>53.11</c:v>
                </c:pt>
                <c:pt idx="397">
                  <c:v>48.34</c:v>
                </c:pt>
                <c:pt idx="398">
                  <c:v>43.37</c:v>
                </c:pt>
                <c:pt idx="399">
                  <c:v>40.479999999999997</c:v>
                </c:pt>
                <c:pt idx="400">
                  <c:v>36.840000000000003</c:v>
                </c:pt>
                <c:pt idx="401">
                  <c:v>33.19</c:v>
                </c:pt>
                <c:pt idx="402">
                  <c:v>30.53</c:v>
                </c:pt>
                <c:pt idx="403">
                  <c:v>27.87</c:v>
                </c:pt>
                <c:pt idx="404">
                  <c:v>25.33</c:v>
                </c:pt>
                <c:pt idx="405">
                  <c:v>23.26</c:v>
                </c:pt>
                <c:pt idx="406">
                  <c:v>20.22</c:v>
                </c:pt>
                <c:pt idx="407">
                  <c:v>18.920000000000002</c:v>
                </c:pt>
                <c:pt idx="408">
                  <c:v>17.489999999999998</c:v>
                </c:pt>
                <c:pt idx="409">
                  <c:v>15.57</c:v>
                </c:pt>
                <c:pt idx="410">
                  <c:v>14.51</c:v>
                </c:pt>
                <c:pt idx="411">
                  <c:v>13.65</c:v>
                </c:pt>
                <c:pt idx="412">
                  <c:v>12.29</c:v>
                </c:pt>
                <c:pt idx="413">
                  <c:v>11.24</c:v>
                </c:pt>
                <c:pt idx="414">
                  <c:v>10.65</c:v>
                </c:pt>
                <c:pt idx="415">
                  <c:v>9.23</c:v>
                </c:pt>
                <c:pt idx="416">
                  <c:v>8.5399999999999991</c:v>
                </c:pt>
                <c:pt idx="417">
                  <c:v>7.56</c:v>
                </c:pt>
                <c:pt idx="418">
                  <c:v>6.57</c:v>
                </c:pt>
                <c:pt idx="419">
                  <c:v>6.95</c:v>
                </c:pt>
                <c:pt idx="420">
                  <c:v>5.72</c:v>
                </c:pt>
                <c:pt idx="421">
                  <c:v>5.82</c:v>
                </c:pt>
                <c:pt idx="422">
                  <c:v>5.16</c:v>
                </c:pt>
                <c:pt idx="423">
                  <c:v>4.49</c:v>
                </c:pt>
                <c:pt idx="424">
                  <c:v>4.25</c:v>
                </c:pt>
                <c:pt idx="425">
                  <c:v>3.75</c:v>
                </c:pt>
                <c:pt idx="426">
                  <c:v>3.9</c:v>
                </c:pt>
                <c:pt idx="427">
                  <c:v>2.89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96E-6A4B-BA09-1F7264C39F72}"/>
            </c:ext>
          </c:extLst>
        </c:ser>
        <c:ser>
          <c:idx val="7"/>
          <c:order val="10"/>
          <c:tx>
            <c:strRef>
              <c:f>Cases!$M$2</c:f>
              <c:strCache>
                <c:ptCount val="1"/>
                <c:pt idx="0">
                  <c:v>ICL-50%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Cases!$M$3:$M$695</c:f>
              <c:numCache>
                <c:formatCode>General</c:formatCode>
                <c:ptCount val="693"/>
                <c:pt idx="339">
                  <c:v>13013.71</c:v>
                </c:pt>
                <c:pt idx="340">
                  <c:v>13612.35</c:v>
                </c:pt>
                <c:pt idx="341">
                  <c:v>14452.07</c:v>
                </c:pt>
                <c:pt idx="342">
                  <c:v>15347.48</c:v>
                </c:pt>
                <c:pt idx="343">
                  <c:v>16259.86</c:v>
                </c:pt>
                <c:pt idx="344">
                  <c:v>17202.55</c:v>
                </c:pt>
                <c:pt idx="345">
                  <c:v>18173.240000000002</c:v>
                </c:pt>
                <c:pt idx="346">
                  <c:v>19105.060000000001</c:v>
                </c:pt>
                <c:pt idx="347">
                  <c:v>20113.36</c:v>
                </c:pt>
                <c:pt idx="348">
                  <c:v>21124.15</c:v>
                </c:pt>
                <c:pt idx="349">
                  <c:v>22198.240000000002</c:v>
                </c:pt>
                <c:pt idx="350">
                  <c:v>23259.759999999998</c:v>
                </c:pt>
                <c:pt idx="351">
                  <c:v>24389.75</c:v>
                </c:pt>
                <c:pt idx="352">
                  <c:v>25478.53</c:v>
                </c:pt>
                <c:pt idx="353">
                  <c:v>26668.79</c:v>
                </c:pt>
                <c:pt idx="354">
                  <c:v>27811.9</c:v>
                </c:pt>
                <c:pt idx="355">
                  <c:v>28928.66</c:v>
                </c:pt>
                <c:pt idx="356">
                  <c:v>30127.439999999999</c:v>
                </c:pt>
                <c:pt idx="357">
                  <c:v>31252.76</c:v>
                </c:pt>
                <c:pt idx="358">
                  <c:v>32362.42</c:v>
                </c:pt>
                <c:pt idx="359">
                  <c:v>33486.76</c:v>
                </c:pt>
                <c:pt idx="360">
                  <c:v>34583.9</c:v>
                </c:pt>
                <c:pt idx="361">
                  <c:v>35609.519999999997</c:v>
                </c:pt>
                <c:pt idx="362">
                  <c:v>36588.67</c:v>
                </c:pt>
                <c:pt idx="363">
                  <c:v>37581.800000000003</c:v>
                </c:pt>
                <c:pt idx="364">
                  <c:v>38466.22</c:v>
                </c:pt>
                <c:pt idx="365">
                  <c:v>39302.239999999998</c:v>
                </c:pt>
                <c:pt idx="366">
                  <c:v>40026.31</c:v>
                </c:pt>
                <c:pt idx="367">
                  <c:v>40690.81</c:v>
                </c:pt>
                <c:pt idx="368">
                  <c:v>41340.449999999997</c:v>
                </c:pt>
                <c:pt idx="369">
                  <c:v>41845.46</c:v>
                </c:pt>
                <c:pt idx="370">
                  <c:v>42268.12</c:v>
                </c:pt>
                <c:pt idx="371">
                  <c:v>42628.62</c:v>
                </c:pt>
                <c:pt idx="372">
                  <c:v>42901.53</c:v>
                </c:pt>
                <c:pt idx="373">
                  <c:v>43071.56</c:v>
                </c:pt>
                <c:pt idx="374">
                  <c:v>43178.82</c:v>
                </c:pt>
                <c:pt idx="375">
                  <c:v>43205.74</c:v>
                </c:pt>
                <c:pt idx="376">
                  <c:v>43132.89</c:v>
                </c:pt>
                <c:pt idx="377">
                  <c:v>42964.28</c:v>
                </c:pt>
                <c:pt idx="378">
                  <c:v>42751.62</c:v>
                </c:pt>
                <c:pt idx="379">
                  <c:v>42417.07</c:v>
                </c:pt>
                <c:pt idx="380">
                  <c:v>42064.3</c:v>
                </c:pt>
                <c:pt idx="381">
                  <c:v>41616.699999999997</c:v>
                </c:pt>
                <c:pt idx="382">
                  <c:v>41109.519999999997</c:v>
                </c:pt>
                <c:pt idx="383">
                  <c:v>40601.620000000003</c:v>
                </c:pt>
                <c:pt idx="384">
                  <c:v>39962.44</c:v>
                </c:pt>
                <c:pt idx="385">
                  <c:v>39337.08</c:v>
                </c:pt>
                <c:pt idx="386">
                  <c:v>38650.86</c:v>
                </c:pt>
                <c:pt idx="387">
                  <c:v>37938.879999999997</c:v>
                </c:pt>
                <c:pt idx="388">
                  <c:v>37194.54</c:v>
                </c:pt>
                <c:pt idx="389">
                  <c:v>36428.959999999999</c:v>
                </c:pt>
                <c:pt idx="390">
                  <c:v>35645.94</c:v>
                </c:pt>
                <c:pt idx="391">
                  <c:v>34828.89</c:v>
                </c:pt>
                <c:pt idx="392">
                  <c:v>34002.49</c:v>
                </c:pt>
                <c:pt idx="393">
                  <c:v>33165.78</c:v>
                </c:pt>
                <c:pt idx="394">
                  <c:v>32299.599999999999</c:v>
                </c:pt>
                <c:pt idx="395">
                  <c:v>31455.15</c:v>
                </c:pt>
                <c:pt idx="396">
                  <c:v>30608.59</c:v>
                </c:pt>
                <c:pt idx="397">
                  <c:v>29734.26</c:v>
                </c:pt>
                <c:pt idx="398">
                  <c:v>28892.71</c:v>
                </c:pt>
                <c:pt idx="399">
                  <c:v>28087.48</c:v>
                </c:pt>
                <c:pt idx="400">
                  <c:v>27255.35</c:v>
                </c:pt>
                <c:pt idx="401">
                  <c:v>26417.39</c:v>
                </c:pt>
                <c:pt idx="402">
                  <c:v>25598.62</c:v>
                </c:pt>
                <c:pt idx="403">
                  <c:v>24785.22</c:v>
                </c:pt>
                <c:pt idx="404">
                  <c:v>24014.26</c:v>
                </c:pt>
                <c:pt idx="405">
                  <c:v>23231.59</c:v>
                </c:pt>
                <c:pt idx="406">
                  <c:v>22436.65</c:v>
                </c:pt>
                <c:pt idx="407">
                  <c:v>21701.27</c:v>
                </c:pt>
                <c:pt idx="408">
                  <c:v>20979.9</c:v>
                </c:pt>
                <c:pt idx="409">
                  <c:v>20253.25</c:v>
                </c:pt>
                <c:pt idx="410">
                  <c:v>19574.77</c:v>
                </c:pt>
                <c:pt idx="411">
                  <c:v>18907.2</c:v>
                </c:pt>
                <c:pt idx="412">
                  <c:v>18223</c:v>
                </c:pt>
                <c:pt idx="413">
                  <c:v>17580.78</c:v>
                </c:pt>
                <c:pt idx="414">
                  <c:v>16922.79</c:v>
                </c:pt>
                <c:pt idx="415">
                  <c:v>16331.58</c:v>
                </c:pt>
                <c:pt idx="416">
                  <c:v>15701.38</c:v>
                </c:pt>
                <c:pt idx="417">
                  <c:v>15140.22</c:v>
                </c:pt>
                <c:pt idx="418">
                  <c:v>14580.04</c:v>
                </c:pt>
                <c:pt idx="419">
                  <c:v>14032.75</c:v>
                </c:pt>
                <c:pt idx="420">
                  <c:v>13501.96</c:v>
                </c:pt>
                <c:pt idx="421">
                  <c:v>12978.05</c:v>
                </c:pt>
                <c:pt idx="422">
                  <c:v>12489.1</c:v>
                </c:pt>
                <c:pt idx="423">
                  <c:v>12007.37</c:v>
                </c:pt>
                <c:pt idx="424">
                  <c:v>11525.51</c:v>
                </c:pt>
                <c:pt idx="425">
                  <c:v>11096.14</c:v>
                </c:pt>
                <c:pt idx="426">
                  <c:v>10647.65</c:v>
                </c:pt>
                <c:pt idx="427">
                  <c:v>10259.19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96E-6A4B-BA09-1F7264C39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916479"/>
        <c:axId val="1229322799"/>
      </c:lineChart>
      <c:dateAx>
        <c:axId val="1288916479"/>
        <c:scaling>
          <c:orientation val="minMax"/>
          <c:max val="43971"/>
          <c:min val="43881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322799"/>
        <c:crosses val="autoZero"/>
        <c:auto val="1"/>
        <c:lblOffset val="100"/>
        <c:baseTimeUnit val="days"/>
      </c:dateAx>
      <c:valAx>
        <c:axId val="1229322799"/>
        <c:scaling>
          <c:orientation val="minMax"/>
          <c:max val="3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916479"/>
        <c:crossesAt val="43881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757376417006014"/>
          <c:y val="8.4460542829196839E-3"/>
          <c:w val="0.44568658036132242"/>
          <c:h val="0.31385299753015838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79014887593076"/>
          <c:y val="2.21497894158579E-2"/>
          <c:w val="0.74799634548126326"/>
          <c:h val="0.87078771421297807"/>
        </c:manualLayout>
      </c:layout>
      <c:lineChart>
        <c:grouping val="standard"/>
        <c:varyColors val="0"/>
        <c:ser>
          <c:idx val="0"/>
          <c:order val="0"/>
          <c:tx>
            <c:strRef>
              <c:f>Cases!$B$2</c:f>
              <c:strCache>
                <c:ptCount val="1"/>
                <c:pt idx="0">
                  <c:v>Expected Cases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Cases!$B$3:$B$695</c:f>
              <c:numCache>
                <c:formatCode>General</c:formatCode>
                <c:ptCount val="693"/>
                <c:pt idx="17">
                  <c:v>141.80682150529498</c:v>
                </c:pt>
                <c:pt idx="18">
                  <c:v>113.44545720423598</c:v>
                </c:pt>
                <c:pt idx="19">
                  <c:v>255.25227870953094</c:v>
                </c:pt>
                <c:pt idx="20">
                  <c:v>141.80682150529498</c:v>
                </c:pt>
                <c:pt idx="21">
                  <c:v>141.80682150529498</c:v>
                </c:pt>
                <c:pt idx="22">
                  <c:v>397.05910021482589</c:v>
                </c:pt>
                <c:pt idx="23">
                  <c:v>283.61364301058995</c:v>
                </c:pt>
                <c:pt idx="24">
                  <c:v>368.69773591376691</c:v>
                </c:pt>
                <c:pt idx="25">
                  <c:v>482.1431931180029</c:v>
                </c:pt>
                <c:pt idx="26">
                  <c:v>368.69773591376691</c:v>
                </c:pt>
                <c:pt idx="27">
                  <c:v>482.1431931180029</c:v>
                </c:pt>
                <c:pt idx="28">
                  <c:v>680.67274322541584</c:v>
                </c:pt>
                <c:pt idx="29">
                  <c:v>226.89091440847196</c:v>
                </c:pt>
                <c:pt idx="30">
                  <c:v>482.1431931180029</c:v>
                </c:pt>
                <c:pt idx="31">
                  <c:v>822.47956473071076</c:v>
                </c:pt>
                <c:pt idx="32">
                  <c:v>1191.1773006444778</c:v>
                </c:pt>
                <c:pt idx="33">
                  <c:v>1389.7068507518907</c:v>
                </c:pt>
                <c:pt idx="34">
                  <c:v>1474.7909436550676</c:v>
                </c:pt>
                <c:pt idx="35">
                  <c:v>1559.8750365582446</c:v>
                </c:pt>
                <c:pt idx="36">
                  <c:v>1843.4886795688346</c:v>
                </c:pt>
                <c:pt idx="37">
                  <c:v>1559.8750365582446</c:v>
                </c:pt>
                <c:pt idx="38">
                  <c:v>3403.363716127079</c:v>
                </c:pt>
                <c:pt idx="39">
                  <c:v>2779.4137015037813</c:v>
                </c:pt>
                <c:pt idx="40">
                  <c:v>3176.4728017186071</c:v>
                </c:pt>
                <c:pt idx="41">
                  <c:v>3119.7500731164891</c:v>
                </c:pt>
                <c:pt idx="42">
                  <c:v>4055.6750950514361</c:v>
                </c:pt>
                <c:pt idx="43">
                  <c:v>3346.640987524961</c:v>
                </c:pt>
                <c:pt idx="44">
                  <c:v>3828.7841806429642</c:v>
                </c:pt>
                <c:pt idx="45">
                  <c:v>4594.5410167715572</c:v>
                </c:pt>
                <c:pt idx="46">
                  <c:v>5133.4069384916775</c:v>
                </c:pt>
                <c:pt idx="47">
                  <c:v>5672.2728602117986</c:v>
                </c:pt>
                <c:pt idx="48">
                  <c:v>4679.6251096747337</c:v>
                </c:pt>
                <c:pt idx="49">
                  <c:v>5927.5251389213299</c:v>
                </c:pt>
                <c:pt idx="50">
                  <c:v>3460.086444729197</c:v>
                </c:pt>
                <c:pt idx="51">
                  <c:v>3460.086444729197</c:v>
                </c:pt>
                <c:pt idx="52">
                  <c:v>4651.2637453736752</c:v>
                </c:pt>
                <c:pt idx="53">
                  <c:v>3545.1705376323739</c:v>
                </c:pt>
                <c:pt idx="54">
                  <c:v>2751.0523372027224</c:v>
                </c:pt>
                <c:pt idx="55">
                  <c:v>2665.9682442995454</c:v>
                </c:pt>
                <c:pt idx="56">
                  <c:v>2127.1023225794243</c:v>
                </c:pt>
                <c:pt idx="57">
                  <c:v>1644.9591294614215</c:v>
                </c:pt>
                <c:pt idx="58">
                  <c:v>1418.0682150529497</c:v>
                </c:pt>
                <c:pt idx="59">
                  <c:v>2013.6568653751885</c:v>
                </c:pt>
                <c:pt idx="60">
                  <c:v>1616.5977651603625</c:v>
                </c:pt>
                <c:pt idx="61">
                  <c:v>1673.3204937624805</c:v>
                </c:pt>
                <c:pt idx="62">
                  <c:v>1616.5977651603625</c:v>
                </c:pt>
                <c:pt idx="63">
                  <c:v>1162.8159363434188</c:v>
                </c:pt>
                <c:pt idx="64">
                  <c:v>1219.5386649455368</c:v>
                </c:pt>
                <c:pt idx="65">
                  <c:v>964.2863862360058</c:v>
                </c:pt>
                <c:pt idx="66">
                  <c:v>765.75683612859279</c:v>
                </c:pt>
                <c:pt idx="67">
                  <c:v>1474.7909436550676</c:v>
                </c:pt>
                <c:pt idx="68">
                  <c:v>907.56365763388783</c:v>
                </c:pt>
                <c:pt idx="69">
                  <c:v>1077.7318434402418</c:v>
                </c:pt>
                <c:pt idx="70">
                  <c:v>907.56365763388783</c:v>
                </c:pt>
                <c:pt idx="71">
                  <c:v>397.05910021482589</c:v>
                </c:pt>
                <c:pt idx="72">
                  <c:v>652.31137892435686</c:v>
                </c:pt>
                <c:pt idx="73">
                  <c:v>652.31137892435686</c:v>
                </c:pt>
                <c:pt idx="74">
                  <c:v>538.86592172012092</c:v>
                </c:pt>
                <c:pt idx="75">
                  <c:v>595.58865032223889</c:v>
                </c:pt>
                <c:pt idx="76">
                  <c:v>255.25227870953094</c:v>
                </c:pt>
                <c:pt idx="77">
                  <c:v>368.69773591376691</c:v>
                </c:pt>
                <c:pt idx="78">
                  <c:v>425.42046451588487</c:v>
                </c:pt>
                <c:pt idx="79">
                  <c:v>170.16818580635396</c:v>
                </c:pt>
                <c:pt idx="80">
                  <c:v>368.69773591376691</c:v>
                </c:pt>
                <c:pt idx="81">
                  <c:v>425.42046451588487</c:v>
                </c:pt>
                <c:pt idx="82">
                  <c:v>311.97500731164894</c:v>
                </c:pt>
                <c:pt idx="83">
                  <c:v>113.44545720423598</c:v>
                </c:pt>
                <c:pt idx="84">
                  <c:v>198.52955010741294</c:v>
                </c:pt>
                <c:pt idx="85">
                  <c:v>198.52955010741294</c:v>
                </c:pt>
                <c:pt idx="86">
                  <c:v>198.52955010741294</c:v>
                </c:pt>
                <c:pt idx="87">
                  <c:v>113.44545720423598</c:v>
                </c:pt>
                <c:pt idx="88">
                  <c:v>170.16818580635396</c:v>
                </c:pt>
                <c:pt idx="89">
                  <c:v>85.08409290317698</c:v>
                </c:pt>
                <c:pt idx="90">
                  <c:v>198.52955010741294</c:v>
                </c:pt>
                <c:pt idx="91">
                  <c:v>85.08409290317698</c:v>
                </c:pt>
                <c:pt idx="92">
                  <c:v>56.722728602117989</c:v>
                </c:pt>
                <c:pt idx="93">
                  <c:v>170.16818580635396</c:v>
                </c:pt>
                <c:pt idx="94">
                  <c:v>141.80682150529498</c:v>
                </c:pt>
                <c:pt idx="95">
                  <c:v>28.361364301058995</c:v>
                </c:pt>
                <c:pt idx="96">
                  <c:v>141.80682150529498</c:v>
                </c:pt>
                <c:pt idx="97">
                  <c:v>85.08409290317698</c:v>
                </c:pt>
                <c:pt idx="98">
                  <c:v>85.08409290317698</c:v>
                </c:pt>
                <c:pt idx="99">
                  <c:v>85.08409290317698</c:v>
                </c:pt>
                <c:pt idx="100">
                  <c:v>141.80682150529498</c:v>
                </c:pt>
                <c:pt idx="101">
                  <c:v>85.08409290317698</c:v>
                </c:pt>
                <c:pt idx="102">
                  <c:v>56.722728602117989</c:v>
                </c:pt>
                <c:pt idx="103">
                  <c:v>56.722728602117989</c:v>
                </c:pt>
                <c:pt idx="104">
                  <c:v>85.08409290317698</c:v>
                </c:pt>
                <c:pt idx="105">
                  <c:v>113.44545720423598</c:v>
                </c:pt>
                <c:pt idx="106">
                  <c:v>28.361364301058995</c:v>
                </c:pt>
                <c:pt idx="107">
                  <c:v>0</c:v>
                </c:pt>
                <c:pt idx="108">
                  <c:v>28.361364301058995</c:v>
                </c:pt>
                <c:pt idx="109">
                  <c:v>141.80682150529498</c:v>
                </c:pt>
                <c:pt idx="110">
                  <c:v>0</c:v>
                </c:pt>
                <c:pt idx="111">
                  <c:v>141.80682150529498</c:v>
                </c:pt>
                <c:pt idx="112">
                  <c:v>56.722728602117989</c:v>
                </c:pt>
                <c:pt idx="113">
                  <c:v>85.08409290317698</c:v>
                </c:pt>
                <c:pt idx="114">
                  <c:v>85.08409290317698</c:v>
                </c:pt>
                <c:pt idx="115">
                  <c:v>0</c:v>
                </c:pt>
                <c:pt idx="116">
                  <c:v>0</c:v>
                </c:pt>
                <c:pt idx="117">
                  <c:v>56.722728602117989</c:v>
                </c:pt>
                <c:pt idx="118">
                  <c:v>85.08409290317698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28.361364301058995</c:v>
                </c:pt>
                <c:pt idx="123">
                  <c:v>0</c:v>
                </c:pt>
                <c:pt idx="124">
                  <c:v>28.361364301058995</c:v>
                </c:pt>
                <c:pt idx="125">
                  <c:v>28.361364301058995</c:v>
                </c:pt>
                <c:pt idx="126">
                  <c:v>85.08409290317698</c:v>
                </c:pt>
                <c:pt idx="127">
                  <c:v>0</c:v>
                </c:pt>
                <c:pt idx="128">
                  <c:v>28.361364301058995</c:v>
                </c:pt>
                <c:pt idx="129">
                  <c:v>28.361364301058995</c:v>
                </c:pt>
                <c:pt idx="130">
                  <c:v>0</c:v>
                </c:pt>
                <c:pt idx="131">
                  <c:v>56.722728602117989</c:v>
                </c:pt>
                <c:pt idx="132">
                  <c:v>85.08409290317698</c:v>
                </c:pt>
                <c:pt idx="133">
                  <c:v>141.80682150529498</c:v>
                </c:pt>
                <c:pt idx="134">
                  <c:v>170.16818580635396</c:v>
                </c:pt>
                <c:pt idx="135">
                  <c:v>0</c:v>
                </c:pt>
                <c:pt idx="136">
                  <c:v>85.08409290317698</c:v>
                </c:pt>
                <c:pt idx="137">
                  <c:v>85.08409290317698</c:v>
                </c:pt>
                <c:pt idx="138">
                  <c:v>113.44545720423598</c:v>
                </c:pt>
                <c:pt idx="139">
                  <c:v>0</c:v>
                </c:pt>
                <c:pt idx="140">
                  <c:v>141.80682150529498</c:v>
                </c:pt>
                <c:pt idx="141">
                  <c:v>28.361364301058995</c:v>
                </c:pt>
                <c:pt idx="142">
                  <c:v>28.361364301058995</c:v>
                </c:pt>
                <c:pt idx="143">
                  <c:v>141.80682150529498</c:v>
                </c:pt>
                <c:pt idx="144">
                  <c:v>226.89091440847196</c:v>
                </c:pt>
                <c:pt idx="145">
                  <c:v>170.16818580635396</c:v>
                </c:pt>
                <c:pt idx="146">
                  <c:v>141.80682150529498</c:v>
                </c:pt>
                <c:pt idx="147">
                  <c:v>141.80682150529498</c:v>
                </c:pt>
                <c:pt idx="148">
                  <c:v>56.722728602117989</c:v>
                </c:pt>
                <c:pt idx="149">
                  <c:v>198.52955010741294</c:v>
                </c:pt>
                <c:pt idx="150">
                  <c:v>85.08409290317698</c:v>
                </c:pt>
                <c:pt idx="151">
                  <c:v>198.52955010741294</c:v>
                </c:pt>
                <c:pt idx="152">
                  <c:v>113.44545720423598</c:v>
                </c:pt>
                <c:pt idx="153">
                  <c:v>311.97500731164894</c:v>
                </c:pt>
                <c:pt idx="154">
                  <c:v>198.52955010741294</c:v>
                </c:pt>
                <c:pt idx="155">
                  <c:v>283.61364301058995</c:v>
                </c:pt>
                <c:pt idx="156">
                  <c:v>340.33637161270792</c:v>
                </c:pt>
                <c:pt idx="157">
                  <c:v>141.80682150529498</c:v>
                </c:pt>
                <c:pt idx="158">
                  <c:v>141.80682150529498</c:v>
                </c:pt>
                <c:pt idx="159">
                  <c:v>198.52955010741294</c:v>
                </c:pt>
                <c:pt idx="160">
                  <c:v>141.80682150529498</c:v>
                </c:pt>
                <c:pt idx="161">
                  <c:v>170.16818580635396</c:v>
                </c:pt>
                <c:pt idx="162">
                  <c:v>170.16818580635396</c:v>
                </c:pt>
                <c:pt idx="163">
                  <c:v>28.361364301058995</c:v>
                </c:pt>
                <c:pt idx="164">
                  <c:v>198.52955010741294</c:v>
                </c:pt>
                <c:pt idx="165">
                  <c:v>170.16818580635396</c:v>
                </c:pt>
                <c:pt idx="166">
                  <c:v>226.89091440847196</c:v>
                </c:pt>
                <c:pt idx="167">
                  <c:v>226.89091440847196</c:v>
                </c:pt>
                <c:pt idx="168">
                  <c:v>425.42046451588487</c:v>
                </c:pt>
                <c:pt idx="169">
                  <c:v>283.61364301058995</c:v>
                </c:pt>
                <c:pt idx="170">
                  <c:v>113.44545720423598</c:v>
                </c:pt>
                <c:pt idx="171">
                  <c:v>198.52955010741294</c:v>
                </c:pt>
                <c:pt idx="172">
                  <c:v>368.69773591376691</c:v>
                </c:pt>
                <c:pt idx="173">
                  <c:v>397.05910021482589</c:v>
                </c:pt>
                <c:pt idx="174">
                  <c:v>170.16818580635396</c:v>
                </c:pt>
                <c:pt idx="175">
                  <c:v>255.25227870953094</c:v>
                </c:pt>
                <c:pt idx="176">
                  <c:v>170.16818580635396</c:v>
                </c:pt>
                <c:pt idx="177">
                  <c:v>170.16818580635396</c:v>
                </c:pt>
                <c:pt idx="178">
                  <c:v>141.80682150529498</c:v>
                </c:pt>
                <c:pt idx="179">
                  <c:v>56.722728602117989</c:v>
                </c:pt>
                <c:pt idx="180">
                  <c:v>198.52955010741294</c:v>
                </c:pt>
                <c:pt idx="181">
                  <c:v>368.69773591376691</c:v>
                </c:pt>
                <c:pt idx="182">
                  <c:v>170.16818580635396</c:v>
                </c:pt>
                <c:pt idx="183">
                  <c:v>255.25227870953094</c:v>
                </c:pt>
                <c:pt idx="184">
                  <c:v>198.52955010741294</c:v>
                </c:pt>
                <c:pt idx="185">
                  <c:v>255.25227870953094</c:v>
                </c:pt>
                <c:pt idx="186">
                  <c:v>170.16818580635396</c:v>
                </c:pt>
                <c:pt idx="187">
                  <c:v>141.80682150529498</c:v>
                </c:pt>
                <c:pt idx="188">
                  <c:v>283.61364301058995</c:v>
                </c:pt>
                <c:pt idx="189">
                  <c:v>255.25227870953094</c:v>
                </c:pt>
                <c:pt idx="190">
                  <c:v>226.89091440847196</c:v>
                </c:pt>
                <c:pt idx="191">
                  <c:v>170.16818580635396</c:v>
                </c:pt>
                <c:pt idx="192">
                  <c:v>283.61364301058995</c:v>
                </c:pt>
                <c:pt idx="193">
                  <c:v>198.52955010741294</c:v>
                </c:pt>
                <c:pt idx="194">
                  <c:v>198.52955010741294</c:v>
                </c:pt>
                <c:pt idx="195">
                  <c:v>226.89091440847196</c:v>
                </c:pt>
                <c:pt idx="196">
                  <c:v>255.25227870953094</c:v>
                </c:pt>
                <c:pt idx="197">
                  <c:v>141.80682150529498</c:v>
                </c:pt>
                <c:pt idx="198">
                  <c:v>141.80682150529498</c:v>
                </c:pt>
                <c:pt idx="199">
                  <c:v>198.52955010741294</c:v>
                </c:pt>
                <c:pt idx="200">
                  <c:v>170.16818580635396</c:v>
                </c:pt>
                <c:pt idx="201">
                  <c:v>198.52955010741294</c:v>
                </c:pt>
                <c:pt idx="202">
                  <c:v>170.16818580635396</c:v>
                </c:pt>
                <c:pt idx="203">
                  <c:v>255.25227870953094</c:v>
                </c:pt>
                <c:pt idx="204">
                  <c:v>56.722728602117989</c:v>
                </c:pt>
                <c:pt idx="205">
                  <c:v>198.52955010741294</c:v>
                </c:pt>
                <c:pt idx="206">
                  <c:v>226.89091440847196</c:v>
                </c:pt>
                <c:pt idx="207">
                  <c:v>283.61364301058995</c:v>
                </c:pt>
                <c:pt idx="208">
                  <c:v>311.97500731164894</c:v>
                </c:pt>
                <c:pt idx="209">
                  <c:v>340.33637161270792</c:v>
                </c:pt>
                <c:pt idx="210">
                  <c:v>368.69773591376691</c:v>
                </c:pt>
                <c:pt idx="211">
                  <c:v>255.25227870953094</c:v>
                </c:pt>
                <c:pt idx="212">
                  <c:v>226.89091440847196</c:v>
                </c:pt>
                <c:pt idx="213">
                  <c:v>397.05910021482589</c:v>
                </c:pt>
                <c:pt idx="214">
                  <c:v>226.89091440847196</c:v>
                </c:pt>
                <c:pt idx="215">
                  <c:v>425.42046451588487</c:v>
                </c:pt>
                <c:pt idx="216">
                  <c:v>623.95001462329788</c:v>
                </c:pt>
                <c:pt idx="217">
                  <c:v>453.78182881694391</c:v>
                </c:pt>
                <c:pt idx="218">
                  <c:v>368.69773591376691</c:v>
                </c:pt>
                <c:pt idx="219">
                  <c:v>311.97500731164894</c:v>
                </c:pt>
                <c:pt idx="220">
                  <c:v>283.61364301058995</c:v>
                </c:pt>
                <c:pt idx="221">
                  <c:v>283.61364301058995</c:v>
                </c:pt>
                <c:pt idx="222">
                  <c:v>623.95001462329788</c:v>
                </c:pt>
                <c:pt idx="223">
                  <c:v>425.42046451588487</c:v>
                </c:pt>
                <c:pt idx="224">
                  <c:v>652.31137892435686</c:v>
                </c:pt>
                <c:pt idx="225">
                  <c:v>340.33637161270792</c:v>
                </c:pt>
                <c:pt idx="226">
                  <c:v>283.61364301058995</c:v>
                </c:pt>
                <c:pt idx="227">
                  <c:v>623.95001462329788</c:v>
                </c:pt>
                <c:pt idx="228">
                  <c:v>283.61364301058995</c:v>
                </c:pt>
                <c:pt idx="229">
                  <c:v>482.1431931180029</c:v>
                </c:pt>
                <c:pt idx="230">
                  <c:v>538.86592172012092</c:v>
                </c:pt>
                <c:pt idx="231">
                  <c:v>397.05910021482589</c:v>
                </c:pt>
                <c:pt idx="232">
                  <c:v>226.89091440847196</c:v>
                </c:pt>
                <c:pt idx="233">
                  <c:v>567.22728602117991</c:v>
                </c:pt>
                <c:pt idx="234">
                  <c:v>567.22728602117991</c:v>
                </c:pt>
                <c:pt idx="235">
                  <c:v>794.11820042965178</c:v>
                </c:pt>
                <c:pt idx="236">
                  <c:v>680.67274322541584</c:v>
                </c:pt>
                <c:pt idx="237">
                  <c:v>595.58865032223889</c:v>
                </c:pt>
                <c:pt idx="238">
                  <c:v>822.47956473071076</c:v>
                </c:pt>
                <c:pt idx="239">
                  <c:v>538.86592172012092</c:v>
                </c:pt>
                <c:pt idx="240">
                  <c:v>453.78182881694391</c:v>
                </c:pt>
                <c:pt idx="241">
                  <c:v>680.67274322541584</c:v>
                </c:pt>
                <c:pt idx="242">
                  <c:v>1049.3704791391826</c:v>
                </c:pt>
                <c:pt idx="243">
                  <c:v>992.64775053706478</c:v>
                </c:pt>
                <c:pt idx="244">
                  <c:v>1503.1523079561266</c:v>
                </c:pt>
                <c:pt idx="245">
                  <c:v>1304.6227578487137</c:v>
                </c:pt>
                <c:pt idx="246">
                  <c:v>850.84092903176975</c:v>
                </c:pt>
                <c:pt idx="247">
                  <c:v>1304.6227578487137</c:v>
                </c:pt>
                <c:pt idx="248">
                  <c:v>2325.6318726868376</c:v>
                </c:pt>
                <c:pt idx="249">
                  <c:v>1900.2114081709526</c:v>
                </c:pt>
                <c:pt idx="250">
                  <c:v>2524.1614227942505</c:v>
                </c:pt>
                <c:pt idx="251">
                  <c:v>2665.9682442995454</c:v>
                </c:pt>
                <c:pt idx="252">
                  <c:v>3091.3887088154302</c:v>
                </c:pt>
                <c:pt idx="253">
                  <c:v>3233.1955303207251</c:v>
                </c:pt>
                <c:pt idx="254">
                  <c:v>2013.6568653751885</c:v>
                </c:pt>
                <c:pt idx="255">
                  <c:v>4424.3728309652033</c:v>
                </c:pt>
                <c:pt idx="256">
                  <c:v>4424.3728309652033</c:v>
                </c:pt>
                <c:pt idx="257">
                  <c:v>3998.9523664493181</c:v>
                </c:pt>
                <c:pt idx="258">
                  <c:v>4651.2637453736752</c:v>
                </c:pt>
                <c:pt idx="259">
                  <c:v>5615.5501316096806</c:v>
                </c:pt>
                <c:pt idx="260">
                  <c:v>4736.3478382768517</c:v>
                </c:pt>
                <c:pt idx="261">
                  <c:v>5360.2978529001493</c:v>
                </c:pt>
                <c:pt idx="262">
                  <c:v>6750.00470365204</c:v>
                </c:pt>
                <c:pt idx="263">
                  <c:v>5757.356953114976</c:v>
                </c:pt>
                <c:pt idx="264">
                  <c:v>6863.4501608562759</c:v>
                </c:pt>
                <c:pt idx="265">
                  <c:v>6381.3069677382737</c:v>
                </c:pt>
                <c:pt idx="266">
                  <c:v>8111.3501901028721</c:v>
                </c:pt>
                <c:pt idx="267">
                  <c:v>4622.9023810726158</c:v>
                </c:pt>
                <c:pt idx="268">
                  <c:v>5728.9955888139166</c:v>
                </c:pt>
                <c:pt idx="269">
                  <c:v>8309.8797402102846</c:v>
                </c:pt>
                <c:pt idx="270">
                  <c:v>7288.8706253721612</c:v>
                </c:pt>
                <c:pt idx="271">
                  <c:v>5785.7183174160346</c:v>
                </c:pt>
                <c:pt idx="272">
                  <c:v>5899.1637746202705</c:v>
                </c:pt>
                <c:pt idx="273">
                  <c:v>7288.8706253721612</c:v>
                </c:pt>
                <c:pt idx="274">
                  <c:v>6126.0546890287424</c:v>
                </c:pt>
                <c:pt idx="275">
                  <c:v>4651.2637453736752</c:v>
                </c:pt>
                <c:pt idx="276">
                  <c:v>7827.7365470922823</c:v>
                </c:pt>
                <c:pt idx="277">
                  <c:v>5899.1637746202705</c:v>
                </c:pt>
                <c:pt idx="278">
                  <c:v>6324.5842391361557</c:v>
                </c:pt>
                <c:pt idx="279">
                  <c:v>6040.9705961255659</c:v>
                </c:pt>
                <c:pt idx="280">
                  <c:v>6296.2228748350963</c:v>
                </c:pt>
                <c:pt idx="281">
                  <c:v>4934.877388384265</c:v>
                </c:pt>
                <c:pt idx="282">
                  <c:v>3970.5910021482591</c:v>
                </c:pt>
                <c:pt idx="283">
                  <c:v>7515.761539780633</c:v>
                </c:pt>
                <c:pt idx="284">
                  <c:v>5757.356953114976</c:v>
                </c:pt>
                <c:pt idx="285">
                  <c:v>5048.322845588501</c:v>
                </c:pt>
                <c:pt idx="286">
                  <c:v>4679.6251096747337</c:v>
                </c:pt>
                <c:pt idx="287">
                  <c:v>5870.802410319212</c:v>
                </c:pt>
                <c:pt idx="288">
                  <c:v>2751.0523372027224</c:v>
                </c:pt>
                <c:pt idx="289">
                  <c:v>4169.120552255672</c:v>
                </c:pt>
                <c:pt idx="290">
                  <c:v>6296.2228748350963</c:v>
                </c:pt>
                <c:pt idx="291">
                  <c:v>4424.3728309652033</c:v>
                </c:pt>
                <c:pt idx="292">
                  <c:v>4736.3478382768517</c:v>
                </c:pt>
                <c:pt idx="293">
                  <c:v>4906.5160240832056</c:v>
                </c:pt>
                <c:pt idx="294">
                  <c:v>5275.2137599969728</c:v>
                </c:pt>
                <c:pt idx="295">
                  <c:v>4140.7591879546126</c:v>
                </c:pt>
                <c:pt idx="296">
                  <c:v>3091.3887088154302</c:v>
                </c:pt>
                <c:pt idx="297">
                  <c:v>5331.9364885990908</c:v>
                </c:pt>
                <c:pt idx="298">
                  <c:v>4055.6750950514361</c:v>
                </c:pt>
                <c:pt idx="299">
                  <c:v>4594.5410167715572</c:v>
                </c:pt>
                <c:pt idx="300">
                  <c:v>4764.7092025779111</c:v>
                </c:pt>
                <c:pt idx="301">
                  <c:v>4679.6251096747337</c:v>
                </c:pt>
                <c:pt idx="302">
                  <c:v>3743.7000877397873</c:v>
                </c:pt>
                <c:pt idx="303">
                  <c:v>3658.6159948366103</c:v>
                </c:pt>
                <c:pt idx="304">
                  <c:v>5757.356953114976</c:v>
                </c:pt>
                <c:pt idx="305">
                  <c:v>4849.7932954810876</c:v>
                </c:pt>
                <c:pt idx="306">
                  <c:v>5643.9114959107392</c:v>
                </c:pt>
                <c:pt idx="307">
                  <c:v>4537.8182881694393</c:v>
                </c:pt>
                <c:pt idx="308">
                  <c:v>4424.3728309652033</c:v>
                </c:pt>
                <c:pt idx="309">
                  <c:v>3828.7841806429642</c:v>
                </c:pt>
                <c:pt idx="310">
                  <c:v>3772.0614520408462</c:v>
                </c:pt>
                <c:pt idx="311">
                  <c:v>5303.5751242980314</c:v>
                </c:pt>
                <c:pt idx="312">
                  <c:v>4679.6251096747337</c:v>
                </c:pt>
                <c:pt idx="313">
                  <c:v>4594.5410167715572</c:v>
                </c:pt>
                <c:pt idx="314">
                  <c:v>4140.7591879546126</c:v>
                </c:pt>
                <c:pt idx="315">
                  <c:v>4963.2387526853236</c:v>
                </c:pt>
                <c:pt idx="316">
                  <c:v>3403.363716127079</c:v>
                </c:pt>
                <c:pt idx="317">
                  <c:v>2722.6909729016634</c:v>
                </c:pt>
                <c:pt idx="318">
                  <c:v>4934.877388384265</c:v>
                </c:pt>
                <c:pt idx="319">
                  <c:v>4027.3137307503771</c:v>
                </c:pt>
                <c:pt idx="320">
                  <c:v>4339.2887380620259</c:v>
                </c:pt>
                <c:pt idx="321">
                  <c:v>4197.4819165567305</c:v>
                </c:pt>
                <c:pt idx="322">
                  <c:v>3772.0614520408462</c:v>
                </c:pt>
                <c:pt idx="323">
                  <c:v>3375.00235182602</c:v>
                </c:pt>
                <c:pt idx="324">
                  <c:v>3233.1955303207251</c:v>
                </c:pt>
                <c:pt idx="325">
                  <c:v>5360.2978529001493</c:v>
                </c:pt>
                <c:pt idx="326">
                  <c:v>3346.640987524961</c:v>
                </c:pt>
                <c:pt idx="327">
                  <c:v>3772.0614520408462</c:v>
                </c:pt>
                <c:pt idx="328">
                  <c:v>3176.4728017186071</c:v>
                </c:pt>
                <c:pt idx="329">
                  <c:v>2892.8591587080173</c:v>
                </c:pt>
                <c:pt idx="330">
                  <c:v>3885.5069092450822</c:v>
                </c:pt>
                <c:pt idx="331">
                  <c:v>2779.4137015037813</c:v>
                </c:pt>
                <c:pt idx="332">
                  <c:v>3375.00235182602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5B-1A42-A3CB-BFF35C0CCEFB}"/>
            </c:ext>
          </c:extLst>
        </c:ser>
        <c:ser>
          <c:idx val="1"/>
          <c:order val="1"/>
          <c:tx>
            <c:strRef>
              <c:f>Cases!$E$2</c:f>
              <c:strCache>
                <c:ptCount val="1"/>
                <c:pt idx="0">
                  <c:v>CRW_50%-M(T)=0.7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Cases!$E$3:$E$695</c:f>
              <c:numCache>
                <c:formatCode>General</c:formatCode>
                <c:ptCount val="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16</c:v>
                </c:pt>
                <c:pt idx="9">
                  <c:v>11</c:v>
                </c:pt>
                <c:pt idx="10">
                  <c:v>19</c:v>
                </c:pt>
                <c:pt idx="11">
                  <c:v>16</c:v>
                </c:pt>
                <c:pt idx="12">
                  <c:v>54</c:v>
                </c:pt>
                <c:pt idx="13">
                  <c:v>66</c:v>
                </c:pt>
                <c:pt idx="14">
                  <c:v>80</c:v>
                </c:pt>
                <c:pt idx="15">
                  <c:v>81</c:v>
                </c:pt>
                <c:pt idx="16">
                  <c:v>201</c:v>
                </c:pt>
                <c:pt idx="17">
                  <c:v>222</c:v>
                </c:pt>
                <c:pt idx="18">
                  <c:v>282</c:v>
                </c:pt>
                <c:pt idx="19">
                  <c:v>430</c:v>
                </c:pt>
                <c:pt idx="20">
                  <c:v>614</c:v>
                </c:pt>
                <c:pt idx="21">
                  <c:v>539</c:v>
                </c:pt>
                <c:pt idx="22">
                  <c:v>689</c:v>
                </c:pt>
                <c:pt idx="23">
                  <c:v>919</c:v>
                </c:pt>
                <c:pt idx="24">
                  <c:v>1185</c:v>
                </c:pt>
                <c:pt idx="25">
                  <c:v>1152</c:v>
                </c:pt>
                <c:pt idx="26">
                  <c:v>1416</c:v>
                </c:pt>
                <c:pt idx="27">
                  <c:v>1910</c:v>
                </c:pt>
                <c:pt idx="28">
                  <c:v>2251</c:v>
                </c:pt>
                <c:pt idx="29">
                  <c:v>2408</c:v>
                </c:pt>
                <c:pt idx="30">
                  <c:v>3029</c:v>
                </c:pt>
                <c:pt idx="31">
                  <c:v>3892</c:v>
                </c:pt>
                <c:pt idx="32">
                  <c:v>4339</c:v>
                </c:pt>
                <c:pt idx="33">
                  <c:v>5098</c:v>
                </c:pt>
                <c:pt idx="34">
                  <c:v>6250</c:v>
                </c:pt>
                <c:pt idx="35">
                  <c:v>7594</c:v>
                </c:pt>
                <c:pt idx="36">
                  <c:v>8801</c:v>
                </c:pt>
                <c:pt idx="37">
                  <c:v>10442</c:v>
                </c:pt>
                <c:pt idx="38">
                  <c:v>12427</c:v>
                </c:pt>
                <c:pt idx="39">
                  <c:v>7044</c:v>
                </c:pt>
                <c:pt idx="40">
                  <c:v>8018</c:v>
                </c:pt>
                <c:pt idx="41">
                  <c:v>9572</c:v>
                </c:pt>
                <c:pt idx="42">
                  <c:v>9871</c:v>
                </c:pt>
                <c:pt idx="43">
                  <c:v>7950</c:v>
                </c:pt>
                <c:pt idx="44">
                  <c:v>7505</c:v>
                </c:pt>
                <c:pt idx="45">
                  <c:v>8517</c:v>
                </c:pt>
                <c:pt idx="46">
                  <c:v>8581</c:v>
                </c:pt>
                <c:pt idx="47">
                  <c:v>7522</c:v>
                </c:pt>
                <c:pt idx="48">
                  <c:v>7211</c:v>
                </c:pt>
                <c:pt idx="49">
                  <c:v>7512</c:v>
                </c:pt>
                <c:pt idx="50">
                  <c:v>7593</c:v>
                </c:pt>
                <c:pt idx="51">
                  <c:v>7073</c:v>
                </c:pt>
                <c:pt idx="52">
                  <c:v>6613</c:v>
                </c:pt>
                <c:pt idx="53">
                  <c:v>5954</c:v>
                </c:pt>
                <c:pt idx="54">
                  <c:v>5950</c:v>
                </c:pt>
                <c:pt idx="55">
                  <c:v>5606</c:v>
                </c:pt>
                <c:pt idx="56">
                  <c:v>5216</c:v>
                </c:pt>
                <c:pt idx="57">
                  <c:v>4832</c:v>
                </c:pt>
                <c:pt idx="58">
                  <c:v>4638</c:v>
                </c:pt>
                <c:pt idx="59">
                  <c:v>4377</c:v>
                </c:pt>
                <c:pt idx="60">
                  <c:v>4179</c:v>
                </c:pt>
                <c:pt idx="61">
                  <c:v>3794</c:v>
                </c:pt>
                <c:pt idx="62">
                  <c:v>3706</c:v>
                </c:pt>
                <c:pt idx="63">
                  <c:v>3298</c:v>
                </c:pt>
                <c:pt idx="64">
                  <c:v>3242</c:v>
                </c:pt>
                <c:pt idx="65">
                  <c:v>2934</c:v>
                </c:pt>
                <c:pt idx="66">
                  <c:v>2798</c:v>
                </c:pt>
                <c:pt idx="67">
                  <c:v>2546</c:v>
                </c:pt>
                <c:pt idx="68">
                  <c:v>2453</c:v>
                </c:pt>
                <c:pt idx="69">
                  <c:v>2307</c:v>
                </c:pt>
                <c:pt idx="70">
                  <c:v>2048</c:v>
                </c:pt>
                <c:pt idx="71">
                  <c:v>1955</c:v>
                </c:pt>
                <c:pt idx="72">
                  <c:v>1843</c:v>
                </c:pt>
                <c:pt idx="73">
                  <c:v>1842</c:v>
                </c:pt>
                <c:pt idx="74">
                  <c:v>1575</c:v>
                </c:pt>
                <c:pt idx="75">
                  <c:v>1458</c:v>
                </c:pt>
                <c:pt idx="76">
                  <c:v>1379</c:v>
                </c:pt>
                <c:pt idx="77">
                  <c:v>1465</c:v>
                </c:pt>
                <c:pt idx="78">
                  <c:v>1193</c:v>
                </c:pt>
                <c:pt idx="79">
                  <c:v>1136</c:v>
                </c:pt>
                <c:pt idx="80">
                  <c:v>1092</c:v>
                </c:pt>
                <c:pt idx="81">
                  <c:v>1059</c:v>
                </c:pt>
                <c:pt idx="82">
                  <c:v>944</c:v>
                </c:pt>
                <c:pt idx="83">
                  <c:v>746</c:v>
                </c:pt>
                <c:pt idx="84">
                  <c:v>696</c:v>
                </c:pt>
                <c:pt idx="85">
                  <c:v>683</c:v>
                </c:pt>
                <c:pt idx="86">
                  <c:v>596</c:v>
                </c:pt>
                <c:pt idx="87">
                  <c:v>533</c:v>
                </c:pt>
                <c:pt idx="88">
                  <c:v>447</c:v>
                </c:pt>
                <c:pt idx="89">
                  <c:v>462</c:v>
                </c:pt>
                <c:pt idx="90">
                  <c:v>400</c:v>
                </c:pt>
                <c:pt idx="91">
                  <c:v>321</c:v>
                </c:pt>
                <c:pt idx="92">
                  <c:v>310</c:v>
                </c:pt>
                <c:pt idx="93">
                  <c:v>296</c:v>
                </c:pt>
                <c:pt idx="94">
                  <c:v>261</c:v>
                </c:pt>
                <c:pt idx="95">
                  <c:v>263</c:v>
                </c:pt>
                <c:pt idx="96">
                  <c:v>256</c:v>
                </c:pt>
                <c:pt idx="97">
                  <c:v>242</c:v>
                </c:pt>
                <c:pt idx="98">
                  <c:v>229</c:v>
                </c:pt>
                <c:pt idx="99">
                  <c:v>214</c:v>
                </c:pt>
                <c:pt idx="100">
                  <c:v>193</c:v>
                </c:pt>
                <c:pt idx="101">
                  <c:v>196</c:v>
                </c:pt>
                <c:pt idx="102">
                  <c:v>200</c:v>
                </c:pt>
                <c:pt idx="103">
                  <c:v>171</c:v>
                </c:pt>
                <c:pt idx="104">
                  <c:v>170</c:v>
                </c:pt>
                <c:pt idx="105">
                  <c:v>174</c:v>
                </c:pt>
                <c:pt idx="106">
                  <c:v>151</c:v>
                </c:pt>
                <c:pt idx="107">
                  <c:v>148</c:v>
                </c:pt>
                <c:pt idx="108">
                  <c:v>130</c:v>
                </c:pt>
                <c:pt idx="109">
                  <c:v>133</c:v>
                </c:pt>
                <c:pt idx="110">
                  <c:v>142</c:v>
                </c:pt>
                <c:pt idx="111">
                  <c:v>123</c:v>
                </c:pt>
                <c:pt idx="112">
                  <c:v>110</c:v>
                </c:pt>
                <c:pt idx="113">
                  <c:v>76</c:v>
                </c:pt>
                <c:pt idx="114">
                  <c:v>115</c:v>
                </c:pt>
                <c:pt idx="115">
                  <c:v>99</c:v>
                </c:pt>
                <c:pt idx="116">
                  <c:v>81</c:v>
                </c:pt>
                <c:pt idx="117">
                  <c:v>75</c:v>
                </c:pt>
                <c:pt idx="118">
                  <c:v>70</c:v>
                </c:pt>
                <c:pt idx="119">
                  <c:v>79</c:v>
                </c:pt>
                <c:pt idx="120">
                  <c:v>62</c:v>
                </c:pt>
                <c:pt idx="121">
                  <c:v>64</c:v>
                </c:pt>
                <c:pt idx="122">
                  <c:v>59</c:v>
                </c:pt>
                <c:pt idx="123">
                  <c:v>60</c:v>
                </c:pt>
                <c:pt idx="124">
                  <c:v>59</c:v>
                </c:pt>
                <c:pt idx="125">
                  <c:v>53</c:v>
                </c:pt>
                <c:pt idx="126">
                  <c:v>53</c:v>
                </c:pt>
                <c:pt idx="127">
                  <c:v>43</c:v>
                </c:pt>
                <c:pt idx="128">
                  <c:v>48</c:v>
                </c:pt>
                <c:pt idx="129">
                  <c:v>45</c:v>
                </c:pt>
                <c:pt idx="130">
                  <c:v>46</c:v>
                </c:pt>
                <c:pt idx="131">
                  <c:v>45</c:v>
                </c:pt>
                <c:pt idx="132">
                  <c:v>43</c:v>
                </c:pt>
                <c:pt idx="133">
                  <c:v>45</c:v>
                </c:pt>
                <c:pt idx="134">
                  <c:v>39</c:v>
                </c:pt>
                <c:pt idx="135">
                  <c:v>39</c:v>
                </c:pt>
                <c:pt idx="136">
                  <c:v>41</c:v>
                </c:pt>
                <c:pt idx="137">
                  <c:v>50</c:v>
                </c:pt>
                <c:pt idx="138">
                  <c:v>47</c:v>
                </c:pt>
                <c:pt idx="139">
                  <c:v>33</c:v>
                </c:pt>
                <c:pt idx="140">
                  <c:v>63</c:v>
                </c:pt>
                <c:pt idx="141">
                  <c:v>32</c:v>
                </c:pt>
                <c:pt idx="142">
                  <c:v>60</c:v>
                </c:pt>
                <c:pt idx="143">
                  <c:v>52</c:v>
                </c:pt>
                <c:pt idx="144">
                  <c:v>50</c:v>
                </c:pt>
                <c:pt idx="145">
                  <c:v>40</c:v>
                </c:pt>
                <c:pt idx="146">
                  <c:v>46</c:v>
                </c:pt>
                <c:pt idx="147">
                  <c:v>67</c:v>
                </c:pt>
                <c:pt idx="148">
                  <c:v>43</c:v>
                </c:pt>
                <c:pt idx="149">
                  <c:v>44</c:v>
                </c:pt>
                <c:pt idx="150">
                  <c:v>56</c:v>
                </c:pt>
                <c:pt idx="151">
                  <c:v>40</c:v>
                </c:pt>
                <c:pt idx="152">
                  <c:v>52</c:v>
                </c:pt>
                <c:pt idx="153">
                  <c:v>56</c:v>
                </c:pt>
                <c:pt idx="154">
                  <c:v>61</c:v>
                </c:pt>
                <c:pt idx="155">
                  <c:v>43</c:v>
                </c:pt>
                <c:pt idx="156">
                  <c:v>50</c:v>
                </c:pt>
                <c:pt idx="157">
                  <c:v>62</c:v>
                </c:pt>
                <c:pt idx="158">
                  <c:v>55</c:v>
                </c:pt>
                <c:pt idx="159">
                  <c:v>50</c:v>
                </c:pt>
                <c:pt idx="160">
                  <c:v>54</c:v>
                </c:pt>
                <c:pt idx="161">
                  <c:v>61</c:v>
                </c:pt>
                <c:pt idx="162">
                  <c:v>55</c:v>
                </c:pt>
                <c:pt idx="163">
                  <c:v>55</c:v>
                </c:pt>
                <c:pt idx="164">
                  <c:v>38</c:v>
                </c:pt>
                <c:pt idx="165">
                  <c:v>71</c:v>
                </c:pt>
                <c:pt idx="166">
                  <c:v>48</c:v>
                </c:pt>
                <c:pt idx="167">
                  <c:v>50</c:v>
                </c:pt>
                <c:pt idx="168">
                  <c:v>49</c:v>
                </c:pt>
                <c:pt idx="169">
                  <c:v>60</c:v>
                </c:pt>
                <c:pt idx="170">
                  <c:v>42</c:v>
                </c:pt>
                <c:pt idx="171">
                  <c:v>47</c:v>
                </c:pt>
                <c:pt idx="172">
                  <c:v>53</c:v>
                </c:pt>
                <c:pt idx="173">
                  <c:v>63</c:v>
                </c:pt>
                <c:pt idx="174">
                  <c:v>54</c:v>
                </c:pt>
                <c:pt idx="175">
                  <c:v>55</c:v>
                </c:pt>
                <c:pt idx="176">
                  <c:v>64</c:v>
                </c:pt>
                <c:pt idx="177">
                  <c:v>41</c:v>
                </c:pt>
                <c:pt idx="178">
                  <c:v>72</c:v>
                </c:pt>
                <c:pt idx="179">
                  <c:v>54</c:v>
                </c:pt>
                <c:pt idx="180">
                  <c:v>51</c:v>
                </c:pt>
                <c:pt idx="181">
                  <c:v>50</c:v>
                </c:pt>
                <c:pt idx="182">
                  <c:v>59</c:v>
                </c:pt>
                <c:pt idx="183">
                  <c:v>59</c:v>
                </c:pt>
                <c:pt idx="184">
                  <c:v>49</c:v>
                </c:pt>
                <c:pt idx="185">
                  <c:v>43</c:v>
                </c:pt>
                <c:pt idx="186">
                  <c:v>63</c:v>
                </c:pt>
                <c:pt idx="187">
                  <c:v>59</c:v>
                </c:pt>
                <c:pt idx="188">
                  <c:v>67</c:v>
                </c:pt>
                <c:pt idx="189">
                  <c:v>29</c:v>
                </c:pt>
                <c:pt idx="190">
                  <c:v>50</c:v>
                </c:pt>
                <c:pt idx="191">
                  <c:v>60</c:v>
                </c:pt>
                <c:pt idx="192">
                  <c:v>66</c:v>
                </c:pt>
                <c:pt idx="193">
                  <c:v>26</c:v>
                </c:pt>
                <c:pt idx="194">
                  <c:v>57</c:v>
                </c:pt>
                <c:pt idx="195">
                  <c:v>58</c:v>
                </c:pt>
                <c:pt idx="196">
                  <c:v>63</c:v>
                </c:pt>
                <c:pt idx="197">
                  <c:v>44</c:v>
                </c:pt>
                <c:pt idx="198">
                  <c:v>66</c:v>
                </c:pt>
                <c:pt idx="199">
                  <c:v>68</c:v>
                </c:pt>
                <c:pt idx="200">
                  <c:v>73</c:v>
                </c:pt>
                <c:pt idx="201">
                  <c:v>72</c:v>
                </c:pt>
                <c:pt idx="202">
                  <c:v>87</c:v>
                </c:pt>
                <c:pt idx="203">
                  <c:v>84</c:v>
                </c:pt>
                <c:pt idx="204">
                  <c:v>102</c:v>
                </c:pt>
                <c:pt idx="205">
                  <c:v>134</c:v>
                </c:pt>
                <c:pt idx="206">
                  <c:v>109</c:v>
                </c:pt>
                <c:pt idx="207">
                  <c:v>137</c:v>
                </c:pt>
                <c:pt idx="208">
                  <c:v>149</c:v>
                </c:pt>
                <c:pt idx="209">
                  <c:v>173</c:v>
                </c:pt>
                <c:pt idx="210">
                  <c:v>172</c:v>
                </c:pt>
                <c:pt idx="211">
                  <c:v>194</c:v>
                </c:pt>
                <c:pt idx="212">
                  <c:v>238</c:v>
                </c:pt>
                <c:pt idx="213">
                  <c:v>226</c:v>
                </c:pt>
                <c:pt idx="214">
                  <c:v>235</c:v>
                </c:pt>
                <c:pt idx="215">
                  <c:v>297</c:v>
                </c:pt>
                <c:pt idx="216">
                  <c:v>351</c:v>
                </c:pt>
                <c:pt idx="217">
                  <c:v>333</c:v>
                </c:pt>
                <c:pt idx="218">
                  <c:v>348</c:v>
                </c:pt>
                <c:pt idx="219">
                  <c:v>400</c:v>
                </c:pt>
                <c:pt idx="220">
                  <c:v>465</c:v>
                </c:pt>
                <c:pt idx="221">
                  <c:v>447</c:v>
                </c:pt>
                <c:pt idx="222">
                  <c:v>473</c:v>
                </c:pt>
                <c:pt idx="223">
                  <c:v>575</c:v>
                </c:pt>
                <c:pt idx="224">
                  <c:v>655</c:v>
                </c:pt>
                <c:pt idx="225">
                  <c:v>645</c:v>
                </c:pt>
                <c:pt idx="226">
                  <c:v>714</c:v>
                </c:pt>
                <c:pt idx="227">
                  <c:v>736</c:v>
                </c:pt>
                <c:pt idx="228">
                  <c:v>888</c:v>
                </c:pt>
                <c:pt idx="229">
                  <c:v>930</c:v>
                </c:pt>
                <c:pt idx="230">
                  <c:v>958</c:v>
                </c:pt>
                <c:pt idx="231">
                  <c:v>1111</c:v>
                </c:pt>
                <c:pt idx="232">
                  <c:v>1198</c:v>
                </c:pt>
                <c:pt idx="233">
                  <c:v>1638</c:v>
                </c:pt>
                <c:pt idx="234">
                  <c:v>1605</c:v>
                </c:pt>
                <c:pt idx="235">
                  <c:v>1886</c:v>
                </c:pt>
                <c:pt idx="236">
                  <c:v>2187</c:v>
                </c:pt>
                <c:pt idx="237">
                  <c:v>2045</c:v>
                </c:pt>
                <c:pt idx="238">
                  <c:v>2157</c:v>
                </c:pt>
                <c:pt idx="239">
                  <c:v>2479</c:v>
                </c:pt>
                <c:pt idx="240">
                  <c:v>2686</c:v>
                </c:pt>
                <c:pt idx="241">
                  <c:v>2744</c:v>
                </c:pt>
                <c:pt idx="242">
                  <c:v>2913</c:v>
                </c:pt>
                <c:pt idx="243">
                  <c:v>3206</c:v>
                </c:pt>
                <c:pt idx="244">
                  <c:v>3367</c:v>
                </c:pt>
                <c:pt idx="245">
                  <c:v>3601</c:v>
                </c:pt>
                <c:pt idx="246">
                  <c:v>3879</c:v>
                </c:pt>
                <c:pt idx="247">
                  <c:v>4142</c:v>
                </c:pt>
                <c:pt idx="248">
                  <c:v>4404</c:v>
                </c:pt>
                <c:pt idx="249">
                  <c:v>4706</c:v>
                </c:pt>
                <c:pt idx="250">
                  <c:v>4977</c:v>
                </c:pt>
                <c:pt idx="251">
                  <c:v>5406</c:v>
                </c:pt>
                <c:pt idx="252">
                  <c:v>5639</c:v>
                </c:pt>
                <c:pt idx="253">
                  <c:v>6193</c:v>
                </c:pt>
                <c:pt idx="254">
                  <c:v>6406</c:v>
                </c:pt>
                <c:pt idx="255">
                  <c:v>6948</c:v>
                </c:pt>
                <c:pt idx="256">
                  <c:v>7257</c:v>
                </c:pt>
                <c:pt idx="257">
                  <c:v>7975</c:v>
                </c:pt>
                <c:pt idx="258">
                  <c:v>8294</c:v>
                </c:pt>
                <c:pt idx="259">
                  <c:v>8839</c:v>
                </c:pt>
                <c:pt idx="260">
                  <c:v>9404</c:v>
                </c:pt>
                <c:pt idx="261">
                  <c:v>10124</c:v>
                </c:pt>
                <c:pt idx="262">
                  <c:v>10746</c:v>
                </c:pt>
                <c:pt idx="263">
                  <c:v>13935</c:v>
                </c:pt>
                <c:pt idx="264">
                  <c:v>14626</c:v>
                </c:pt>
                <c:pt idx="265">
                  <c:v>15850</c:v>
                </c:pt>
                <c:pt idx="266">
                  <c:v>11292</c:v>
                </c:pt>
                <c:pt idx="267">
                  <c:v>13184</c:v>
                </c:pt>
                <c:pt idx="268">
                  <c:v>14587</c:v>
                </c:pt>
                <c:pt idx="269">
                  <c:v>14366</c:v>
                </c:pt>
                <c:pt idx="270">
                  <c:v>12557</c:v>
                </c:pt>
                <c:pt idx="271">
                  <c:v>12982</c:v>
                </c:pt>
                <c:pt idx="272">
                  <c:v>13844</c:v>
                </c:pt>
                <c:pt idx="273">
                  <c:v>13738</c:v>
                </c:pt>
                <c:pt idx="274">
                  <c:v>13037</c:v>
                </c:pt>
                <c:pt idx="275">
                  <c:v>12805</c:v>
                </c:pt>
                <c:pt idx="276">
                  <c:v>13288</c:v>
                </c:pt>
                <c:pt idx="277">
                  <c:v>13292</c:v>
                </c:pt>
                <c:pt idx="278">
                  <c:v>12827</c:v>
                </c:pt>
                <c:pt idx="279">
                  <c:v>12580</c:v>
                </c:pt>
                <c:pt idx="280">
                  <c:v>12779</c:v>
                </c:pt>
                <c:pt idx="281">
                  <c:v>12724</c:v>
                </c:pt>
                <c:pt idx="282">
                  <c:v>12406</c:v>
                </c:pt>
                <c:pt idx="283">
                  <c:v>11406</c:v>
                </c:pt>
                <c:pt idx="284">
                  <c:v>11802</c:v>
                </c:pt>
                <c:pt idx="285">
                  <c:v>11293</c:v>
                </c:pt>
                <c:pt idx="286">
                  <c:v>11239</c:v>
                </c:pt>
                <c:pt idx="287">
                  <c:v>10536</c:v>
                </c:pt>
                <c:pt idx="288">
                  <c:v>10478</c:v>
                </c:pt>
                <c:pt idx="289">
                  <c:v>10201</c:v>
                </c:pt>
                <c:pt idx="290">
                  <c:v>9880</c:v>
                </c:pt>
                <c:pt idx="291">
                  <c:v>9667</c:v>
                </c:pt>
                <c:pt idx="292">
                  <c:v>9298</c:v>
                </c:pt>
                <c:pt idx="293">
                  <c:v>9967</c:v>
                </c:pt>
                <c:pt idx="294">
                  <c:v>9571</c:v>
                </c:pt>
                <c:pt idx="295">
                  <c:v>9256</c:v>
                </c:pt>
                <c:pt idx="296">
                  <c:v>9265</c:v>
                </c:pt>
                <c:pt idx="297">
                  <c:v>9471</c:v>
                </c:pt>
                <c:pt idx="298">
                  <c:v>9118</c:v>
                </c:pt>
                <c:pt idx="299">
                  <c:v>9013</c:v>
                </c:pt>
                <c:pt idx="300">
                  <c:v>8979</c:v>
                </c:pt>
                <c:pt idx="301">
                  <c:v>8905</c:v>
                </c:pt>
                <c:pt idx="302">
                  <c:v>8815</c:v>
                </c:pt>
                <c:pt idx="303">
                  <c:v>8657</c:v>
                </c:pt>
                <c:pt idx="304">
                  <c:v>8684</c:v>
                </c:pt>
                <c:pt idx="305">
                  <c:v>8472</c:v>
                </c:pt>
                <c:pt idx="306">
                  <c:v>8406</c:v>
                </c:pt>
                <c:pt idx="307">
                  <c:v>8246</c:v>
                </c:pt>
                <c:pt idx="308">
                  <c:v>8353</c:v>
                </c:pt>
                <c:pt idx="309">
                  <c:v>7900</c:v>
                </c:pt>
                <c:pt idx="310">
                  <c:v>8015</c:v>
                </c:pt>
                <c:pt idx="311">
                  <c:v>7960</c:v>
                </c:pt>
                <c:pt idx="312">
                  <c:v>7637</c:v>
                </c:pt>
                <c:pt idx="313">
                  <c:v>7660</c:v>
                </c:pt>
                <c:pt idx="314">
                  <c:v>7451</c:v>
                </c:pt>
                <c:pt idx="315">
                  <c:v>7592</c:v>
                </c:pt>
                <c:pt idx="316">
                  <c:v>7285</c:v>
                </c:pt>
                <c:pt idx="317">
                  <c:v>7144</c:v>
                </c:pt>
                <c:pt idx="318">
                  <c:v>7136</c:v>
                </c:pt>
                <c:pt idx="319">
                  <c:v>7089</c:v>
                </c:pt>
                <c:pt idx="320">
                  <c:v>6866</c:v>
                </c:pt>
                <c:pt idx="321">
                  <c:v>6762</c:v>
                </c:pt>
                <c:pt idx="322">
                  <c:v>6841</c:v>
                </c:pt>
                <c:pt idx="323">
                  <c:v>6702</c:v>
                </c:pt>
                <c:pt idx="324">
                  <c:v>6730</c:v>
                </c:pt>
                <c:pt idx="325">
                  <c:v>6506</c:v>
                </c:pt>
                <c:pt idx="326">
                  <c:v>6457</c:v>
                </c:pt>
                <c:pt idx="327">
                  <c:v>6444</c:v>
                </c:pt>
                <c:pt idx="328">
                  <c:v>6453</c:v>
                </c:pt>
                <c:pt idx="329">
                  <c:v>6118</c:v>
                </c:pt>
                <c:pt idx="330">
                  <c:v>6260</c:v>
                </c:pt>
                <c:pt idx="331">
                  <c:v>6162</c:v>
                </c:pt>
                <c:pt idx="332">
                  <c:v>6165</c:v>
                </c:pt>
                <c:pt idx="333">
                  <c:v>5920</c:v>
                </c:pt>
                <c:pt idx="334">
                  <c:v>5915</c:v>
                </c:pt>
                <c:pt idx="335">
                  <c:v>5906</c:v>
                </c:pt>
                <c:pt idx="336">
                  <c:v>5771</c:v>
                </c:pt>
                <c:pt idx="337">
                  <c:v>5695</c:v>
                </c:pt>
                <c:pt idx="338">
                  <c:v>5606</c:v>
                </c:pt>
                <c:pt idx="339">
                  <c:v>5569</c:v>
                </c:pt>
                <c:pt idx="340">
                  <c:v>5618</c:v>
                </c:pt>
                <c:pt idx="341">
                  <c:v>5337</c:v>
                </c:pt>
                <c:pt idx="342">
                  <c:v>5404</c:v>
                </c:pt>
                <c:pt idx="343">
                  <c:v>5205</c:v>
                </c:pt>
                <c:pt idx="344">
                  <c:v>5275</c:v>
                </c:pt>
                <c:pt idx="345">
                  <c:v>5113</c:v>
                </c:pt>
                <c:pt idx="346">
                  <c:v>5025</c:v>
                </c:pt>
                <c:pt idx="347">
                  <c:v>4945</c:v>
                </c:pt>
                <c:pt idx="348">
                  <c:v>4972</c:v>
                </c:pt>
                <c:pt idx="349">
                  <c:v>4813</c:v>
                </c:pt>
                <c:pt idx="350">
                  <c:v>4930</c:v>
                </c:pt>
                <c:pt idx="351">
                  <c:v>4870</c:v>
                </c:pt>
                <c:pt idx="352">
                  <c:v>4868</c:v>
                </c:pt>
                <c:pt idx="353">
                  <c:v>4489</c:v>
                </c:pt>
                <c:pt idx="354">
                  <c:v>4536</c:v>
                </c:pt>
                <c:pt idx="355">
                  <c:v>4503</c:v>
                </c:pt>
                <c:pt idx="356">
                  <c:v>4349</c:v>
                </c:pt>
                <c:pt idx="357">
                  <c:v>4180</c:v>
                </c:pt>
                <c:pt idx="358">
                  <c:v>4156</c:v>
                </c:pt>
                <c:pt idx="359">
                  <c:v>4149</c:v>
                </c:pt>
                <c:pt idx="360">
                  <c:v>4020</c:v>
                </c:pt>
                <c:pt idx="361">
                  <c:v>3868</c:v>
                </c:pt>
                <c:pt idx="362">
                  <c:v>3809</c:v>
                </c:pt>
                <c:pt idx="363">
                  <c:v>3795</c:v>
                </c:pt>
                <c:pt idx="364">
                  <c:v>3714</c:v>
                </c:pt>
                <c:pt idx="365">
                  <c:v>3571</c:v>
                </c:pt>
                <c:pt idx="366">
                  <c:v>3502</c:v>
                </c:pt>
                <c:pt idx="367">
                  <c:v>3431</c:v>
                </c:pt>
                <c:pt idx="368">
                  <c:v>3378</c:v>
                </c:pt>
                <c:pt idx="369">
                  <c:v>3347</c:v>
                </c:pt>
                <c:pt idx="370">
                  <c:v>3257</c:v>
                </c:pt>
                <c:pt idx="371">
                  <c:v>3208</c:v>
                </c:pt>
                <c:pt idx="372">
                  <c:v>3005</c:v>
                </c:pt>
                <c:pt idx="373">
                  <c:v>3087</c:v>
                </c:pt>
                <c:pt idx="374">
                  <c:v>2998</c:v>
                </c:pt>
                <c:pt idx="375">
                  <c:v>2941</c:v>
                </c:pt>
                <c:pt idx="376">
                  <c:v>2835</c:v>
                </c:pt>
                <c:pt idx="377">
                  <c:v>2828</c:v>
                </c:pt>
                <c:pt idx="378">
                  <c:v>2742</c:v>
                </c:pt>
                <c:pt idx="379">
                  <c:v>2732</c:v>
                </c:pt>
                <c:pt idx="380">
                  <c:v>2520</c:v>
                </c:pt>
                <c:pt idx="381">
                  <c:v>2549</c:v>
                </c:pt>
                <c:pt idx="382">
                  <c:v>2486</c:v>
                </c:pt>
                <c:pt idx="383">
                  <c:v>2026</c:v>
                </c:pt>
                <c:pt idx="384">
                  <c:v>1952</c:v>
                </c:pt>
                <c:pt idx="385">
                  <c:v>1902</c:v>
                </c:pt>
                <c:pt idx="386">
                  <c:v>1832</c:v>
                </c:pt>
                <c:pt idx="387">
                  <c:v>1607</c:v>
                </c:pt>
                <c:pt idx="388">
                  <c:v>1474</c:v>
                </c:pt>
                <c:pt idx="389">
                  <c:v>1456</c:v>
                </c:pt>
                <c:pt idx="390">
                  <c:v>1365</c:v>
                </c:pt>
                <c:pt idx="391">
                  <c:v>1227</c:v>
                </c:pt>
                <c:pt idx="392">
                  <c:v>1142</c:v>
                </c:pt>
                <c:pt idx="393">
                  <c:v>1103</c:v>
                </c:pt>
                <c:pt idx="394">
                  <c:v>1053</c:v>
                </c:pt>
                <c:pt idx="395">
                  <c:v>934</c:v>
                </c:pt>
                <c:pt idx="396">
                  <c:v>894</c:v>
                </c:pt>
                <c:pt idx="397">
                  <c:v>839</c:v>
                </c:pt>
                <c:pt idx="398">
                  <c:v>793</c:v>
                </c:pt>
                <c:pt idx="399">
                  <c:v>714</c:v>
                </c:pt>
                <c:pt idx="400">
                  <c:v>686</c:v>
                </c:pt>
                <c:pt idx="401">
                  <c:v>637</c:v>
                </c:pt>
                <c:pt idx="402">
                  <c:v>625</c:v>
                </c:pt>
                <c:pt idx="403">
                  <c:v>557</c:v>
                </c:pt>
                <c:pt idx="404">
                  <c:v>513</c:v>
                </c:pt>
                <c:pt idx="405">
                  <c:v>479</c:v>
                </c:pt>
                <c:pt idx="406">
                  <c:v>479</c:v>
                </c:pt>
                <c:pt idx="407">
                  <c:v>442</c:v>
                </c:pt>
                <c:pt idx="408">
                  <c:v>408</c:v>
                </c:pt>
                <c:pt idx="409">
                  <c:v>356</c:v>
                </c:pt>
                <c:pt idx="410">
                  <c:v>373</c:v>
                </c:pt>
                <c:pt idx="411">
                  <c:v>371</c:v>
                </c:pt>
                <c:pt idx="412">
                  <c:v>306</c:v>
                </c:pt>
                <c:pt idx="413">
                  <c:v>269</c:v>
                </c:pt>
                <c:pt idx="414">
                  <c:v>217</c:v>
                </c:pt>
                <c:pt idx="415">
                  <c:v>251</c:v>
                </c:pt>
                <c:pt idx="416">
                  <c:v>233</c:v>
                </c:pt>
                <c:pt idx="417">
                  <c:v>163</c:v>
                </c:pt>
                <c:pt idx="418">
                  <c:v>180</c:v>
                </c:pt>
                <c:pt idx="419">
                  <c:v>150</c:v>
                </c:pt>
                <c:pt idx="420">
                  <c:v>152</c:v>
                </c:pt>
                <c:pt idx="421">
                  <c:v>137</c:v>
                </c:pt>
                <c:pt idx="422">
                  <c:v>112</c:v>
                </c:pt>
                <c:pt idx="423">
                  <c:v>101</c:v>
                </c:pt>
                <c:pt idx="424">
                  <c:v>114</c:v>
                </c:pt>
                <c:pt idx="425">
                  <c:v>91</c:v>
                </c:pt>
                <c:pt idx="426">
                  <c:v>103</c:v>
                </c:pt>
                <c:pt idx="427">
                  <c:v>72</c:v>
                </c:pt>
                <c:pt idx="428">
                  <c:v>77</c:v>
                </c:pt>
                <c:pt idx="429">
                  <c:v>81</c:v>
                </c:pt>
                <c:pt idx="430">
                  <c:v>81</c:v>
                </c:pt>
                <c:pt idx="431">
                  <c:v>61</c:v>
                </c:pt>
                <c:pt idx="432">
                  <c:v>67</c:v>
                </c:pt>
                <c:pt idx="433">
                  <c:v>51</c:v>
                </c:pt>
                <c:pt idx="434">
                  <c:v>54</c:v>
                </c:pt>
                <c:pt idx="435">
                  <c:v>51</c:v>
                </c:pt>
                <c:pt idx="436">
                  <c:v>45</c:v>
                </c:pt>
                <c:pt idx="437">
                  <c:v>40</c:v>
                </c:pt>
                <c:pt idx="438">
                  <c:v>49</c:v>
                </c:pt>
                <c:pt idx="439">
                  <c:v>40</c:v>
                </c:pt>
                <c:pt idx="440">
                  <c:v>26</c:v>
                </c:pt>
                <c:pt idx="441">
                  <c:v>34</c:v>
                </c:pt>
                <c:pt idx="442">
                  <c:v>30</c:v>
                </c:pt>
                <c:pt idx="443">
                  <c:v>27</c:v>
                </c:pt>
                <c:pt idx="444">
                  <c:v>18</c:v>
                </c:pt>
                <c:pt idx="445">
                  <c:v>29</c:v>
                </c:pt>
                <c:pt idx="446">
                  <c:v>30</c:v>
                </c:pt>
                <c:pt idx="447">
                  <c:v>23</c:v>
                </c:pt>
                <c:pt idx="448">
                  <c:v>25</c:v>
                </c:pt>
                <c:pt idx="449">
                  <c:v>12</c:v>
                </c:pt>
                <c:pt idx="450">
                  <c:v>29</c:v>
                </c:pt>
                <c:pt idx="451">
                  <c:v>26</c:v>
                </c:pt>
                <c:pt idx="452">
                  <c:v>17</c:v>
                </c:pt>
                <c:pt idx="453">
                  <c:v>27</c:v>
                </c:pt>
                <c:pt idx="454">
                  <c:v>16</c:v>
                </c:pt>
                <c:pt idx="455">
                  <c:v>24</c:v>
                </c:pt>
                <c:pt idx="456">
                  <c:v>17</c:v>
                </c:pt>
                <c:pt idx="457">
                  <c:v>24</c:v>
                </c:pt>
                <c:pt idx="458">
                  <c:v>16</c:v>
                </c:pt>
                <c:pt idx="459">
                  <c:v>25</c:v>
                </c:pt>
                <c:pt idx="460">
                  <c:v>14</c:v>
                </c:pt>
                <c:pt idx="461">
                  <c:v>20</c:v>
                </c:pt>
                <c:pt idx="462">
                  <c:v>26</c:v>
                </c:pt>
                <c:pt idx="463">
                  <c:v>17</c:v>
                </c:pt>
                <c:pt idx="464">
                  <c:v>28</c:v>
                </c:pt>
                <c:pt idx="465">
                  <c:v>18</c:v>
                </c:pt>
                <c:pt idx="466">
                  <c:v>15</c:v>
                </c:pt>
                <c:pt idx="467">
                  <c:v>25</c:v>
                </c:pt>
                <c:pt idx="468">
                  <c:v>23</c:v>
                </c:pt>
                <c:pt idx="469">
                  <c:v>28</c:v>
                </c:pt>
                <c:pt idx="470">
                  <c:v>14</c:v>
                </c:pt>
                <c:pt idx="471">
                  <c:v>17</c:v>
                </c:pt>
                <c:pt idx="472">
                  <c:v>21</c:v>
                </c:pt>
                <c:pt idx="473">
                  <c:v>17</c:v>
                </c:pt>
                <c:pt idx="474">
                  <c:v>20</c:v>
                </c:pt>
                <c:pt idx="475">
                  <c:v>21</c:v>
                </c:pt>
                <c:pt idx="476">
                  <c:v>11</c:v>
                </c:pt>
                <c:pt idx="477">
                  <c:v>13</c:v>
                </c:pt>
                <c:pt idx="478">
                  <c:v>14</c:v>
                </c:pt>
                <c:pt idx="479">
                  <c:v>23</c:v>
                </c:pt>
                <c:pt idx="480">
                  <c:v>11</c:v>
                </c:pt>
                <c:pt idx="481">
                  <c:v>12</c:v>
                </c:pt>
                <c:pt idx="482">
                  <c:v>10</c:v>
                </c:pt>
                <c:pt idx="483">
                  <c:v>19</c:v>
                </c:pt>
                <c:pt idx="484">
                  <c:v>20</c:v>
                </c:pt>
                <c:pt idx="485">
                  <c:v>11</c:v>
                </c:pt>
                <c:pt idx="486">
                  <c:v>10</c:v>
                </c:pt>
                <c:pt idx="487">
                  <c:v>18</c:v>
                </c:pt>
                <c:pt idx="488">
                  <c:v>8</c:v>
                </c:pt>
                <c:pt idx="489">
                  <c:v>14</c:v>
                </c:pt>
                <c:pt idx="490">
                  <c:v>19</c:v>
                </c:pt>
                <c:pt idx="491">
                  <c:v>19</c:v>
                </c:pt>
                <c:pt idx="492">
                  <c:v>26</c:v>
                </c:pt>
                <c:pt idx="493">
                  <c:v>10</c:v>
                </c:pt>
                <c:pt idx="494">
                  <c:v>15</c:v>
                </c:pt>
                <c:pt idx="495">
                  <c:v>18</c:v>
                </c:pt>
                <c:pt idx="496">
                  <c:v>24</c:v>
                </c:pt>
                <c:pt idx="497">
                  <c:v>11</c:v>
                </c:pt>
                <c:pt idx="498">
                  <c:v>10</c:v>
                </c:pt>
                <c:pt idx="499">
                  <c:v>14</c:v>
                </c:pt>
                <c:pt idx="500">
                  <c:v>15</c:v>
                </c:pt>
                <c:pt idx="501">
                  <c:v>9</c:v>
                </c:pt>
                <c:pt idx="502">
                  <c:v>16</c:v>
                </c:pt>
                <c:pt idx="503">
                  <c:v>15</c:v>
                </c:pt>
                <c:pt idx="504">
                  <c:v>13</c:v>
                </c:pt>
                <c:pt idx="505">
                  <c:v>14</c:v>
                </c:pt>
                <c:pt idx="506">
                  <c:v>12</c:v>
                </c:pt>
                <c:pt idx="507">
                  <c:v>11</c:v>
                </c:pt>
                <c:pt idx="508">
                  <c:v>12</c:v>
                </c:pt>
                <c:pt idx="509">
                  <c:v>12</c:v>
                </c:pt>
                <c:pt idx="510">
                  <c:v>10</c:v>
                </c:pt>
                <c:pt idx="511">
                  <c:v>12</c:v>
                </c:pt>
                <c:pt idx="512">
                  <c:v>11</c:v>
                </c:pt>
                <c:pt idx="513">
                  <c:v>8</c:v>
                </c:pt>
                <c:pt idx="514">
                  <c:v>7</c:v>
                </c:pt>
                <c:pt idx="515">
                  <c:v>9</c:v>
                </c:pt>
                <c:pt idx="516">
                  <c:v>16</c:v>
                </c:pt>
                <c:pt idx="517">
                  <c:v>11</c:v>
                </c:pt>
                <c:pt idx="518">
                  <c:v>14</c:v>
                </c:pt>
                <c:pt idx="519">
                  <c:v>13</c:v>
                </c:pt>
                <c:pt idx="520">
                  <c:v>15</c:v>
                </c:pt>
                <c:pt idx="521">
                  <c:v>14</c:v>
                </c:pt>
                <c:pt idx="522">
                  <c:v>11</c:v>
                </c:pt>
                <c:pt idx="523">
                  <c:v>11</c:v>
                </c:pt>
                <c:pt idx="524">
                  <c:v>20</c:v>
                </c:pt>
                <c:pt idx="525">
                  <c:v>9</c:v>
                </c:pt>
                <c:pt idx="526">
                  <c:v>13</c:v>
                </c:pt>
                <c:pt idx="527">
                  <c:v>13</c:v>
                </c:pt>
                <c:pt idx="528">
                  <c:v>11</c:v>
                </c:pt>
                <c:pt idx="529">
                  <c:v>6</c:v>
                </c:pt>
                <c:pt idx="530">
                  <c:v>17</c:v>
                </c:pt>
                <c:pt idx="531">
                  <c:v>17</c:v>
                </c:pt>
                <c:pt idx="532">
                  <c:v>8</c:v>
                </c:pt>
                <c:pt idx="533">
                  <c:v>13</c:v>
                </c:pt>
                <c:pt idx="534">
                  <c:v>17</c:v>
                </c:pt>
                <c:pt idx="535">
                  <c:v>12</c:v>
                </c:pt>
                <c:pt idx="536">
                  <c:v>14</c:v>
                </c:pt>
                <c:pt idx="537">
                  <c:v>18</c:v>
                </c:pt>
                <c:pt idx="538">
                  <c:v>14</c:v>
                </c:pt>
                <c:pt idx="539">
                  <c:v>12</c:v>
                </c:pt>
                <c:pt idx="540">
                  <c:v>16</c:v>
                </c:pt>
                <c:pt idx="541">
                  <c:v>19</c:v>
                </c:pt>
                <c:pt idx="542">
                  <c:v>16</c:v>
                </c:pt>
                <c:pt idx="543">
                  <c:v>12</c:v>
                </c:pt>
                <c:pt idx="544">
                  <c:v>17</c:v>
                </c:pt>
                <c:pt idx="545">
                  <c:v>17</c:v>
                </c:pt>
                <c:pt idx="546">
                  <c:v>14</c:v>
                </c:pt>
                <c:pt idx="547">
                  <c:v>7</c:v>
                </c:pt>
                <c:pt idx="548">
                  <c:v>14</c:v>
                </c:pt>
                <c:pt idx="549">
                  <c:v>18</c:v>
                </c:pt>
                <c:pt idx="550">
                  <c:v>11</c:v>
                </c:pt>
                <c:pt idx="551">
                  <c:v>9</c:v>
                </c:pt>
                <c:pt idx="552">
                  <c:v>16</c:v>
                </c:pt>
                <c:pt idx="553">
                  <c:v>11</c:v>
                </c:pt>
                <c:pt idx="554">
                  <c:v>11</c:v>
                </c:pt>
                <c:pt idx="555">
                  <c:v>12</c:v>
                </c:pt>
                <c:pt idx="556">
                  <c:v>12</c:v>
                </c:pt>
                <c:pt idx="557">
                  <c:v>14</c:v>
                </c:pt>
                <c:pt idx="558">
                  <c:v>14</c:v>
                </c:pt>
                <c:pt idx="559">
                  <c:v>9</c:v>
                </c:pt>
                <c:pt idx="560">
                  <c:v>22</c:v>
                </c:pt>
                <c:pt idx="561">
                  <c:v>11</c:v>
                </c:pt>
                <c:pt idx="562">
                  <c:v>13</c:v>
                </c:pt>
                <c:pt idx="563">
                  <c:v>12</c:v>
                </c:pt>
                <c:pt idx="564">
                  <c:v>16</c:v>
                </c:pt>
                <c:pt idx="565">
                  <c:v>6</c:v>
                </c:pt>
                <c:pt idx="566">
                  <c:v>10</c:v>
                </c:pt>
                <c:pt idx="567">
                  <c:v>18</c:v>
                </c:pt>
                <c:pt idx="568">
                  <c:v>15</c:v>
                </c:pt>
                <c:pt idx="569">
                  <c:v>16</c:v>
                </c:pt>
                <c:pt idx="570">
                  <c:v>11</c:v>
                </c:pt>
                <c:pt idx="571">
                  <c:v>19</c:v>
                </c:pt>
                <c:pt idx="572">
                  <c:v>14</c:v>
                </c:pt>
                <c:pt idx="573">
                  <c:v>18</c:v>
                </c:pt>
                <c:pt idx="574">
                  <c:v>24</c:v>
                </c:pt>
                <c:pt idx="575">
                  <c:v>19</c:v>
                </c:pt>
                <c:pt idx="576">
                  <c:v>14</c:v>
                </c:pt>
                <c:pt idx="577">
                  <c:v>15</c:v>
                </c:pt>
                <c:pt idx="578">
                  <c:v>28</c:v>
                </c:pt>
                <c:pt idx="579">
                  <c:v>20</c:v>
                </c:pt>
                <c:pt idx="580">
                  <c:v>23</c:v>
                </c:pt>
                <c:pt idx="581">
                  <c:v>15</c:v>
                </c:pt>
                <c:pt idx="582">
                  <c:v>19</c:v>
                </c:pt>
                <c:pt idx="583">
                  <c:v>29</c:v>
                </c:pt>
                <c:pt idx="584">
                  <c:v>23</c:v>
                </c:pt>
                <c:pt idx="585">
                  <c:v>16</c:v>
                </c:pt>
                <c:pt idx="586">
                  <c:v>12</c:v>
                </c:pt>
                <c:pt idx="587">
                  <c:v>23</c:v>
                </c:pt>
                <c:pt idx="588">
                  <c:v>25</c:v>
                </c:pt>
                <c:pt idx="589">
                  <c:v>12</c:v>
                </c:pt>
                <c:pt idx="590">
                  <c:v>26</c:v>
                </c:pt>
                <c:pt idx="591">
                  <c:v>22</c:v>
                </c:pt>
                <c:pt idx="592">
                  <c:v>25</c:v>
                </c:pt>
                <c:pt idx="593">
                  <c:v>16</c:v>
                </c:pt>
                <c:pt idx="594">
                  <c:v>14</c:v>
                </c:pt>
                <c:pt idx="595">
                  <c:v>32</c:v>
                </c:pt>
                <c:pt idx="596">
                  <c:v>19</c:v>
                </c:pt>
                <c:pt idx="597">
                  <c:v>13</c:v>
                </c:pt>
                <c:pt idx="598">
                  <c:v>11</c:v>
                </c:pt>
                <c:pt idx="599">
                  <c:v>24</c:v>
                </c:pt>
                <c:pt idx="600">
                  <c:v>19</c:v>
                </c:pt>
                <c:pt idx="601">
                  <c:v>19</c:v>
                </c:pt>
                <c:pt idx="602">
                  <c:v>16</c:v>
                </c:pt>
                <c:pt idx="603">
                  <c:v>7</c:v>
                </c:pt>
                <c:pt idx="604">
                  <c:v>29</c:v>
                </c:pt>
                <c:pt idx="605">
                  <c:v>25</c:v>
                </c:pt>
                <c:pt idx="606">
                  <c:v>24</c:v>
                </c:pt>
                <c:pt idx="607">
                  <c:v>8</c:v>
                </c:pt>
                <c:pt idx="608">
                  <c:v>24</c:v>
                </c:pt>
                <c:pt idx="609">
                  <c:v>27</c:v>
                </c:pt>
                <c:pt idx="610">
                  <c:v>25</c:v>
                </c:pt>
                <c:pt idx="611">
                  <c:v>11</c:v>
                </c:pt>
                <c:pt idx="612">
                  <c:v>35</c:v>
                </c:pt>
                <c:pt idx="613">
                  <c:v>22</c:v>
                </c:pt>
                <c:pt idx="614">
                  <c:v>23</c:v>
                </c:pt>
                <c:pt idx="615">
                  <c:v>21</c:v>
                </c:pt>
                <c:pt idx="616">
                  <c:v>29</c:v>
                </c:pt>
                <c:pt idx="617">
                  <c:v>36</c:v>
                </c:pt>
                <c:pt idx="618">
                  <c:v>18</c:v>
                </c:pt>
                <c:pt idx="619">
                  <c:v>17</c:v>
                </c:pt>
                <c:pt idx="620">
                  <c:v>34</c:v>
                </c:pt>
                <c:pt idx="621">
                  <c:v>21</c:v>
                </c:pt>
                <c:pt idx="622">
                  <c:v>25</c:v>
                </c:pt>
                <c:pt idx="623">
                  <c:v>26</c:v>
                </c:pt>
                <c:pt idx="624">
                  <c:v>30</c:v>
                </c:pt>
                <c:pt idx="625">
                  <c:v>31</c:v>
                </c:pt>
                <c:pt idx="626">
                  <c:v>27</c:v>
                </c:pt>
                <c:pt idx="627">
                  <c:v>33</c:v>
                </c:pt>
                <c:pt idx="628">
                  <c:v>30</c:v>
                </c:pt>
                <c:pt idx="629">
                  <c:v>42</c:v>
                </c:pt>
                <c:pt idx="630">
                  <c:v>39</c:v>
                </c:pt>
                <c:pt idx="631">
                  <c:v>36</c:v>
                </c:pt>
                <c:pt idx="632">
                  <c:v>36</c:v>
                </c:pt>
                <c:pt idx="633">
                  <c:v>42</c:v>
                </c:pt>
                <c:pt idx="634">
                  <c:v>28</c:v>
                </c:pt>
                <c:pt idx="635">
                  <c:v>28</c:v>
                </c:pt>
                <c:pt idx="636">
                  <c:v>35</c:v>
                </c:pt>
                <c:pt idx="637">
                  <c:v>33</c:v>
                </c:pt>
                <c:pt idx="638">
                  <c:v>39</c:v>
                </c:pt>
                <c:pt idx="639">
                  <c:v>30</c:v>
                </c:pt>
                <c:pt idx="640">
                  <c:v>40</c:v>
                </c:pt>
                <c:pt idx="641">
                  <c:v>29</c:v>
                </c:pt>
                <c:pt idx="642">
                  <c:v>43</c:v>
                </c:pt>
                <c:pt idx="643">
                  <c:v>24</c:v>
                </c:pt>
                <c:pt idx="644">
                  <c:v>39</c:v>
                </c:pt>
                <c:pt idx="645">
                  <c:v>29</c:v>
                </c:pt>
                <c:pt idx="646">
                  <c:v>39</c:v>
                </c:pt>
                <c:pt idx="647">
                  <c:v>33</c:v>
                </c:pt>
                <c:pt idx="648">
                  <c:v>39</c:v>
                </c:pt>
                <c:pt idx="649">
                  <c:v>38</c:v>
                </c:pt>
                <c:pt idx="650">
                  <c:v>38</c:v>
                </c:pt>
                <c:pt idx="651">
                  <c:v>35</c:v>
                </c:pt>
                <c:pt idx="652">
                  <c:v>32</c:v>
                </c:pt>
                <c:pt idx="653">
                  <c:v>40</c:v>
                </c:pt>
                <c:pt idx="654">
                  <c:v>60</c:v>
                </c:pt>
                <c:pt idx="655">
                  <c:v>42</c:v>
                </c:pt>
                <c:pt idx="656">
                  <c:v>36</c:v>
                </c:pt>
                <c:pt idx="657">
                  <c:v>38</c:v>
                </c:pt>
                <c:pt idx="658">
                  <c:v>52</c:v>
                </c:pt>
                <c:pt idx="659">
                  <c:v>54</c:v>
                </c:pt>
                <c:pt idx="660">
                  <c:v>46</c:v>
                </c:pt>
                <c:pt idx="661">
                  <c:v>45</c:v>
                </c:pt>
                <c:pt idx="662">
                  <c:v>54</c:v>
                </c:pt>
                <c:pt idx="663">
                  <c:v>54</c:v>
                </c:pt>
                <c:pt idx="664">
                  <c:v>54</c:v>
                </c:pt>
                <c:pt idx="665">
                  <c:v>52</c:v>
                </c:pt>
                <c:pt idx="666">
                  <c:v>58</c:v>
                </c:pt>
                <c:pt idx="667">
                  <c:v>48</c:v>
                </c:pt>
                <c:pt idx="668">
                  <c:v>52</c:v>
                </c:pt>
                <c:pt idx="669">
                  <c:v>56</c:v>
                </c:pt>
                <c:pt idx="670">
                  <c:v>74</c:v>
                </c:pt>
                <c:pt idx="671">
                  <c:v>54</c:v>
                </c:pt>
                <c:pt idx="672">
                  <c:v>55</c:v>
                </c:pt>
                <c:pt idx="673">
                  <c:v>54</c:v>
                </c:pt>
                <c:pt idx="674">
                  <c:v>73</c:v>
                </c:pt>
                <c:pt idx="675">
                  <c:v>63</c:v>
                </c:pt>
                <c:pt idx="676">
                  <c:v>63</c:v>
                </c:pt>
                <c:pt idx="677">
                  <c:v>64</c:v>
                </c:pt>
                <c:pt idx="678">
                  <c:v>69</c:v>
                </c:pt>
                <c:pt idx="679">
                  <c:v>70</c:v>
                </c:pt>
                <c:pt idx="680">
                  <c:v>51</c:v>
                </c:pt>
                <c:pt idx="681">
                  <c:v>73</c:v>
                </c:pt>
                <c:pt idx="682">
                  <c:v>60</c:v>
                </c:pt>
                <c:pt idx="683">
                  <c:v>66</c:v>
                </c:pt>
                <c:pt idx="684">
                  <c:v>66</c:v>
                </c:pt>
                <c:pt idx="685">
                  <c:v>64</c:v>
                </c:pt>
                <c:pt idx="686">
                  <c:v>76</c:v>
                </c:pt>
                <c:pt idx="687">
                  <c:v>72</c:v>
                </c:pt>
                <c:pt idx="688">
                  <c:v>74</c:v>
                </c:pt>
                <c:pt idx="689">
                  <c:v>74</c:v>
                </c:pt>
                <c:pt idx="690">
                  <c:v>74</c:v>
                </c:pt>
                <c:pt idx="691">
                  <c:v>71</c:v>
                </c:pt>
                <c:pt idx="692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5B-1A42-A3CB-BFF35C0CCEFB}"/>
            </c:ext>
          </c:extLst>
        </c:ser>
        <c:ser>
          <c:idx val="2"/>
          <c:order val="2"/>
          <c:tx>
            <c:strRef>
              <c:f>Cases!$F$2</c:f>
              <c:strCache>
                <c:ptCount val="1"/>
                <c:pt idx="0">
                  <c:v>CRW_50%_M(t)=0.35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Cases!$F$3:$F$695</c:f>
              <c:numCache>
                <c:formatCode>General</c:formatCode>
                <c:ptCount val="693"/>
                <c:pt idx="349">
                  <c:v>4607</c:v>
                </c:pt>
                <c:pt idx="350">
                  <c:v>10137</c:v>
                </c:pt>
                <c:pt idx="351">
                  <c:v>10325</c:v>
                </c:pt>
                <c:pt idx="352">
                  <c:v>9974</c:v>
                </c:pt>
                <c:pt idx="353">
                  <c:v>11690</c:v>
                </c:pt>
                <c:pt idx="354">
                  <c:v>17618</c:v>
                </c:pt>
                <c:pt idx="355">
                  <c:v>20030</c:v>
                </c:pt>
                <c:pt idx="356">
                  <c:v>20431</c:v>
                </c:pt>
                <c:pt idx="357">
                  <c:v>24850</c:v>
                </c:pt>
                <c:pt idx="358">
                  <c:v>32962</c:v>
                </c:pt>
                <c:pt idx="359">
                  <c:v>38104</c:v>
                </c:pt>
                <c:pt idx="360">
                  <c:v>41250</c:v>
                </c:pt>
                <c:pt idx="361">
                  <c:v>49711</c:v>
                </c:pt>
                <c:pt idx="362">
                  <c:v>61337</c:v>
                </c:pt>
                <c:pt idx="363">
                  <c:v>71157</c:v>
                </c:pt>
                <c:pt idx="364">
                  <c:v>79145</c:v>
                </c:pt>
                <c:pt idx="365">
                  <c:v>92863</c:v>
                </c:pt>
                <c:pt idx="366">
                  <c:v>111090</c:v>
                </c:pt>
                <c:pt idx="367">
                  <c:v>126128</c:v>
                </c:pt>
                <c:pt idx="368">
                  <c:v>141187</c:v>
                </c:pt>
                <c:pt idx="369">
                  <c:v>160173</c:v>
                </c:pt>
                <c:pt idx="370">
                  <c:v>182815</c:v>
                </c:pt>
                <c:pt idx="371">
                  <c:v>203002</c:v>
                </c:pt>
                <c:pt idx="372">
                  <c:v>221173</c:v>
                </c:pt>
                <c:pt idx="373">
                  <c:v>239022</c:v>
                </c:pt>
                <c:pt idx="374">
                  <c:v>259234</c:v>
                </c:pt>
                <c:pt idx="375">
                  <c:v>273724</c:v>
                </c:pt>
                <c:pt idx="376">
                  <c:v>281563</c:v>
                </c:pt>
                <c:pt idx="377">
                  <c:v>286898</c:v>
                </c:pt>
                <c:pt idx="378">
                  <c:v>288827</c:v>
                </c:pt>
                <c:pt idx="379">
                  <c:v>283643</c:v>
                </c:pt>
                <c:pt idx="380">
                  <c:v>271843</c:v>
                </c:pt>
                <c:pt idx="381">
                  <c:v>256801</c:v>
                </c:pt>
                <c:pt idx="382">
                  <c:v>237933</c:v>
                </c:pt>
                <c:pt idx="383">
                  <c:v>85033</c:v>
                </c:pt>
                <c:pt idx="384">
                  <c:v>80106</c:v>
                </c:pt>
                <c:pt idx="385">
                  <c:v>72793</c:v>
                </c:pt>
                <c:pt idx="386">
                  <c:v>57553</c:v>
                </c:pt>
                <c:pt idx="387">
                  <c:v>32755</c:v>
                </c:pt>
                <c:pt idx="388">
                  <c:v>21997</c:v>
                </c:pt>
                <c:pt idx="389">
                  <c:v>19267</c:v>
                </c:pt>
                <c:pt idx="390">
                  <c:v>14905</c:v>
                </c:pt>
                <c:pt idx="391">
                  <c:v>9593</c:v>
                </c:pt>
                <c:pt idx="392">
                  <c:v>6317</c:v>
                </c:pt>
                <c:pt idx="393">
                  <c:v>5009</c:v>
                </c:pt>
                <c:pt idx="394">
                  <c:v>3941</c:v>
                </c:pt>
                <c:pt idx="395">
                  <c:v>2716</c:v>
                </c:pt>
                <c:pt idx="396">
                  <c:v>1790</c:v>
                </c:pt>
                <c:pt idx="397">
                  <c:v>1370</c:v>
                </c:pt>
                <c:pt idx="398">
                  <c:v>1043</c:v>
                </c:pt>
                <c:pt idx="399">
                  <c:v>763</c:v>
                </c:pt>
                <c:pt idx="400">
                  <c:v>523</c:v>
                </c:pt>
                <c:pt idx="401">
                  <c:v>379</c:v>
                </c:pt>
                <c:pt idx="402">
                  <c:v>291</c:v>
                </c:pt>
                <c:pt idx="403">
                  <c:v>211</c:v>
                </c:pt>
                <c:pt idx="404">
                  <c:v>128</c:v>
                </c:pt>
                <c:pt idx="405">
                  <c:v>108</c:v>
                </c:pt>
                <c:pt idx="406">
                  <c:v>76</c:v>
                </c:pt>
                <c:pt idx="407">
                  <c:v>59</c:v>
                </c:pt>
                <c:pt idx="408">
                  <c:v>44</c:v>
                </c:pt>
                <c:pt idx="409">
                  <c:v>29</c:v>
                </c:pt>
                <c:pt idx="410">
                  <c:v>18</c:v>
                </c:pt>
                <c:pt idx="411">
                  <c:v>16</c:v>
                </c:pt>
                <c:pt idx="412">
                  <c:v>19</c:v>
                </c:pt>
                <c:pt idx="413">
                  <c:v>13</c:v>
                </c:pt>
                <c:pt idx="414">
                  <c:v>6</c:v>
                </c:pt>
                <c:pt idx="415">
                  <c:v>12</c:v>
                </c:pt>
                <c:pt idx="416">
                  <c:v>9</c:v>
                </c:pt>
                <c:pt idx="417">
                  <c:v>5</c:v>
                </c:pt>
                <c:pt idx="418">
                  <c:v>7</c:v>
                </c:pt>
                <c:pt idx="419">
                  <c:v>5</c:v>
                </c:pt>
                <c:pt idx="420">
                  <c:v>5</c:v>
                </c:pt>
                <c:pt idx="421">
                  <c:v>9</c:v>
                </c:pt>
                <c:pt idx="422">
                  <c:v>2</c:v>
                </c:pt>
                <c:pt idx="423">
                  <c:v>3</c:v>
                </c:pt>
                <c:pt idx="424">
                  <c:v>6</c:v>
                </c:pt>
                <c:pt idx="425">
                  <c:v>2</c:v>
                </c:pt>
                <c:pt idx="426">
                  <c:v>3</c:v>
                </c:pt>
                <c:pt idx="427">
                  <c:v>10</c:v>
                </c:pt>
                <c:pt idx="428">
                  <c:v>4</c:v>
                </c:pt>
                <c:pt idx="429">
                  <c:v>2</c:v>
                </c:pt>
                <c:pt idx="430">
                  <c:v>6</c:v>
                </c:pt>
                <c:pt idx="431">
                  <c:v>3</c:v>
                </c:pt>
                <c:pt idx="432">
                  <c:v>6</c:v>
                </c:pt>
                <c:pt idx="433">
                  <c:v>5</c:v>
                </c:pt>
                <c:pt idx="434">
                  <c:v>2</c:v>
                </c:pt>
                <c:pt idx="435">
                  <c:v>5</c:v>
                </c:pt>
                <c:pt idx="436">
                  <c:v>4</c:v>
                </c:pt>
                <c:pt idx="437">
                  <c:v>4</c:v>
                </c:pt>
                <c:pt idx="438">
                  <c:v>8</c:v>
                </c:pt>
                <c:pt idx="439">
                  <c:v>5</c:v>
                </c:pt>
                <c:pt idx="440">
                  <c:v>4</c:v>
                </c:pt>
                <c:pt idx="441">
                  <c:v>5</c:v>
                </c:pt>
                <c:pt idx="442">
                  <c:v>4</c:v>
                </c:pt>
                <c:pt idx="443">
                  <c:v>3</c:v>
                </c:pt>
                <c:pt idx="444">
                  <c:v>3</c:v>
                </c:pt>
                <c:pt idx="445">
                  <c:v>6</c:v>
                </c:pt>
                <c:pt idx="446">
                  <c:v>6</c:v>
                </c:pt>
                <c:pt idx="447">
                  <c:v>8</c:v>
                </c:pt>
                <c:pt idx="448">
                  <c:v>11</c:v>
                </c:pt>
                <c:pt idx="449">
                  <c:v>5</c:v>
                </c:pt>
                <c:pt idx="450">
                  <c:v>2</c:v>
                </c:pt>
                <c:pt idx="451">
                  <c:v>3</c:v>
                </c:pt>
                <c:pt idx="452">
                  <c:v>7</c:v>
                </c:pt>
                <c:pt idx="453">
                  <c:v>6</c:v>
                </c:pt>
                <c:pt idx="454">
                  <c:v>6</c:v>
                </c:pt>
                <c:pt idx="455">
                  <c:v>1</c:v>
                </c:pt>
                <c:pt idx="456">
                  <c:v>2</c:v>
                </c:pt>
                <c:pt idx="457">
                  <c:v>4</c:v>
                </c:pt>
                <c:pt idx="458">
                  <c:v>5</c:v>
                </c:pt>
                <c:pt idx="459">
                  <c:v>3</c:v>
                </c:pt>
                <c:pt idx="460">
                  <c:v>2</c:v>
                </c:pt>
                <c:pt idx="461">
                  <c:v>5</c:v>
                </c:pt>
                <c:pt idx="462">
                  <c:v>10</c:v>
                </c:pt>
                <c:pt idx="463">
                  <c:v>4</c:v>
                </c:pt>
                <c:pt idx="464">
                  <c:v>0</c:v>
                </c:pt>
                <c:pt idx="465">
                  <c:v>3</c:v>
                </c:pt>
                <c:pt idx="466">
                  <c:v>3</c:v>
                </c:pt>
                <c:pt idx="467">
                  <c:v>5</c:v>
                </c:pt>
                <c:pt idx="468">
                  <c:v>5</c:v>
                </c:pt>
                <c:pt idx="469">
                  <c:v>6</c:v>
                </c:pt>
                <c:pt idx="470">
                  <c:v>1</c:v>
                </c:pt>
                <c:pt idx="471">
                  <c:v>10</c:v>
                </c:pt>
                <c:pt idx="472">
                  <c:v>3</c:v>
                </c:pt>
                <c:pt idx="473">
                  <c:v>3</c:v>
                </c:pt>
                <c:pt idx="474">
                  <c:v>5</c:v>
                </c:pt>
                <c:pt idx="475">
                  <c:v>5</c:v>
                </c:pt>
                <c:pt idx="476">
                  <c:v>5</c:v>
                </c:pt>
                <c:pt idx="477">
                  <c:v>4</c:v>
                </c:pt>
                <c:pt idx="478">
                  <c:v>4</c:v>
                </c:pt>
                <c:pt idx="479">
                  <c:v>3</c:v>
                </c:pt>
                <c:pt idx="480">
                  <c:v>0</c:v>
                </c:pt>
                <c:pt idx="481">
                  <c:v>7</c:v>
                </c:pt>
                <c:pt idx="482">
                  <c:v>3</c:v>
                </c:pt>
                <c:pt idx="483">
                  <c:v>5</c:v>
                </c:pt>
                <c:pt idx="484">
                  <c:v>1</c:v>
                </c:pt>
                <c:pt idx="485">
                  <c:v>5</c:v>
                </c:pt>
                <c:pt idx="486">
                  <c:v>4</c:v>
                </c:pt>
                <c:pt idx="487">
                  <c:v>8</c:v>
                </c:pt>
                <c:pt idx="488">
                  <c:v>2</c:v>
                </c:pt>
                <c:pt idx="489">
                  <c:v>5</c:v>
                </c:pt>
                <c:pt idx="490">
                  <c:v>8</c:v>
                </c:pt>
                <c:pt idx="491">
                  <c:v>5</c:v>
                </c:pt>
                <c:pt idx="492">
                  <c:v>3</c:v>
                </c:pt>
                <c:pt idx="493">
                  <c:v>4</c:v>
                </c:pt>
                <c:pt idx="494">
                  <c:v>4</c:v>
                </c:pt>
                <c:pt idx="495">
                  <c:v>6</c:v>
                </c:pt>
                <c:pt idx="496">
                  <c:v>6</c:v>
                </c:pt>
                <c:pt idx="497">
                  <c:v>3</c:v>
                </c:pt>
                <c:pt idx="498">
                  <c:v>9</c:v>
                </c:pt>
                <c:pt idx="499">
                  <c:v>5</c:v>
                </c:pt>
                <c:pt idx="500">
                  <c:v>2</c:v>
                </c:pt>
                <c:pt idx="501">
                  <c:v>6</c:v>
                </c:pt>
                <c:pt idx="502">
                  <c:v>3</c:v>
                </c:pt>
                <c:pt idx="503">
                  <c:v>3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6</c:v>
                </c:pt>
                <c:pt idx="508">
                  <c:v>10</c:v>
                </c:pt>
                <c:pt idx="509">
                  <c:v>4</c:v>
                </c:pt>
                <c:pt idx="510">
                  <c:v>5</c:v>
                </c:pt>
                <c:pt idx="511">
                  <c:v>7</c:v>
                </c:pt>
                <c:pt idx="512">
                  <c:v>3</c:v>
                </c:pt>
                <c:pt idx="513">
                  <c:v>5</c:v>
                </c:pt>
                <c:pt idx="514">
                  <c:v>3</c:v>
                </c:pt>
                <c:pt idx="515">
                  <c:v>4</c:v>
                </c:pt>
                <c:pt idx="516">
                  <c:v>6</c:v>
                </c:pt>
                <c:pt idx="517">
                  <c:v>5</c:v>
                </c:pt>
                <c:pt idx="518">
                  <c:v>8</c:v>
                </c:pt>
                <c:pt idx="519">
                  <c:v>3</c:v>
                </c:pt>
                <c:pt idx="520">
                  <c:v>2</c:v>
                </c:pt>
                <c:pt idx="521">
                  <c:v>6</c:v>
                </c:pt>
                <c:pt idx="522">
                  <c:v>4</c:v>
                </c:pt>
                <c:pt idx="523">
                  <c:v>6</c:v>
                </c:pt>
                <c:pt idx="524">
                  <c:v>3</c:v>
                </c:pt>
                <c:pt idx="525">
                  <c:v>6</c:v>
                </c:pt>
                <c:pt idx="526">
                  <c:v>5</c:v>
                </c:pt>
                <c:pt idx="527">
                  <c:v>7</c:v>
                </c:pt>
                <c:pt idx="528">
                  <c:v>5</c:v>
                </c:pt>
                <c:pt idx="529">
                  <c:v>5</c:v>
                </c:pt>
                <c:pt idx="530">
                  <c:v>4</c:v>
                </c:pt>
                <c:pt idx="531">
                  <c:v>2</c:v>
                </c:pt>
                <c:pt idx="532">
                  <c:v>5</c:v>
                </c:pt>
                <c:pt idx="533">
                  <c:v>8</c:v>
                </c:pt>
                <c:pt idx="534">
                  <c:v>2</c:v>
                </c:pt>
                <c:pt idx="535">
                  <c:v>5</c:v>
                </c:pt>
                <c:pt idx="536">
                  <c:v>3</c:v>
                </c:pt>
                <c:pt idx="537">
                  <c:v>6</c:v>
                </c:pt>
                <c:pt idx="538">
                  <c:v>4</c:v>
                </c:pt>
                <c:pt idx="539">
                  <c:v>4</c:v>
                </c:pt>
                <c:pt idx="540">
                  <c:v>2</c:v>
                </c:pt>
                <c:pt idx="541">
                  <c:v>7</c:v>
                </c:pt>
                <c:pt idx="542">
                  <c:v>7</c:v>
                </c:pt>
                <c:pt idx="543">
                  <c:v>5</c:v>
                </c:pt>
                <c:pt idx="544">
                  <c:v>2</c:v>
                </c:pt>
                <c:pt idx="545">
                  <c:v>4</c:v>
                </c:pt>
                <c:pt idx="546">
                  <c:v>5</c:v>
                </c:pt>
                <c:pt idx="547">
                  <c:v>6</c:v>
                </c:pt>
                <c:pt idx="548">
                  <c:v>4</c:v>
                </c:pt>
                <c:pt idx="549">
                  <c:v>5</c:v>
                </c:pt>
                <c:pt idx="550">
                  <c:v>7</c:v>
                </c:pt>
                <c:pt idx="551">
                  <c:v>3</c:v>
                </c:pt>
                <c:pt idx="552">
                  <c:v>6</c:v>
                </c:pt>
                <c:pt idx="553">
                  <c:v>3</c:v>
                </c:pt>
                <c:pt idx="554">
                  <c:v>5</c:v>
                </c:pt>
                <c:pt idx="555">
                  <c:v>6</c:v>
                </c:pt>
                <c:pt idx="556">
                  <c:v>1</c:v>
                </c:pt>
                <c:pt idx="557">
                  <c:v>5</c:v>
                </c:pt>
                <c:pt idx="558">
                  <c:v>7</c:v>
                </c:pt>
                <c:pt idx="559">
                  <c:v>1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4</c:v>
                </c:pt>
                <c:pt idx="564">
                  <c:v>1</c:v>
                </c:pt>
                <c:pt idx="565">
                  <c:v>2</c:v>
                </c:pt>
                <c:pt idx="566">
                  <c:v>3</c:v>
                </c:pt>
                <c:pt idx="567">
                  <c:v>4</c:v>
                </c:pt>
                <c:pt idx="568">
                  <c:v>2</c:v>
                </c:pt>
                <c:pt idx="569">
                  <c:v>2</c:v>
                </c:pt>
                <c:pt idx="570">
                  <c:v>3</c:v>
                </c:pt>
                <c:pt idx="571">
                  <c:v>6</c:v>
                </c:pt>
                <c:pt idx="572">
                  <c:v>6</c:v>
                </c:pt>
                <c:pt idx="573">
                  <c:v>5</c:v>
                </c:pt>
                <c:pt idx="574">
                  <c:v>5</c:v>
                </c:pt>
                <c:pt idx="575">
                  <c:v>10</c:v>
                </c:pt>
                <c:pt idx="576">
                  <c:v>2</c:v>
                </c:pt>
                <c:pt idx="577">
                  <c:v>6</c:v>
                </c:pt>
                <c:pt idx="578">
                  <c:v>2</c:v>
                </c:pt>
                <c:pt idx="579">
                  <c:v>6</c:v>
                </c:pt>
                <c:pt idx="580">
                  <c:v>6</c:v>
                </c:pt>
                <c:pt idx="581">
                  <c:v>4</c:v>
                </c:pt>
                <c:pt idx="582">
                  <c:v>5</c:v>
                </c:pt>
                <c:pt idx="583">
                  <c:v>1</c:v>
                </c:pt>
                <c:pt idx="584">
                  <c:v>3</c:v>
                </c:pt>
                <c:pt idx="585">
                  <c:v>5</c:v>
                </c:pt>
                <c:pt idx="586">
                  <c:v>1</c:v>
                </c:pt>
                <c:pt idx="587">
                  <c:v>5</c:v>
                </c:pt>
                <c:pt idx="588">
                  <c:v>6</c:v>
                </c:pt>
                <c:pt idx="589">
                  <c:v>4</c:v>
                </c:pt>
                <c:pt idx="590">
                  <c:v>5</c:v>
                </c:pt>
                <c:pt idx="591">
                  <c:v>3</c:v>
                </c:pt>
                <c:pt idx="592">
                  <c:v>5</c:v>
                </c:pt>
                <c:pt idx="593">
                  <c:v>7</c:v>
                </c:pt>
                <c:pt idx="594">
                  <c:v>5</c:v>
                </c:pt>
                <c:pt idx="595">
                  <c:v>4</c:v>
                </c:pt>
                <c:pt idx="596">
                  <c:v>3</c:v>
                </c:pt>
                <c:pt idx="597">
                  <c:v>10</c:v>
                </c:pt>
                <c:pt idx="598">
                  <c:v>2</c:v>
                </c:pt>
                <c:pt idx="599">
                  <c:v>7</c:v>
                </c:pt>
                <c:pt idx="600">
                  <c:v>3</c:v>
                </c:pt>
                <c:pt idx="601">
                  <c:v>2</c:v>
                </c:pt>
                <c:pt idx="602">
                  <c:v>4</c:v>
                </c:pt>
                <c:pt idx="603">
                  <c:v>4</c:v>
                </c:pt>
                <c:pt idx="604">
                  <c:v>2</c:v>
                </c:pt>
                <c:pt idx="605">
                  <c:v>2</c:v>
                </c:pt>
                <c:pt idx="606">
                  <c:v>1</c:v>
                </c:pt>
                <c:pt idx="607">
                  <c:v>6</c:v>
                </c:pt>
                <c:pt idx="608">
                  <c:v>3</c:v>
                </c:pt>
                <c:pt idx="609">
                  <c:v>9</c:v>
                </c:pt>
                <c:pt idx="610">
                  <c:v>3</c:v>
                </c:pt>
                <c:pt idx="611">
                  <c:v>4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4</c:v>
                </c:pt>
                <c:pt idx="616">
                  <c:v>3</c:v>
                </c:pt>
                <c:pt idx="617">
                  <c:v>4</c:v>
                </c:pt>
                <c:pt idx="618">
                  <c:v>3</c:v>
                </c:pt>
                <c:pt idx="619">
                  <c:v>5</c:v>
                </c:pt>
                <c:pt idx="620">
                  <c:v>1</c:v>
                </c:pt>
                <c:pt idx="621">
                  <c:v>4</c:v>
                </c:pt>
                <c:pt idx="622">
                  <c:v>4</c:v>
                </c:pt>
                <c:pt idx="623">
                  <c:v>6</c:v>
                </c:pt>
                <c:pt idx="624">
                  <c:v>3</c:v>
                </c:pt>
                <c:pt idx="625">
                  <c:v>7</c:v>
                </c:pt>
                <c:pt idx="626">
                  <c:v>7</c:v>
                </c:pt>
                <c:pt idx="627">
                  <c:v>1</c:v>
                </c:pt>
                <c:pt idx="628">
                  <c:v>2</c:v>
                </c:pt>
                <c:pt idx="629">
                  <c:v>2</c:v>
                </c:pt>
                <c:pt idx="630">
                  <c:v>2</c:v>
                </c:pt>
                <c:pt idx="631">
                  <c:v>4</c:v>
                </c:pt>
                <c:pt idx="632">
                  <c:v>5</c:v>
                </c:pt>
                <c:pt idx="633">
                  <c:v>4</c:v>
                </c:pt>
                <c:pt idx="634">
                  <c:v>7</c:v>
                </c:pt>
                <c:pt idx="635">
                  <c:v>2</c:v>
                </c:pt>
                <c:pt idx="636">
                  <c:v>1</c:v>
                </c:pt>
                <c:pt idx="637">
                  <c:v>2</c:v>
                </c:pt>
                <c:pt idx="638">
                  <c:v>6</c:v>
                </c:pt>
                <c:pt idx="639">
                  <c:v>6</c:v>
                </c:pt>
                <c:pt idx="640">
                  <c:v>5</c:v>
                </c:pt>
                <c:pt idx="641">
                  <c:v>5</c:v>
                </c:pt>
                <c:pt idx="642">
                  <c:v>6</c:v>
                </c:pt>
                <c:pt idx="643">
                  <c:v>6</c:v>
                </c:pt>
                <c:pt idx="644">
                  <c:v>9</c:v>
                </c:pt>
                <c:pt idx="645">
                  <c:v>2</c:v>
                </c:pt>
                <c:pt idx="646">
                  <c:v>4</c:v>
                </c:pt>
                <c:pt idx="647">
                  <c:v>4</c:v>
                </c:pt>
                <c:pt idx="648">
                  <c:v>4</c:v>
                </c:pt>
                <c:pt idx="649">
                  <c:v>10</c:v>
                </c:pt>
                <c:pt idx="650">
                  <c:v>1</c:v>
                </c:pt>
                <c:pt idx="651">
                  <c:v>0</c:v>
                </c:pt>
                <c:pt idx="652">
                  <c:v>5</c:v>
                </c:pt>
                <c:pt idx="653">
                  <c:v>6</c:v>
                </c:pt>
                <c:pt idx="654">
                  <c:v>5</c:v>
                </c:pt>
                <c:pt idx="655">
                  <c:v>0</c:v>
                </c:pt>
                <c:pt idx="656">
                  <c:v>2</c:v>
                </c:pt>
                <c:pt idx="657">
                  <c:v>6</c:v>
                </c:pt>
                <c:pt idx="658">
                  <c:v>7</c:v>
                </c:pt>
                <c:pt idx="659">
                  <c:v>5</c:v>
                </c:pt>
                <c:pt idx="660">
                  <c:v>4</c:v>
                </c:pt>
                <c:pt idx="661">
                  <c:v>4</c:v>
                </c:pt>
                <c:pt idx="662">
                  <c:v>3</c:v>
                </c:pt>
                <c:pt idx="663">
                  <c:v>6</c:v>
                </c:pt>
                <c:pt idx="664">
                  <c:v>5</c:v>
                </c:pt>
                <c:pt idx="665">
                  <c:v>3</c:v>
                </c:pt>
                <c:pt idx="666">
                  <c:v>0</c:v>
                </c:pt>
                <c:pt idx="667">
                  <c:v>5</c:v>
                </c:pt>
                <c:pt idx="668">
                  <c:v>2</c:v>
                </c:pt>
                <c:pt idx="669">
                  <c:v>2</c:v>
                </c:pt>
                <c:pt idx="670">
                  <c:v>9</c:v>
                </c:pt>
                <c:pt idx="671">
                  <c:v>4</c:v>
                </c:pt>
                <c:pt idx="672">
                  <c:v>4</c:v>
                </c:pt>
                <c:pt idx="673">
                  <c:v>6</c:v>
                </c:pt>
                <c:pt idx="674">
                  <c:v>6</c:v>
                </c:pt>
                <c:pt idx="675">
                  <c:v>6</c:v>
                </c:pt>
                <c:pt idx="676">
                  <c:v>1</c:v>
                </c:pt>
                <c:pt idx="677">
                  <c:v>3</c:v>
                </c:pt>
                <c:pt idx="678">
                  <c:v>4</c:v>
                </c:pt>
                <c:pt idx="679">
                  <c:v>6</c:v>
                </c:pt>
                <c:pt idx="680">
                  <c:v>4</c:v>
                </c:pt>
                <c:pt idx="681">
                  <c:v>5</c:v>
                </c:pt>
                <c:pt idx="682">
                  <c:v>2</c:v>
                </c:pt>
                <c:pt idx="683">
                  <c:v>2</c:v>
                </c:pt>
                <c:pt idx="684">
                  <c:v>6</c:v>
                </c:pt>
                <c:pt idx="685">
                  <c:v>5</c:v>
                </c:pt>
                <c:pt idx="686">
                  <c:v>5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1</c:v>
                </c:pt>
                <c:pt idx="691">
                  <c:v>4</c:v>
                </c:pt>
                <c:pt idx="69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5B-1A42-A3CB-BFF35C0CCEFB}"/>
            </c:ext>
          </c:extLst>
        </c:ser>
        <c:ser>
          <c:idx val="3"/>
          <c:order val="3"/>
          <c:tx>
            <c:strRef>
              <c:f>Cases!$I$2</c:f>
              <c:strCache>
                <c:ptCount val="1"/>
                <c:pt idx="0">
                  <c:v>CTC_50%_M(t)=0.7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Cases!$I$3:$I$695</c:f>
              <c:numCache>
                <c:formatCode>General</c:formatCode>
                <c:ptCount val="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22</c:v>
                </c:pt>
                <c:pt idx="9">
                  <c:v>7</c:v>
                </c:pt>
                <c:pt idx="10">
                  <c:v>11</c:v>
                </c:pt>
                <c:pt idx="11">
                  <c:v>37</c:v>
                </c:pt>
                <c:pt idx="12">
                  <c:v>55</c:v>
                </c:pt>
                <c:pt idx="13">
                  <c:v>55</c:v>
                </c:pt>
                <c:pt idx="14">
                  <c:v>64</c:v>
                </c:pt>
                <c:pt idx="15">
                  <c:v>170</c:v>
                </c:pt>
                <c:pt idx="16">
                  <c:v>167</c:v>
                </c:pt>
                <c:pt idx="17">
                  <c:v>203</c:v>
                </c:pt>
                <c:pt idx="18">
                  <c:v>376</c:v>
                </c:pt>
                <c:pt idx="19">
                  <c:v>538</c:v>
                </c:pt>
                <c:pt idx="20">
                  <c:v>610</c:v>
                </c:pt>
                <c:pt idx="21">
                  <c:v>581</c:v>
                </c:pt>
                <c:pt idx="22">
                  <c:v>865</c:v>
                </c:pt>
                <c:pt idx="23">
                  <c:v>1058</c:v>
                </c:pt>
                <c:pt idx="24">
                  <c:v>1186</c:v>
                </c:pt>
                <c:pt idx="25">
                  <c:v>1258</c:v>
                </c:pt>
                <c:pt idx="26">
                  <c:v>1826</c:v>
                </c:pt>
                <c:pt idx="27">
                  <c:v>2032</c:v>
                </c:pt>
                <c:pt idx="28">
                  <c:v>2390</c:v>
                </c:pt>
                <c:pt idx="29">
                  <c:v>2709</c:v>
                </c:pt>
                <c:pt idx="30">
                  <c:v>3488</c:v>
                </c:pt>
                <c:pt idx="31">
                  <c:v>4305</c:v>
                </c:pt>
                <c:pt idx="32">
                  <c:v>4635</c:v>
                </c:pt>
                <c:pt idx="33">
                  <c:v>5653</c:v>
                </c:pt>
                <c:pt idx="34">
                  <c:v>7093</c:v>
                </c:pt>
                <c:pt idx="35">
                  <c:v>8289</c:v>
                </c:pt>
                <c:pt idx="36">
                  <c:v>9721</c:v>
                </c:pt>
                <c:pt idx="37">
                  <c:v>11431</c:v>
                </c:pt>
                <c:pt idx="38">
                  <c:v>14051</c:v>
                </c:pt>
                <c:pt idx="39">
                  <c:v>8764</c:v>
                </c:pt>
                <c:pt idx="40">
                  <c:v>10262</c:v>
                </c:pt>
                <c:pt idx="41">
                  <c:v>11878</c:v>
                </c:pt>
                <c:pt idx="42">
                  <c:v>12874</c:v>
                </c:pt>
                <c:pt idx="43">
                  <c:v>10566</c:v>
                </c:pt>
                <c:pt idx="44">
                  <c:v>10773</c:v>
                </c:pt>
                <c:pt idx="45">
                  <c:v>12030</c:v>
                </c:pt>
                <c:pt idx="46">
                  <c:v>12562</c:v>
                </c:pt>
                <c:pt idx="47">
                  <c:v>11635</c:v>
                </c:pt>
                <c:pt idx="48">
                  <c:v>11307</c:v>
                </c:pt>
                <c:pt idx="49">
                  <c:v>12149</c:v>
                </c:pt>
                <c:pt idx="50">
                  <c:v>12437</c:v>
                </c:pt>
                <c:pt idx="51">
                  <c:v>12162</c:v>
                </c:pt>
                <c:pt idx="52">
                  <c:v>11799</c:v>
                </c:pt>
                <c:pt idx="53">
                  <c:v>10717</c:v>
                </c:pt>
                <c:pt idx="54">
                  <c:v>11109</c:v>
                </c:pt>
                <c:pt idx="55">
                  <c:v>10780</c:v>
                </c:pt>
                <c:pt idx="56">
                  <c:v>10391</c:v>
                </c:pt>
                <c:pt idx="57">
                  <c:v>9768</c:v>
                </c:pt>
                <c:pt idx="58">
                  <c:v>9629</c:v>
                </c:pt>
                <c:pt idx="59">
                  <c:v>9650</c:v>
                </c:pt>
                <c:pt idx="60">
                  <c:v>9092</c:v>
                </c:pt>
                <c:pt idx="61">
                  <c:v>8687</c:v>
                </c:pt>
                <c:pt idx="62">
                  <c:v>8614</c:v>
                </c:pt>
                <c:pt idx="63">
                  <c:v>7384</c:v>
                </c:pt>
                <c:pt idx="64">
                  <c:v>7150</c:v>
                </c:pt>
                <c:pt idx="65">
                  <c:v>6782</c:v>
                </c:pt>
                <c:pt idx="66">
                  <c:v>6443</c:v>
                </c:pt>
                <c:pt idx="67">
                  <c:v>5949</c:v>
                </c:pt>
                <c:pt idx="68">
                  <c:v>5511</c:v>
                </c:pt>
                <c:pt idx="69">
                  <c:v>5278</c:v>
                </c:pt>
                <c:pt idx="70">
                  <c:v>4909</c:v>
                </c:pt>
                <c:pt idx="71">
                  <c:v>4672</c:v>
                </c:pt>
                <c:pt idx="72">
                  <c:v>4326</c:v>
                </c:pt>
                <c:pt idx="73">
                  <c:v>4067</c:v>
                </c:pt>
                <c:pt idx="74">
                  <c:v>3771</c:v>
                </c:pt>
                <c:pt idx="75">
                  <c:v>3628</c:v>
                </c:pt>
                <c:pt idx="76">
                  <c:v>3388</c:v>
                </c:pt>
                <c:pt idx="77">
                  <c:v>3077</c:v>
                </c:pt>
                <c:pt idx="78">
                  <c:v>2967</c:v>
                </c:pt>
                <c:pt idx="79">
                  <c:v>2847</c:v>
                </c:pt>
                <c:pt idx="80">
                  <c:v>2593</c:v>
                </c:pt>
                <c:pt idx="81">
                  <c:v>2415</c:v>
                </c:pt>
                <c:pt idx="82">
                  <c:v>2249</c:v>
                </c:pt>
                <c:pt idx="83">
                  <c:v>1917</c:v>
                </c:pt>
                <c:pt idx="84">
                  <c:v>1680</c:v>
                </c:pt>
                <c:pt idx="85">
                  <c:v>1587</c:v>
                </c:pt>
                <c:pt idx="86">
                  <c:v>1493</c:v>
                </c:pt>
                <c:pt idx="87">
                  <c:v>1282</c:v>
                </c:pt>
                <c:pt idx="88">
                  <c:v>1129</c:v>
                </c:pt>
                <c:pt idx="89">
                  <c:v>1024</c:v>
                </c:pt>
                <c:pt idx="90">
                  <c:v>954</c:v>
                </c:pt>
                <c:pt idx="91">
                  <c:v>876</c:v>
                </c:pt>
                <c:pt idx="92">
                  <c:v>764</c:v>
                </c:pt>
                <c:pt idx="93">
                  <c:v>692</c:v>
                </c:pt>
                <c:pt idx="94">
                  <c:v>636</c:v>
                </c:pt>
                <c:pt idx="95">
                  <c:v>645</c:v>
                </c:pt>
                <c:pt idx="96">
                  <c:v>613</c:v>
                </c:pt>
                <c:pt idx="97">
                  <c:v>540</c:v>
                </c:pt>
                <c:pt idx="98">
                  <c:v>516</c:v>
                </c:pt>
                <c:pt idx="99">
                  <c:v>503</c:v>
                </c:pt>
                <c:pt idx="100">
                  <c:v>470</c:v>
                </c:pt>
                <c:pt idx="101">
                  <c:v>436</c:v>
                </c:pt>
                <c:pt idx="102">
                  <c:v>400</c:v>
                </c:pt>
                <c:pt idx="103">
                  <c:v>352</c:v>
                </c:pt>
                <c:pt idx="104">
                  <c:v>376</c:v>
                </c:pt>
                <c:pt idx="105">
                  <c:v>347</c:v>
                </c:pt>
                <c:pt idx="106">
                  <c:v>326</c:v>
                </c:pt>
                <c:pt idx="107">
                  <c:v>276</c:v>
                </c:pt>
                <c:pt idx="108">
                  <c:v>266</c:v>
                </c:pt>
                <c:pt idx="109">
                  <c:v>278</c:v>
                </c:pt>
                <c:pt idx="110">
                  <c:v>269</c:v>
                </c:pt>
                <c:pt idx="111">
                  <c:v>235</c:v>
                </c:pt>
                <c:pt idx="112">
                  <c:v>205</c:v>
                </c:pt>
                <c:pt idx="113">
                  <c:v>189</c:v>
                </c:pt>
                <c:pt idx="114">
                  <c:v>172</c:v>
                </c:pt>
                <c:pt idx="115">
                  <c:v>166</c:v>
                </c:pt>
                <c:pt idx="116">
                  <c:v>158</c:v>
                </c:pt>
                <c:pt idx="117">
                  <c:v>122</c:v>
                </c:pt>
                <c:pt idx="118">
                  <c:v>127</c:v>
                </c:pt>
                <c:pt idx="119">
                  <c:v>135</c:v>
                </c:pt>
                <c:pt idx="120">
                  <c:v>109</c:v>
                </c:pt>
                <c:pt idx="121">
                  <c:v>86</c:v>
                </c:pt>
                <c:pt idx="122">
                  <c:v>91</c:v>
                </c:pt>
                <c:pt idx="123">
                  <c:v>90</c:v>
                </c:pt>
                <c:pt idx="124">
                  <c:v>84</c:v>
                </c:pt>
                <c:pt idx="125">
                  <c:v>77</c:v>
                </c:pt>
                <c:pt idx="126">
                  <c:v>65</c:v>
                </c:pt>
                <c:pt idx="127">
                  <c:v>66</c:v>
                </c:pt>
                <c:pt idx="128">
                  <c:v>67</c:v>
                </c:pt>
                <c:pt idx="129">
                  <c:v>59</c:v>
                </c:pt>
                <c:pt idx="130">
                  <c:v>42</c:v>
                </c:pt>
                <c:pt idx="131">
                  <c:v>51</c:v>
                </c:pt>
                <c:pt idx="132">
                  <c:v>57</c:v>
                </c:pt>
                <c:pt idx="133">
                  <c:v>46</c:v>
                </c:pt>
                <c:pt idx="134">
                  <c:v>48</c:v>
                </c:pt>
                <c:pt idx="135">
                  <c:v>36</c:v>
                </c:pt>
                <c:pt idx="136">
                  <c:v>54</c:v>
                </c:pt>
                <c:pt idx="137">
                  <c:v>48</c:v>
                </c:pt>
                <c:pt idx="138">
                  <c:v>59</c:v>
                </c:pt>
                <c:pt idx="139">
                  <c:v>35</c:v>
                </c:pt>
                <c:pt idx="140">
                  <c:v>55</c:v>
                </c:pt>
                <c:pt idx="141">
                  <c:v>57</c:v>
                </c:pt>
                <c:pt idx="142">
                  <c:v>58</c:v>
                </c:pt>
                <c:pt idx="143">
                  <c:v>38</c:v>
                </c:pt>
                <c:pt idx="144">
                  <c:v>46</c:v>
                </c:pt>
                <c:pt idx="145">
                  <c:v>47</c:v>
                </c:pt>
                <c:pt idx="146">
                  <c:v>58</c:v>
                </c:pt>
                <c:pt idx="147">
                  <c:v>54</c:v>
                </c:pt>
                <c:pt idx="148">
                  <c:v>50</c:v>
                </c:pt>
                <c:pt idx="149">
                  <c:v>50</c:v>
                </c:pt>
                <c:pt idx="150">
                  <c:v>53</c:v>
                </c:pt>
                <c:pt idx="151">
                  <c:v>53</c:v>
                </c:pt>
                <c:pt idx="152">
                  <c:v>60</c:v>
                </c:pt>
                <c:pt idx="153">
                  <c:v>45</c:v>
                </c:pt>
                <c:pt idx="154">
                  <c:v>45</c:v>
                </c:pt>
                <c:pt idx="155">
                  <c:v>65</c:v>
                </c:pt>
                <c:pt idx="156">
                  <c:v>56</c:v>
                </c:pt>
                <c:pt idx="157">
                  <c:v>53</c:v>
                </c:pt>
                <c:pt idx="158">
                  <c:v>52</c:v>
                </c:pt>
                <c:pt idx="159">
                  <c:v>51</c:v>
                </c:pt>
                <c:pt idx="160">
                  <c:v>53</c:v>
                </c:pt>
                <c:pt idx="161">
                  <c:v>51</c:v>
                </c:pt>
                <c:pt idx="162">
                  <c:v>58</c:v>
                </c:pt>
                <c:pt idx="163">
                  <c:v>53</c:v>
                </c:pt>
                <c:pt idx="164">
                  <c:v>65</c:v>
                </c:pt>
                <c:pt idx="165">
                  <c:v>53</c:v>
                </c:pt>
                <c:pt idx="166">
                  <c:v>51</c:v>
                </c:pt>
                <c:pt idx="167">
                  <c:v>53</c:v>
                </c:pt>
                <c:pt idx="168">
                  <c:v>63</c:v>
                </c:pt>
                <c:pt idx="169">
                  <c:v>65</c:v>
                </c:pt>
                <c:pt idx="170">
                  <c:v>54</c:v>
                </c:pt>
                <c:pt idx="171">
                  <c:v>56</c:v>
                </c:pt>
                <c:pt idx="172">
                  <c:v>54</c:v>
                </c:pt>
                <c:pt idx="173">
                  <c:v>62</c:v>
                </c:pt>
                <c:pt idx="174">
                  <c:v>51</c:v>
                </c:pt>
                <c:pt idx="175">
                  <c:v>61</c:v>
                </c:pt>
                <c:pt idx="176">
                  <c:v>45</c:v>
                </c:pt>
                <c:pt idx="177">
                  <c:v>57</c:v>
                </c:pt>
                <c:pt idx="178">
                  <c:v>56</c:v>
                </c:pt>
                <c:pt idx="179">
                  <c:v>54</c:v>
                </c:pt>
                <c:pt idx="180">
                  <c:v>56</c:v>
                </c:pt>
                <c:pt idx="181">
                  <c:v>54</c:v>
                </c:pt>
                <c:pt idx="182">
                  <c:v>58</c:v>
                </c:pt>
                <c:pt idx="183">
                  <c:v>59</c:v>
                </c:pt>
                <c:pt idx="184">
                  <c:v>59</c:v>
                </c:pt>
                <c:pt idx="185">
                  <c:v>56</c:v>
                </c:pt>
                <c:pt idx="186">
                  <c:v>49</c:v>
                </c:pt>
                <c:pt idx="187">
                  <c:v>67</c:v>
                </c:pt>
                <c:pt idx="188">
                  <c:v>60</c:v>
                </c:pt>
                <c:pt idx="189">
                  <c:v>58</c:v>
                </c:pt>
                <c:pt idx="190">
                  <c:v>55</c:v>
                </c:pt>
                <c:pt idx="191">
                  <c:v>73</c:v>
                </c:pt>
                <c:pt idx="192">
                  <c:v>47</c:v>
                </c:pt>
                <c:pt idx="193">
                  <c:v>69</c:v>
                </c:pt>
                <c:pt idx="194">
                  <c:v>57</c:v>
                </c:pt>
                <c:pt idx="195">
                  <c:v>56</c:v>
                </c:pt>
                <c:pt idx="196">
                  <c:v>58</c:v>
                </c:pt>
                <c:pt idx="197">
                  <c:v>65</c:v>
                </c:pt>
                <c:pt idx="198">
                  <c:v>77</c:v>
                </c:pt>
                <c:pt idx="199">
                  <c:v>72</c:v>
                </c:pt>
                <c:pt idx="200">
                  <c:v>62</c:v>
                </c:pt>
                <c:pt idx="201">
                  <c:v>85</c:v>
                </c:pt>
                <c:pt idx="202">
                  <c:v>102</c:v>
                </c:pt>
                <c:pt idx="203">
                  <c:v>89</c:v>
                </c:pt>
                <c:pt idx="204">
                  <c:v>99</c:v>
                </c:pt>
                <c:pt idx="205">
                  <c:v>112</c:v>
                </c:pt>
                <c:pt idx="206">
                  <c:v>140</c:v>
                </c:pt>
                <c:pt idx="207">
                  <c:v>125</c:v>
                </c:pt>
                <c:pt idx="208">
                  <c:v>139</c:v>
                </c:pt>
                <c:pt idx="209">
                  <c:v>180</c:v>
                </c:pt>
                <c:pt idx="210">
                  <c:v>203</c:v>
                </c:pt>
                <c:pt idx="211">
                  <c:v>171</c:v>
                </c:pt>
                <c:pt idx="212">
                  <c:v>227</c:v>
                </c:pt>
                <c:pt idx="213">
                  <c:v>237</c:v>
                </c:pt>
                <c:pt idx="214">
                  <c:v>235</c:v>
                </c:pt>
                <c:pt idx="215">
                  <c:v>297</c:v>
                </c:pt>
                <c:pt idx="216">
                  <c:v>294</c:v>
                </c:pt>
                <c:pt idx="217">
                  <c:v>309</c:v>
                </c:pt>
                <c:pt idx="218">
                  <c:v>342</c:v>
                </c:pt>
                <c:pt idx="219">
                  <c:v>399</c:v>
                </c:pt>
                <c:pt idx="220">
                  <c:v>417</c:v>
                </c:pt>
                <c:pt idx="221">
                  <c:v>423</c:v>
                </c:pt>
                <c:pt idx="222">
                  <c:v>499</c:v>
                </c:pt>
                <c:pt idx="223">
                  <c:v>540</c:v>
                </c:pt>
                <c:pt idx="224">
                  <c:v>556</c:v>
                </c:pt>
                <c:pt idx="225">
                  <c:v>554</c:v>
                </c:pt>
                <c:pt idx="226">
                  <c:v>690</c:v>
                </c:pt>
                <c:pt idx="227">
                  <c:v>797</c:v>
                </c:pt>
                <c:pt idx="228">
                  <c:v>701</c:v>
                </c:pt>
                <c:pt idx="229">
                  <c:v>828</c:v>
                </c:pt>
                <c:pt idx="230">
                  <c:v>985</c:v>
                </c:pt>
                <c:pt idx="231">
                  <c:v>927</c:v>
                </c:pt>
                <c:pt idx="232">
                  <c:v>1025</c:v>
                </c:pt>
                <c:pt idx="233">
                  <c:v>1398</c:v>
                </c:pt>
                <c:pt idx="234">
                  <c:v>1594</c:v>
                </c:pt>
                <c:pt idx="235">
                  <c:v>1594</c:v>
                </c:pt>
                <c:pt idx="236">
                  <c:v>1803</c:v>
                </c:pt>
                <c:pt idx="237">
                  <c:v>1789</c:v>
                </c:pt>
                <c:pt idx="238">
                  <c:v>1957</c:v>
                </c:pt>
                <c:pt idx="239">
                  <c:v>2080</c:v>
                </c:pt>
                <c:pt idx="240">
                  <c:v>2282</c:v>
                </c:pt>
                <c:pt idx="241">
                  <c:v>2292</c:v>
                </c:pt>
                <c:pt idx="242">
                  <c:v>2518</c:v>
                </c:pt>
                <c:pt idx="243">
                  <c:v>2600</c:v>
                </c:pt>
                <c:pt idx="244">
                  <c:v>2960</c:v>
                </c:pt>
                <c:pt idx="245">
                  <c:v>2954</c:v>
                </c:pt>
                <c:pt idx="246">
                  <c:v>3163</c:v>
                </c:pt>
                <c:pt idx="247">
                  <c:v>3477</c:v>
                </c:pt>
                <c:pt idx="248">
                  <c:v>3595</c:v>
                </c:pt>
                <c:pt idx="249">
                  <c:v>3768</c:v>
                </c:pt>
                <c:pt idx="250">
                  <c:v>4009</c:v>
                </c:pt>
                <c:pt idx="251">
                  <c:v>4485</c:v>
                </c:pt>
                <c:pt idx="252">
                  <c:v>4508</c:v>
                </c:pt>
                <c:pt idx="253">
                  <c:v>4857</c:v>
                </c:pt>
                <c:pt idx="254">
                  <c:v>5182</c:v>
                </c:pt>
                <c:pt idx="255">
                  <c:v>5536</c:v>
                </c:pt>
                <c:pt idx="256">
                  <c:v>5774</c:v>
                </c:pt>
                <c:pt idx="257">
                  <c:v>6240</c:v>
                </c:pt>
                <c:pt idx="258">
                  <c:v>6511</c:v>
                </c:pt>
                <c:pt idx="259">
                  <c:v>6968</c:v>
                </c:pt>
                <c:pt idx="260">
                  <c:v>7292</c:v>
                </c:pt>
                <c:pt idx="261">
                  <c:v>7950</c:v>
                </c:pt>
                <c:pt idx="262">
                  <c:v>8234</c:v>
                </c:pt>
                <c:pt idx="263">
                  <c:v>10576</c:v>
                </c:pt>
                <c:pt idx="264">
                  <c:v>11233</c:v>
                </c:pt>
                <c:pt idx="265">
                  <c:v>12267</c:v>
                </c:pt>
                <c:pt idx="266">
                  <c:v>9236</c:v>
                </c:pt>
                <c:pt idx="267">
                  <c:v>10992</c:v>
                </c:pt>
                <c:pt idx="268">
                  <c:v>11825</c:v>
                </c:pt>
                <c:pt idx="269">
                  <c:v>12131</c:v>
                </c:pt>
                <c:pt idx="270">
                  <c:v>11037</c:v>
                </c:pt>
                <c:pt idx="271">
                  <c:v>11336</c:v>
                </c:pt>
                <c:pt idx="272">
                  <c:v>12431</c:v>
                </c:pt>
                <c:pt idx="273">
                  <c:v>12564</c:v>
                </c:pt>
                <c:pt idx="274">
                  <c:v>12002</c:v>
                </c:pt>
                <c:pt idx="275">
                  <c:v>12173</c:v>
                </c:pt>
                <c:pt idx="276">
                  <c:v>12921</c:v>
                </c:pt>
                <c:pt idx="277">
                  <c:v>12976</c:v>
                </c:pt>
                <c:pt idx="278">
                  <c:v>12834</c:v>
                </c:pt>
                <c:pt idx="279">
                  <c:v>12649</c:v>
                </c:pt>
                <c:pt idx="280">
                  <c:v>13338</c:v>
                </c:pt>
                <c:pt idx="281">
                  <c:v>13721</c:v>
                </c:pt>
                <c:pt idx="282">
                  <c:v>13205</c:v>
                </c:pt>
                <c:pt idx="283">
                  <c:v>12286</c:v>
                </c:pt>
                <c:pt idx="284">
                  <c:v>12590</c:v>
                </c:pt>
                <c:pt idx="285">
                  <c:v>12841</c:v>
                </c:pt>
                <c:pt idx="286">
                  <c:v>12389</c:v>
                </c:pt>
                <c:pt idx="287">
                  <c:v>11821</c:v>
                </c:pt>
                <c:pt idx="288">
                  <c:v>11940</c:v>
                </c:pt>
                <c:pt idx="289">
                  <c:v>12005</c:v>
                </c:pt>
                <c:pt idx="290">
                  <c:v>11666</c:v>
                </c:pt>
                <c:pt idx="291">
                  <c:v>11310</c:v>
                </c:pt>
                <c:pt idx="292">
                  <c:v>11120</c:v>
                </c:pt>
                <c:pt idx="293">
                  <c:v>12184</c:v>
                </c:pt>
                <c:pt idx="294">
                  <c:v>11819</c:v>
                </c:pt>
                <c:pt idx="295">
                  <c:v>11484</c:v>
                </c:pt>
                <c:pt idx="296">
                  <c:v>11661</c:v>
                </c:pt>
                <c:pt idx="297">
                  <c:v>11927</c:v>
                </c:pt>
                <c:pt idx="298">
                  <c:v>11826</c:v>
                </c:pt>
                <c:pt idx="299">
                  <c:v>11752</c:v>
                </c:pt>
                <c:pt idx="300">
                  <c:v>12014</c:v>
                </c:pt>
                <c:pt idx="301">
                  <c:v>11775</c:v>
                </c:pt>
                <c:pt idx="302">
                  <c:v>11634</c:v>
                </c:pt>
                <c:pt idx="303">
                  <c:v>12016</c:v>
                </c:pt>
                <c:pt idx="304">
                  <c:v>12000</c:v>
                </c:pt>
                <c:pt idx="305">
                  <c:v>11745</c:v>
                </c:pt>
                <c:pt idx="306">
                  <c:v>11620</c:v>
                </c:pt>
                <c:pt idx="307">
                  <c:v>11865</c:v>
                </c:pt>
                <c:pt idx="308">
                  <c:v>11890</c:v>
                </c:pt>
                <c:pt idx="309">
                  <c:v>11732</c:v>
                </c:pt>
                <c:pt idx="310">
                  <c:v>11621</c:v>
                </c:pt>
                <c:pt idx="311">
                  <c:v>11594</c:v>
                </c:pt>
                <c:pt idx="312">
                  <c:v>11706</c:v>
                </c:pt>
                <c:pt idx="313">
                  <c:v>11570</c:v>
                </c:pt>
                <c:pt idx="314">
                  <c:v>11575</c:v>
                </c:pt>
                <c:pt idx="315">
                  <c:v>11336</c:v>
                </c:pt>
                <c:pt idx="316">
                  <c:v>11425</c:v>
                </c:pt>
                <c:pt idx="317">
                  <c:v>11395</c:v>
                </c:pt>
                <c:pt idx="318">
                  <c:v>11295</c:v>
                </c:pt>
                <c:pt idx="319">
                  <c:v>11011</c:v>
                </c:pt>
                <c:pt idx="320">
                  <c:v>10607</c:v>
                </c:pt>
                <c:pt idx="321">
                  <c:v>10691</c:v>
                </c:pt>
                <c:pt idx="322">
                  <c:v>10593</c:v>
                </c:pt>
                <c:pt idx="323">
                  <c:v>10645</c:v>
                </c:pt>
                <c:pt idx="324">
                  <c:v>10299</c:v>
                </c:pt>
                <c:pt idx="325">
                  <c:v>10275</c:v>
                </c:pt>
                <c:pt idx="326">
                  <c:v>10184</c:v>
                </c:pt>
                <c:pt idx="327">
                  <c:v>10272</c:v>
                </c:pt>
                <c:pt idx="328">
                  <c:v>10080</c:v>
                </c:pt>
                <c:pt idx="329">
                  <c:v>9679</c:v>
                </c:pt>
                <c:pt idx="330">
                  <c:v>9639</c:v>
                </c:pt>
                <c:pt idx="331">
                  <c:v>9795</c:v>
                </c:pt>
                <c:pt idx="332">
                  <c:v>9618</c:v>
                </c:pt>
                <c:pt idx="333">
                  <c:v>9264</c:v>
                </c:pt>
                <c:pt idx="334">
                  <c:v>9218</c:v>
                </c:pt>
                <c:pt idx="335">
                  <c:v>9265</c:v>
                </c:pt>
                <c:pt idx="336">
                  <c:v>9100</c:v>
                </c:pt>
                <c:pt idx="337">
                  <c:v>8680</c:v>
                </c:pt>
                <c:pt idx="338">
                  <c:v>8833</c:v>
                </c:pt>
                <c:pt idx="339">
                  <c:v>8832</c:v>
                </c:pt>
                <c:pt idx="340">
                  <c:v>8533</c:v>
                </c:pt>
                <c:pt idx="341">
                  <c:v>8248</c:v>
                </c:pt>
                <c:pt idx="342">
                  <c:v>8489</c:v>
                </c:pt>
                <c:pt idx="343">
                  <c:v>8157</c:v>
                </c:pt>
                <c:pt idx="344">
                  <c:v>8105</c:v>
                </c:pt>
                <c:pt idx="345">
                  <c:v>7944</c:v>
                </c:pt>
                <c:pt idx="346">
                  <c:v>7877</c:v>
                </c:pt>
                <c:pt idx="347">
                  <c:v>7552</c:v>
                </c:pt>
                <c:pt idx="348">
                  <c:v>7580</c:v>
                </c:pt>
                <c:pt idx="349">
                  <c:v>7523</c:v>
                </c:pt>
                <c:pt idx="350">
                  <c:v>7274</c:v>
                </c:pt>
                <c:pt idx="351">
                  <c:v>7106</c:v>
                </c:pt>
                <c:pt idx="352">
                  <c:v>7020</c:v>
                </c:pt>
                <c:pt idx="353">
                  <c:v>6663</c:v>
                </c:pt>
                <c:pt idx="354">
                  <c:v>6503</c:v>
                </c:pt>
                <c:pt idx="355">
                  <c:v>6165</c:v>
                </c:pt>
                <c:pt idx="356">
                  <c:v>6260</c:v>
                </c:pt>
                <c:pt idx="357">
                  <c:v>5848</c:v>
                </c:pt>
                <c:pt idx="358">
                  <c:v>5731</c:v>
                </c:pt>
                <c:pt idx="359">
                  <c:v>5428</c:v>
                </c:pt>
                <c:pt idx="360">
                  <c:v>5458</c:v>
                </c:pt>
                <c:pt idx="361">
                  <c:v>5067</c:v>
                </c:pt>
                <c:pt idx="362">
                  <c:v>5145</c:v>
                </c:pt>
                <c:pt idx="363">
                  <c:v>4775</c:v>
                </c:pt>
                <c:pt idx="364">
                  <c:v>4842</c:v>
                </c:pt>
                <c:pt idx="365">
                  <c:v>4436</c:v>
                </c:pt>
                <c:pt idx="366">
                  <c:v>4499</c:v>
                </c:pt>
                <c:pt idx="367">
                  <c:v>4218</c:v>
                </c:pt>
                <c:pt idx="368">
                  <c:v>4148</c:v>
                </c:pt>
                <c:pt idx="369">
                  <c:v>4012</c:v>
                </c:pt>
                <c:pt idx="370">
                  <c:v>3846</c:v>
                </c:pt>
                <c:pt idx="371">
                  <c:v>3664</c:v>
                </c:pt>
                <c:pt idx="372">
                  <c:v>3618</c:v>
                </c:pt>
                <c:pt idx="373">
                  <c:v>3479</c:v>
                </c:pt>
                <c:pt idx="374">
                  <c:v>3296</c:v>
                </c:pt>
                <c:pt idx="375">
                  <c:v>3227</c:v>
                </c:pt>
                <c:pt idx="376">
                  <c:v>3140</c:v>
                </c:pt>
                <c:pt idx="377">
                  <c:v>3029</c:v>
                </c:pt>
                <c:pt idx="378">
                  <c:v>2869</c:v>
                </c:pt>
                <c:pt idx="379">
                  <c:v>2823</c:v>
                </c:pt>
                <c:pt idx="380">
                  <c:v>2751</c:v>
                </c:pt>
                <c:pt idx="381">
                  <c:v>2510</c:v>
                </c:pt>
                <c:pt idx="382">
                  <c:v>2547</c:v>
                </c:pt>
                <c:pt idx="383">
                  <c:v>2128</c:v>
                </c:pt>
                <c:pt idx="384">
                  <c:v>2035</c:v>
                </c:pt>
                <c:pt idx="385">
                  <c:v>1909</c:v>
                </c:pt>
                <c:pt idx="386">
                  <c:v>1807</c:v>
                </c:pt>
                <c:pt idx="387">
                  <c:v>1646</c:v>
                </c:pt>
                <c:pt idx="388">
                  <c:v>1484</c:v>
                </c:pt>
                <c:pt idx="389">
                  <c:v>1436</c:v>
                </c:pt>
                <c:pt idx="390">
                  <c:v>1346</c:v>
                </c:pt>
                <c:pt idx="391">
                  <c:v>1241</c:v>
                </c:pt>
                <c:pt idx="392">
                  <c:v>1099</c:v>
                </c:pt>
                <c:pt idx="393">
                  <c:v>1120</c:v>
                </c:pt>
                <c:pt idx="394">
                  <c:v>975</c:v>
                </c:pt>
                <c:pt idx="395">
                  <c:v>913</c:v>
                </c:pt>
                <c:pt idx="396">
                  <c:v>876</c:v>
                </c:pt>
                <c:pt idx="397">
                  <c:v>799</c:v>
                </c:pt>
                <c:pt idx="398">
                  <c:v>779</c:v>
                </c:pt>
                <c:pt idx="399">
                  <c:v>668</c:v>
                </c:pt>
                <c:pt idx="400">
                  <c:v>640</c:v>
                </c:pt>
                <c:pt idx="401">
                  <c:v>588</c:v>
                </c:pt>
                <c:pt idx="402">
                  <c:v>612</c:v>
                </c:pt>
                <c:pt idx="403">
                  <c:v>538</c:v>
                </c:pt>
                <c:pt idx="404">
                  <c:v>482</c:v>
                </c:pt>
                <c:pt idx="405">
                  <c:v>438</c:v>
                </c:pt>
                <c:pt idx="406">
                  <c:v>475</c:v>
                </c:pt>
                <c:pt idx="407">
                  <c:v>396</c:v>
                </c:pt>
                <c:pt idx="408">
                  <c:v>360</c:v>
                </c:pt>
                <c:pt idx="409">
                  <c:v>335</c:v>
                </c:pt>
                <c:pt idx="410">
                  <c:v>311</c:v>
                </c:pt>
                <c:pt idx="411">
                  <c:v>332</c:v>
                </c:pt>
                <c:pt idx="412">
                  <c:v>287</c:v>
                </c:pt>
                <c:pt idx="413">
                  <c:v>228</c:v>
                </c:pt>
                <c:pt idx="414">
                  <c:v>212</c:v>
                </c:pt>
                <c:pt idx="415">
                  <c:v>215</c:v>
                </c:pt>
                <c:pt idx="416">
                  <c:v>185</c:v>
                </c:pt>
                <c:pt idx="417">
                  <c:v>175</c:v>
                </c:pt>
                <c:pt idx="418">
                  <c:v>145</c:v>
                </c:pt>
                <c:pt idx="419">
                  <c:v>135</c:v>
                </c:pt>
                <c:pt idx="420">
                  <c:v>130</c:v>
                </c:pt>
                <c:pt idx="421">
                  <c:v>122</c:v>
                </c:pt>
                <c:pt idx="422">
                  <c:v>87</c:v>
                </c:pt>
                <c:pt idx="423">
                  <c:v>97</c:v>
                </c:pt>
                <c:pt idx="424">
                  <c:v>92</c:v>
                </c:pt>
                <c:pt idx="425">
                  <c:v>87</c:v>
                </c:pt>
                <c:pt idx="426">
                  <c:v>66</c:v>
                </c:pt>
                <c:pt idx="427">
                  <c:v>65</c:v>
                </c:pt>
                <c:pt idx="428">
                  <c:v>79</c:v>
                </c:pt>
                <c:pt idx="429">
                  <c:v>60</c:v>
                </c:pt>
                <c:pt idx="430">
                  <c:v>54</c:v>
                </c:pt>
                <c:pt idx="431">
                  <c:v>38</c:v>
                </c:pt>
                <c:pt idx="432">
                  <c:v>58</c:v>
                </c:pt>
                <c:pt idx="433">
                  <c:v>56</c:v>
                </c:pt>
                <c:pt idx="434">
                  <c:v>35</c:v>
                </c:pt>
                <c:pt idx="435">
                  <c:v>31</c:v>
                </c:pt>
                <c:pt idx="436">
                  <c:v>38</c:v>
                </c:pt>
                <c:pt idx="437">
                  <c:v>42</c:v>
                </c:pt>
                <c:pt idx="438">
                  <c:v>37</c:v>
                </c:pt>
                <c:pt idx="439">
                  <c:v>23</c:v>
                </c:pt>
                <c:pt idx="440">
                  <c:v>24</c:v>
                </c:pt>
                <c:pt idx="441">
                  <c:v>33</c:v>
                </c:pt>
                <c:pt idx="442">
                  <c:v>33</c:v>
                </c:pt>
                <c:pt idx="443">
                  <c:v>20</c:v>
                </c:pt>
                <c:pt idx="444">
                  <c:v>23</c:v>
                </c:pt>
                <c:pt idx="445">
                  <c:v>23</c:v>
                </c:pt>
                <c:pt idx="446">
                  <c:v>21</c:v>
                </c:pt>
                <c:pt idx="447">
                  <c:v>15</c:v>
                </c:pt>
                <c:pt idx="448">
                  <c:v>26</c:v>
                </c:pt>
                <c:pt idx="449">
                  <c:v>24</c:v>
                </c:pt>
                <c:pt idx="450">
                  <c:v>16</c:v>
                </c:pt>
                <c:pt idx="451">
                  <c:v>20</c:v>
                </c:pt>
                <c:pt idx="452">
                  <c:v>9</c:v>
                </c:pt>
                <c:pt idx="453">
                  <c:v>19</c:v>
                </c:pt>
                <c:pt idx="454">
                  <c:v>22</c:v>
                </c:pt>
                <c:pt idx="455">
                  <c:v>18</c:v>
                </c:pt>
                <c:pt idx="456">
                  <c:v>15</c:v>
                </c:pt>
                <c:pt idx="457">
                  <c:v>18</c:v>
                </c:pt>
                <c:pt idx="458">
                  <c:v>18</c:v>
                </c:pt>
                <c:pt idx="459">
                  <c:v>19</c:v>
                </c:pt>
                <c:pt idx="460">
                  <c:v>16</c:v>
                </c:pt>
                <c:pt idx="461">
                  <c:v>21</c:v>
                </c:pt>
                <c:pt idx="462">
                  <c:v>24</c:v>
                </c:pt>
                <c:pt idx="463">
                  <c:v>18</c:v>
                </c:pt>
                <c:pt idx="464">
                  <c:v>13</c:v>
                </c:pt>
                <c:pt idx="465">
                  <c:v>16</c:v>
                </c:pt>
                <c:pt idx="466">
                  <c:v>22</c:v>
                </c:pt>
                <c:pt idx="467">
                  <c:v>13</c:v>
                </c:pt>
                <c:pt idx="468">
                  <c:v>19</c:v>
                </c:pt>
                <c:pt idx="469">
                  <c:v>10</c:v>
                </c:pt>
                <c:pt idx="470">
                  <c:v>12</c:v>
                </c:pt>
                <c:pt idx="471">
                  <c:v>8</c:v>
                </c:pt>
                <c:pt idx="472">
                  <c:v>14</c:v>
                </c:pt>
                <c:pt idx="473">
                  <c:v>16</c:v>
                </c:pt>
                <c:pt idx="474">
                  <c:v>14</c:v>
                </c:pt>
                <c:pt idx="475">
                  <c:v>7</c:v>
                </c:pt>
                <c:pt idx="476">
                  <c:v>14</c:v>
                </c:pt>
                <c:pt idx="477">
                  <c:v>27</c:v>
                </c:pt>
                <c:pt idx="478">
                  <c:v>14</c:v>
                </c:pt>
                <c:pt idx="479">
                  <c:v>13</c:v>
                </c:pt>
                <c:pt idx="480">
                  <c:v>9</c:v>
                </c:pt>
                <c:pt idx="481">
                  <c:v>25</c:v>
                </c:pt>
                <c:pt idx="482">
                  <c:v>23</c:v>
                </c:pt>
                <c:pt idx="483">
                  <c:v>18</c:v>
                </c:pt>
                <c:pt idx="484">
                  <c:v>16</c:v>
                </c:pt>
                <c:pt idx="485">
                  <c:v>23</c:v>
                </c:pt>
                <c:pt idx="486">
                  <c:v>19</c:v>
                </c:pt>
                <c:pt idx="487">
                  <c:v>19</c:v>
                </c:pt>
                <c:pt idx="488">
                  <c:v>13</c:v>
                </c:pt>
                <c:pt idx="489">
                  <c:v>15</c:v>
                </c:pt>
                <c:pt idx="490">
                  <c:v>14</c:v>
                </c:pt>
                <c:pt idx="491">
                  <c:v>21</c:v>
                </c:pt>
                <c:pt idx="492">
                  <c:v>12</c:v>
                </c:pt>
                <c:pt idx="493">
                  <c:v>15</c:v>
                </c:pt>
                <c:pt idx="494">
                  <c:v>22</c:v>
                </c:pt>
                <c:pt idx="495">
                  <c:v>11</c:v>
                </c:pt>
                <c:pt idx="496">
                  <c:v>15</c:v>
                </c:pt>
                <c:pt idx="497">
                  <c:v>15</c:v>
                </c:pt>
                <c:pt idx="498">
                  <c:v>16</c:v>
                </c:pt>
                <c:pt idx="499">
                  <c:v>20</c:v>
                </c:pt>
                <c:pt idx="500">
                  <c:v>14</c:v>
                </c:pt>
                <c:pt idx="501">
                  <c:v>18</c:v>
                </c:pt>
                <c:pt idx="502">
                  <c:v>11</c:v>
                </c:pt>
                <c:pt idx="503">
                  <c:v>17</c:v>
                </c:pt>
                <c:pt idx="504">
                  <c:v>20</c:v>
                </c:pt>
                <c:pt idx="505">
                  <c:v>14</c:v>
                </c:pt>
                <c:pt idx="506">
                  <c:v>20</c:v>
                </c:pt>
                <c:pt idx="507">
                  <c:v>15</c:v>
                </c:pt>
                <c:pt idx="508">
                  <c:v>22</c:v>
                </c:pt>
                <c:pt idx="509">
                  <c:v>14</c:v>
                </c:pt>
                <c:pt idx="510">
                  <c:v>19</c:v>
                </c:pt>
                <c:pt idx="511">
                  <c:v>10</c:v>
                </c:pt>
                <c:pt idx="512">
                  <c:v>9</c:v>
                </c:pt>
                <c:pt idx="513">
                  <c:v>17</c:v>
                </c:pt>
                <c:pt idx="514">
                  <c:v>10</c:v>
                </c:pt>
                <c:pt idx="515">
                  <c:v>13</c:v>
                </c:pt>
                <c:pt idx="516">
                  <c:v>19</c:v>
                </c:pt>
                <c:pt idx="517">
                  <c:v>19</c:v>
                </c:pt>
                <c:pt idx="518">
                  <c:v>14</c:v>
                </c:pt>
                <c:pt idx="519">
                  <c:v>11</c:v>
                </c:pt>
                <c:pt idx="520">
                  <c:v>15</c:v>
                </c:pt>
                <c:pt idx="521">
                  <c:v>15</c:v>
                </c:pt>
                <c:pt idx="522">
                  <c:v>14</c:v>
                </c:pt>
                <c:pt idx="523">
                  <c:v>14</c:v>
                </c:pt>
                <c:pt idx="524">
                  <c:v>11</c:v>
                </c:pt>
                <c:pt idx="525">
                  <c:v>18</c:v>
                </c:pt>
                <c:pt idx="526">
                  <c:v>27</c:v>
                </c:pt>
                <c:pt idx="527">
                  <c:v>26</c:v>
                </c:pt>
                <c:pt idx="528">
                  <c:v>13</c:v>
                </c:pt>
                <c:pt idx="529">
                  <c:v>11</c:v>
                </c:pt>
                <c:pt idx="530">
                  <c:v>19</c:v>
                </c:pt>
                <c:pt idx="531">
                  <c:v>20</c:v>
                </c:pt>
                <c:pt idx="532">
                  <c:v>13</c:v>
                </c:pt>
                <c:pt idx="533">
                  <c:v>10</c:v>
                </c:pt>
                <c:pt idx="534">
                  <c:v>27</c:v>
                </c:pt>
                <c:pt idx="535">
                  <c:v>8</c:v>
                </c:pt>
                <c:pt idx="536">
                  <c:v>12</c:v>
                </c:pt>
                <c:pt idx="537">
                  <c:v>11</c:v>
                </c:pt>
                <c:pt idx="538">
                  <c:v>17</c:v>
                </c:pt>
                <c:pt idx="539">
                  <c:v>18</c:v>
                </c:pt>
                <c:pt idx="540">
                  <c:v>13</c:v>
                </c:pt>
                <c:pt idx="541">
                  <c:v>10</c:v>
                </c:pt>
                <c:pt idx="542">
                  <c:v>15</c:v>
                </c:pt>
                <c:pt idx="543">
                  <c:v>17</c:v>
                </c:pt>
                <c:pt idx="544">
                  <c:v>15</c:v>
                </c:pt>
                <c:pt idx="545">
                  <c:v>14</c:v>
                </c:pt>
                <c:pt idx="546">
                  <c:v>14</c:v>
                </c:pt>
                <c:pt idx="547">
                  <c:v>20</c:v>
                </c:pt>
                <c:pt idx="548">
                  <c:v>13</c:v>
                </c:pt>
                <c:pt idx="549">
                  <c:v>25</c:v>
                </c:pt>
                <c:pt idx="550">
                  <c:v>9</c:v>
                </c:pt>
                <c:pt idx="551">
                  <c:v>14</c:v>
                </c:pt>
                <c:pt idx="552">
                  <c:v>14</c:v>
                </c:pt>
                <c:pt idx="553">
                  <c:v>17</c:v>
                </c:pt>
                <c:pt idx="554">
                  <c:v>20</c:v>
                </c:pt>
                <c:pt idx="555">
                  <c:v>15</c:v>
                </c:pt>
                <c:pt idx="556">
                  <c:v>14</c:v>
                </c:pt>
                <c:pt idx="557">
                  <c:v>14</c:v>
                </c:pt>
                <c:pt idx="558">
                  <c:v>21</c:v>
                </c:pt>
                <c:pt idx="559">
                  <c:v>17</c:v>
                </c:pt>
                <c:pt idx="560">
                  <c:v>21</c:v>
                </c:pt>
                <c:pt idx="561">
                  <c:v>12</c:v>
                </c:pt>
                <c:pt idx="562">
                  <c:v>12</c:v>
                </c:pt>
                <c:pt idx="563">
                  <c:v>24</c:v>
                </c:pt>
                <c:pt idx="564">
                  <c:v>18</c:v>
                </c:pt>
                <c:pt idx="565">
                  <c:v>11</c:v>
                </c:pt>
                <c:pt idx="566">
                  <c:v>22</c:v>
                </c:pt>
                <c:pt idx="567">
                  <c:v>17</c:v>
                </c:pt>
                <c:pt idx="568">
                  <c:v>26</c:v>
                </c:pt>
                <c:pt idx="569">
                  <c:v>18</c:v>
                </c:pt>
                <c:pt idx="570">
                  <c:v>7</c:v>
                </c:pt>
                <c:pt idx="571">
                  <c:v>20</c:v>
                </c:pt>
                <c:pt idx="572">
                  <c:v>14</c:v>
                </c:pt>
                <c:pt idx="573">
                  <c:v>19</c:v>
                </c:pt>
                <c:pt idx="574">
                  <c:v>9</c:v>
                </c:pt>
                <c:pt idx="575">
                  <c:v>12</c:v>
                </c:pt>
                <c:pt idx="576">
                  <c:v>18</c:v>
                </c:pt>
                <c:pt idx="577">
                  <c:v>15</c:v>
                </c:pt>
                <c:pt idx="578">
                  <c:v>15</c:v>
                </c:pt>
                <c:pt idx="579">
                  <c:v>8</c:v>
                </c:pt>
                <c:pt idx="580">
                  <c:v>14</c:v>
                </c:pt>
                <c:pt idx="581">
                  <c:v>19</c:v>
                </c:pt>
                <c:pt idx="582">
                  <c:v>14</c:v>
                </c:pt>
                <c:pt idx="583">
                  <c:v>17</c:v>
                </c:pt>
                <c:pt idx="584">
                  <c:v>16</c:v>
                </c:pt>
                <c:pt idx="585">
                  <c:v>20</c:v>
                </c:pt>
                <c:pt idx="586">
                  <c:v>19</c:v>
                </c:pt>
                <c:pt idx="587">
                  <c:v>15</c:v>
                </c:pt>
                <c:pt idx="588">
                  <c:v>24</c:v>
                </c:pt>
                <c:pt idx="589">
                  <c:v>17</c:v>
                </c:pt>
                <c:pt idx="590">
                  <c:v>20</c:v>
                </c:pt>
                <c:pt idx="591">
                  <c:v>6</c:v>
                </c:pt>
                <c:pt idx="592">
                  <c:v>22</c:v>
                </c:pt>
                <c:pt idx="593">
                  <c:v>19</c:v>
                </c:pt>
                <c:pt idx="594">
                  <c:v>19</c:v>
                </c:pt>
                <c:pt idx="595">
                  <c:v>13</c:v>
                </c:pt>
                <c:pt idx="596">
                  <c:v>11</c:v>
                </c:pt>
                <c:pt idx="597">
                  <c:v>19</c:v>
                </c:pt>
                <c:pt idx="598">
                  <c:v>23</c:v>
                </c:pt>
                <c:pt idx="599">
                  <c:v>16</c:v>
                </c:pt>
                <c:pt idx="600">
                  <c:v>12</c:v>
                </c:pt>
                <c:pt idx="601">
                  <c:v>24</c:v>
                </c:pt>
                <c:pt idx="602">
                  <c:v>21</c:v>
                </c:pt>
                <c:pt idx="603">
                  <c:v>31</c:v>
                </c:pt>
                <c:pt idx="604">
                  <c:v>19</c:v>
                </c:pt>
                <c:pt idx="605">
                  <c:v>21</c:v>
                </c:pt>
                <c:pt idx="606">
                  <c:v>25</c:v>
                </c:pt>
                <c:pt idx="607">
                  <c:v>26</c:v>
                </c:pt>
                <c:pt idx="608">
                  <c:v>33</c:v>
                </c:pt>
                <c:pt idx="609">
                  <c:v>19</c:v>
                </c:pt>
                <c:pt idx="610">
                  <c:v>29</c:v>
                </c:pt>
                <c:pt idx="611">
                  <c:v>21</c:v>
                </c:pt>
                <c:pt idx="612">
                  <c:v>26</c:v>
                </c:pt>
                <c:pt idx="613">
                  <c:v>34</c:v>
                </c:pt>
                <c:pt idx="614">
                  <c:v>31</c:v>
                </c:pt>
                <c:pt idx="615">
                  <c:v>25</c:v>
                </c:pt>
                <c:pt idx="616">
                  <c:v>23</c:v>
                </c:pt>
                <c:pt idx="617">
                  <c:v>25</c:v>
                </c:pt>
                <c:pt idx="618">
                  <c:v>28</c:v>
                </c:pt>
                <c:pt idx="619">
                  <c:v>35</c:v>
                </c:pt>
                <c:pt idx="620">
                  <c:v>22</c:v>
                </c:pt>
                <c:pt idx="621">
                  <c:v>27</c:v>
                </c:pt>
                <c:pt idx="622">
                  <c:v>29</c:v>
                </c:pt>
                <c:pt idx="623">
                  <c:v>33</c:v>
                </c:pt>
                <c:pt idx="624">
                  <c:v>34</c:v>
                </c:pt>
                <c:pt idx="625">
                  <c:v>14</c:v>
                </c:pt>
                <c:pt idx="626">
                  <c:v>25</c:v>
                </c:pt>
                <c:pt idx="627">
                  <c:v>27</c:v>
                </c:pt>
                <c:pt idx="628">
                  <c:v>34</c:v>
                </c:pt>
                <c:pt idx="629">
                  <c:v>14</c:v>
                </c:pt>
                <c:pt idx="630">
                  <c:v>18</c:v>
                </c:pt>
                <c:pt idx="631">
                  <c:v>25</c:v>
                </c:pt>
                <c:pt idx="632">
                  <c:v>23</c:v>
                </c:pt>
                <c:pt idx="633">
                  <c:v>24</c:v>
                </c:pt>
                <c:pt idx="634">
                  <c:v>21</c:v>
                </c:pt>
                <c:pt idx="635">
                  <c:v>26</c:v>
                </c:pt>
                <c:pt idx="636">
                  <c:v>32</c:v>
                </c:pt>
                <c:pt idx="637">
                  <c:v>26</c:v>
                </c:pt>
                <c:pt idx="638">
                  <c:v>24</c:v>
                </c:pt>
                <c:pt idx="639">
                  <c:v>27</c:v>
                </c:pt>
                <c:pt idx="640">
                  <c:v>35</c:v>
                </c:pt>
                <c:pt idx="641">
                  <c:v>24</c:v>
                </c:pt>
                <c:pt idx="642">
                  <c:v>29</c:v>
                </c:pt>
                <c:pt idx="643">
                  <c:v>24</c:v>
                </c:pt>
                <c:pt idx="644">
                  <c:v>43</c:v>
                </c:pt>
                <c:pt idx="645">
                  <c:v>22</c:v>
                </c:pt>
                <c:pt idx="646">
                  <c:v>27</c:v>
                </c:pt>
                <c:pt idx="647">
                  <c:v>34</c:v>
                </c:pt>
                <c:pt idx="648">
                  <c:v>41</c:v>
                </c:pt>
                <c:pt idx="649">
                  <c:v>28</c:v>
                </c:pt>
                <c:pt idx="650">
                  <c:v>42</c:v>
                </c:pt>
                <c:pt idx="651">
                  <c:v>28</c:v>
                </c:pt>
                <c:pt idx="652">
                  <c:v>41</c:v>
                </c:pt>
                <c:pt idx="653">
                  <c:v>39</c:v>
                </c:pt>
                <c:pt idx="654">
                  <c:v>49</c:v>
                </c:pt>
                <c:pt idx="655">
                  <c:v>33</c:v>
                </c:pt>
                <c:pt idx="656">
                  <c:v>43</c:v>
                </c:pt>
                <c:pt idx="657">
                  <c:v>45</c:v>
                </c:pt>
                <c:pt idx="658">
                  <c:v>46</c:v>
                </c:pt>
                <c:pt idx="659">
                  <c:v>44</c:v>
                </c:pt>
                <c:pt idx="660">
                  <c:v>47</c:v>
                </c:pt>
                <c:pt idx="661">
                  <c:v>43</c:v>
                </c:pt>
                <c:pt idx="662">
                  <c:v>34</c:v>
                </c:pt>
                <c:pt idx="663">
                  <c:v>41</c:v>
                </c:pt>
                <c:pt idx="664">
                  <c:v>48</c:v>
                </c:pt>
                <c:pt idx="665">
                  <c:v>40</c:v>
                </c:pt>
                <c:pt idx="666">
                  <c:v>40</c:v>
                </c:pt>
                <c:pt idx="667">
                  <c:v>38</c:v>
                </c:pt>
                <c:pt idx="668">
                  <c:v>50</c:v>
                </c:pt>
                <c:pt idx="669">
                  <c:v>44</c:v>
                </c:pt>
                <c:pt idx="670">
                  <c:v>42</c:v>
                </c:pt>
                <c:pt idx="671">
                  <c:v>45</c:v>
                </c:pt>
                <c:pt idx="672">
                  <c:v>44</c:v>
                </c:pt>
                <c:pt idx="673">
                  <c:v>42</c:v>
                </c:pt>
                <c:pt idx="674">
                  <c:v>45</c:v>
                </c:pt>
                <c:pt idx="675">
                  <c:v>50</c:v>
                </c:pt>
                <c:pt idx="676">
                  <c:v>50</c:v>
                </c:pt>
                <c:pt idx="677">
                  <c:v>46</c:v>
                </c:pt>
                <c:pt idx="678">
                  <c:v>56</c:v>
                </c:pt>
                <c:pt idx="679">
                  <c:v>46</c:v>
                </c:pt>
                <c:pt idx="680">
                  <c:v>58</c:v>
                </c:pt>
                <c:pt idx="681">
                  <c:v>51</c:v>
                </c:pt>
                <c:pt idx="682">
                  <c:v>62</c:v>
                </c:pt>
                <c:pt idx="683">
                  <c:v>51</c:v>
                </c:pt>
                <c:pt idx="684">
                  <c:v>54</c:v>
                </c:pt>
                <c:pt idx="685">
                  <c:v>58</c:v>
                </c:pt>
                <c:pt idx="686">
                  <c:v>63</c:v>
                </c:pt>
                <c:pt idx="687">
                  <c:v>66</c:v>
                </c:pt>
                <c:pt idx="688">
                  <c:v>53</c:v>
                </c:pt>
                <c:pt idx="689">
                  <c:v>72</c:v>
                </c:pt>
                <c:pt idx="690">
                  <c:v>64</c:v>
                </c:pt>
                <c:pt idx="691">
                  <c:v>66</c:v>
                </c:pt>
                <c:pt idx="692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55B-1A42-A3CB-BFF35C0CCEFB}"/>
            </c:ext>
          </c:extLst>
        </c:ser>
        <c:ser>
          <c:idx val="4"/>
          <c:order val="4"/>
          <c:tx>
            <c:strRef>
              <c:f>Cases!$J$2</c:f>
              <c:strCache>
                <c:ptCount val="1"/>
                <c:pt idx="0">
                  <c:v>CTC_50%_M(t)=0.35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Cases!$J$3:$J$695</c:f>
              <c:numCache>
                <c:formatCode>General</c:formatCode>
                <c:ptCount val="693"/>
                <c:pt idx="349">
                  <c:v>7703</c:v>
                </c:pt>
                <c:pt idx="350">
                  <c:v>16662</c:v>
                </c:pt>
                <c:pt idx="351">
                  <c:v>15988</c:v>
                </c:pt>
                <c:pt idx="352">
                  <c:v>16128</c:v>
                </c:pt>
                <c:pt idx="353">
                  <c:v>18634</c:v>
                </c:pt>
                <c:pt idx="354">
                  <c:v>27611</c:v>
                </c:pt>
                <c:pt idx="355">
                  <c:v>30458</c:v>
                </c:pt>
                <c:pt idx="356">
                  <c:v>31563</c:v>
                </c:pt>
                <c:pt idx="357">
                  <c:v>38079</c:v>
                </c:pt>
                <c:pt idx="358">
                  <c:v>48830</c:v>
                </c:pt>
                <c:pt idx="359">
                  <c:v>55643</c:v>
                </c:pt>
                <c:pt idx="360">
                  <c:v>60413</c:v>
                </c:pt>
                <c:pt idx="361">
                  <c:v>71186</c:v>
                </c:pt>
                <c:pt idx="362">
                  <c:v>86079</c:v>
                </c:pt>
                <c:pt idx="363">
                  <c:v>97375</c:v>
                </c:pt>
                <c:pt idx="364">
                  <c:v>108449</c:v>
                </c:pt>
                <c:pt idx="365">
                  <c:v>123541</c:v>
                </c:pt>
                <c:pt idx="366">
                  <c:v>143262</c:v>
                </c:pt>
                <c:pt idx="367">
                  <c:v>158374</c:v>
                </c:pt>
                <c:pt idx="368">
                  <c:v>174942</c:v>
                </c:pt>
                <c:pt idx="369">
                  <c:v>192508</c:v>
                </c:pt>
                <c:pt idx="370">
                  <c:v>210897</c:v>
                </c:pt>
                <c:pt idx="371">
                  <c:v>226399</c:v>
                </c:pt>
                <c:pt idx="372">
                  <c:v>240012</c:v>
                </c:pt>
                <c:pt idx="373">
                  <c:v>250225</c:v>
                </c:pt>
                <c:pt idx="374">
                  <c:v>259624</c:v>
                </c:pt>
                <c:pt idx="375">
                  <c:v>261333</c:v>
                </c:pt>
                <c:pt idx="376">
                  <c:v>261607</c:v>
                </c:pt>
                <c:pt idx="377">
                  <c:v>253860</c:v>
                </c:pt>
                <c:pt idx="378">
                  <c:v>245022</c:v>
                </c:pt>
                <c:pt idx="379">
                  <c:v>231573</c:v>
                </c:pt>
                <c:pt idx="380">
                  <c:v>214604</c:v>
                </c:pt>
                <c:pt idx="381">
                  <c:v>195657</c:v>
                </c:pt>
                <c:pt idx="382">
                  <c:v>175934</c:v>
                </c:pt>
                <c:pt idx="383">
                  <c:v>62881</c:v>
                </c:pt>
                <c:pt idx="384">
                  <c:v>57573</c:v>
                </c:pt>
                <c:pt idx="385">
                  <c:v>51000</c:v>
                </c:pt>
                <c:pt idx="386">
                  <c:v>40014</c:v>
                </c:pt>
                <c:pt idx="387">
                  <c:v>22183</c:v>
                </c:pt>
                <c:pt idx="388">
                  <c:v>14777</c:v>
                </c:pt>
                <c:pt idx="389">
                  <c:v>12537</c:v>
                </c:pt>
                <c:pt idx="390">
                  <c:v>9865</c:v>
                </c:pt>
                <c:pt idx="391">
                  <c:v>5979</c:v>
                </c:pt>
                <c:pt idx="392">
                  <c:v>3996</c:v>
                </c:pt>
                <c:pt idx="393">
                  <c:v>3149</c:v>
                </c:pt>
                <c:pt idx="394">
                  <c:v>2357</c:v>
                </c:pt>
                <c:pt idx="395">
                  <c:v>1604</c:v>
                </c:pt>
                <c:pt idx="396">
                  <c:v>1054</c:v>
                </c:pt>
                <c:pt idx="397">
                  <c:v>763</c:v>
                </c:pt>
                <c:pt idx="398">
                  <c:v>557</c:v>
                </c:pt>
                <c:pt idx="399">
                  <c:v>432</c:v>
                </c:pt>
                <c:pt idx="400">
                  <c:v>256</c:v>
                </c:pt>
                <c:pt idx="401">
                  <c:v>193</c:v>
                </c:pt>
                <c:pt idx="402">
                  <c:v>155</c:v>
                </c:pt>
                <c:pt idx="403">
                  <c:v>122</c:v>
                </c:pt>
                <c:pt idx="404">
                  <c:v>79</c:v>
                </c:pt>
                <c:pt idx="405">
                  <c:v>63</c:v>
                </c:pt>
                <c:pt idx="406">
                  <c:v>30</c:v>
                </c:pt>
                <c:pt idx="407">
                  <c:v>26</c:v>
                </c:pt>
                <c:pt idx="408">
                  <c:v>24</c:v>
                </c:pt>
                <c:pt idx="409">
                  <c:v>25</c:v>
                </c:pt>
                <c:pt idx="410">
                  <c:v>8</c:v>
                </c:pt>
                <c:pt idx="411">
                  <c:v>9</c:v>
                </c:pt>
                <c:pt idx="412">
                  <c:v>2</c:v>
                </c:pt>
                <c:pt idx="413">
                  <c:v>5</c:v>
                </c:pt>
                <c:pt idx="414">
                  <c:v>1</c:v>
                </c:pt>
                <c:pt idx="415">
                  <c:v>3</c:v>
                </c:pt>
                <c:pt idx="416">
                  <c:v>1</c:v>
                </c:pt>
                <c:pt idx="417">
                  <c:v>5</c:v>
                </c:pt>
                <c:pt idx="418">
                  <c:v>4</c:v>
                </c:pt>
                <c:pt idx="419">
                  <c:v>2</c:v>
                </c:pt>
                <c:pt idx="420">
                  <c:v>9</c:v>
                </c:pt>
                <c:pt idx="421">
                  <c:v>1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5</c:v>
                </c:pt>
                <c:pt idx="426">
                  <c:v>3</c:v>
                </c:pt>
                <c:pt idx="427">
                  <c:v>6</c:v>
                </c:pt>
                <c:pt idx="428">
                  <c:v>4</c:v>
                </c:pt>
                <c:pt idx="429">
                  <c:v>5</c:v>
                </c:pt>
                <c:pt idx="430">
                  <c:v>3</c:v>
                </c:pt>
                <c:pt idx="431">
                  <c:v>4</c:v>
                </c:pt>
                <c:pt idx="432">
                  <c:v>4</c:v>
                </c:pt>
                <c:pt idx="433">
                  <c:v>2</c:v>
                </c:pt>
                <c:pt idx="434">
                  <c:v>3</c:v>
                </c:pt>
                <c:pt idx="435">
                  <c:v>3</c:v>
                </c:pt>
                <c:pt idx="436">
                  <c:v>7</c:v>
                </c:pt>
                <c:pt idx="437">
                  <c:v>2</c:v>
                </c:pt>
                <c:pt idx="438">
                  <c:v>6</c:v>
                </c:pt>
                <c:pt idx="439">
                  <c:v>1</c:v>
                </c:pt>
                <c:pt idx="440">
                  <c:v>3</c:v>
                </c:pt>
                <c:pt idx="441">
                  <c:v>5</c:v>
                </c:pt>
                <c:pt idx="442">
                  <c:v>7</c:v>
                </c:pt>
                <c:pt idx="443">
                  <c:v>3</c:v>
                </c:pt>
                <c:pt idx="444">
                  <c:v>5</c:v>
                </c:pt>
                <c:pt idx="445">
                  <c:v>6</c:v>
                </c:pt>
                <c:pt idx="446">
                  <c:v>4</c:v>
                </c:pt>
                <c:pt idx="447">
                  <c:v>4</c:v>
                </c:pt>
                <c:pt idx="448">
                  <c:v>3</c:v>
                </c:pt>
                <c:pt idx="449">
                  <c:v>5</c:v>
                </c:pt>
                <c:pt idx="450">
                  <c:v>3</c:v>
                </c:pt>
                <c:pt idx="451">
                  <c:v>6</c:v>
                </c:pt>
                <c:pt idx="452">
                  <c:v>4</c:v>
                </c:pt>
                <c:pt idx="453">
                  <c:v>4</c:v>
                </c:pt>
                <c:pt idx="454">
                  <c:v>5</c:v>
                </c:pt>
                <c:pt idx="455">
                  <c:v>4</c:v>
                </c:pt>
                <c:pt idx="456">
                  <c:v>9</c:v>
                </c:pt>
                <c:pt idx="457">
                  <c:v>1</c:v>
                </c:pt>
                <c:pt idx="458">
                  <c:v>1</c:v>
                </c:pt>
                <c:pt idx="459">
                  <c:v>3</c:v>
                </c:pt>
                <c:pt idx="460">
                  <c:v>7</c:v>
                </c:pt>
                <c:pt idx="461">
                  <c:v>5</c:v>
                </c:pt>
                <c:pt idx="462">
                  <c:v>2</c:v>
                </c:pt>
                <c:pt idx="463">
                  <c:v>7</c:v>
                </c:pt>
                <c:pt idx="464">
                  <c:v>1</c:v>
                </c:pt>
                <c:pt idx="465">
                  <c:v>2</c:v>
                </c:pt>
                <c:pt idx="466">
                  <c:v>2</c:v>
                </c:pt>
                <c:pt idx="467">
                  <c:v>3</c:v>
                </c:pt>
                <c:pt idx="468">
                  <c:v>1</c:v>
                </c:pt>
                <c:pt idx="469">
                  <c:v>7</c:v>
                </c:pt>
                <c:pt idx="470">
                  <c:v>7</c:v>
                </c:pt>
                <c:pt idx="471">
                  <c:v>5</c:v>
                </c:pt>
                <c:pt idx="472">
                  <c:v>4</c:v>
                </c:pt>
                <c:pt idx="473">
                  <c:v>3</c:v>
                </c:pt>
                <c:pt idx="474">
                  <c:v>6</c:v>
                </c:pt>
                <c:pt idx="475">
                  <c:v>6</c:v>
                </c:pt>
                <c:pt idx="476">
                  <c:v>4</c:v>
                </c:pt>
                <c:pt idx="477">
                  <c:v>6</c:v>
                </c:pt>
                <c:pt idx="478">
                  <c:v>7</c:v>
                </c:pt>
                <c:pt idx="479">
                  <c:v>4</c:v>
                </c:pt>
                <c:pt idx="480">
                  <c:v>1</c:v>
                </c:pt>
                <c:pt idx="481">
                  <c:v>6</c:v>
                </c:pt>
                <c:pt idx="482">
                  <c:v>5</c:v>
                </c:pt>
                <c:pt idx="483">
                  <c:v>9</c:v>
                </c:pt>
                <c:pt idx="484">
                  <c:v>8</c:v>
                </c:pt>
                <c:pt idx="485">
                  <c:v>4</c:v>
                </c:pt>
                <c:pt idx="486">
                  <c:v>4</c:v>
                </c:pt>
                <c:pt idx="487">
                  <c:v>8</c:v>
                </c:pt>
                <c:pt idx="488">
                  <c:v>5</c:v>
                </c:pt>
                <c:pt idx="489">
                  <c:v>2</c:v>
                </c:pt>
                <c:pt idx="490">
                  <c:v>4</c:v>
                </c:pt>
                <c:pt idx="491">
                  <c:v>4</c:v>
                </c:pt>
                <c:pt idx="492">
                  <c:v>3</c:v>
                </c:pt>
                <c:pt idx="493">
                  <c:v>2</c:v>
                </c:pt>
                <c:pt idx="494">
                  <c:v>5</c:v>
                </c:pt>
                <c:pt idx="495">
                  <c:v>6</c:v>
                </c:pt>
                <c:pt idx="496">
                  <c:v>4</c:v>
                </c:pt>
                <c:pt idx="497">
                  <c:v>2</c:v>
                </c:pt>
                <c:pt idx="498">
                  <c:v>1</c:v>
                </c:pt>
                <c:pt idx="499">
                  <c:v>5</c:v>
                </c:pt>
                <c:pt idx="500">
                  <c:v>5</c:v>
                </c:pt>
                <c:pt idx="501">
                  <c:v>2</c:v>
                </c:pt>
                <c:pt idx="502">
                  <c:v>4</c:v>
                </c:pt>
                <c:pt idx="503">
                  <c:v>7</c:v>
                </c:pt>
                <c:pt idx="504">
                  <c:v>5</c:v>
                </c:pt>
                <c:pt idx="505">
                  <c:v>4</c:v>
                </c:pt>
                <c:pt idx="506">
                  <c:v>3</c:v>
                </c:pt>
                <c:pt idx="507">
                  <c:v>0</c:v>
                </c:pt>
                <c:pt idx="508">
                  <c:v>5</c:v>
                </c:pt>
                <c:pt idx="509">
                  <c:v>6</c:v>
                </c:pt>
                <c:pt idx="510">
                  <c:v>5</c:v>
                </c:pt>
                <c:pt idx="511">
                  <c:v>8</c:v>
                </c:pt>
                <c:pt idx="512">
                  <c:v>6</c:v>
                </c:pt>
                <c:pt idx="513">
                  <c:v>6</c:v>
                </c:pt>
                <c:pt idx="514">
                  <c:v>8</c:v>
                </c:pt>
                <c:pt idx="515">
                  <c:v>3</c:v>
                </c:pt>
                <c:pt idx="516">
                  <c:v>7</c:v>
                </c:pt>
                <c:pt idx="517">
                  <c:v>5</c:v>
                </c:pt>
                <c:pt idx="518">
                  <c:v>4</c:v>
                </c:pt>
                <c:pt idx="519">
                  <c:v>2</c:v>
                </c:pt>
                <c:pt idx="520">
                  <c:v>6</c:v>
                </c:pt>
                <c:pt idx="521">
                  <c:v>3</c:v>
                </c:pt>
                <c:pt idx="522">
                  <c:v>3</c:v>
                </c:pt>
                <c:pt idx="523">
                  <c:v>4</c:v>
                </c:pt>
                <c:pt idx="524">
                  <c:v>4</c:v>
                </c:pt>
                <c:pt idx="525">
                  <c:v>5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1</c:v>
                </c:pt>
                <c:pt idx="530">
                  <c:v>4</c:v>
                </c:pt>
                <c:pt idx="531">
                  <c:v>6</c:v>
                </c:pt>
                <c:pt idx="532">
                  <c:v>5</c:v>
                </c:pt>
                <c:pt idx="533">
                  <c:v>6</c:v>
                </c:pt>
                <c:pt idx="534">
                  <c:v>2</c:v>
                </c:pt>
                <c:pt idx="535">
                  <c:v>6</c:v>
                </c:pt>
                <c:pt idx="536">
                  <c:v>2</c:v>
                </c:pt>
                <c:pt idx="537">
                  <c:v>4</c:v>
                </c:pt>
                <c:pt idx="538">
                  <c:v>2</c:v>
                </c:pt>
                <c:pt idx="539">
                  <c:v>5</c:v>
                </c:pt>
                <c:pt idx="540">
                  <c:v>5</c:v>
                </c:pt>
                <c:pt idx="541">
                  <c:v>2</c:v>
                </c:pt>
                <c:pt idx="542">
                  <c:v>4</c:v>
                </c:pt>
                <c:pt idx="543">
                  <c:v>1</c:v>
                </c:pt>
                <c:pt idx="544">
                  <c:v>1</c:v>
                </c:pt>
                <c:pt idx="545">
                  <c:v>4</c:v>
                </c:pt>
                <c:pt idx="546">
                  <c:v>5</c:v>
                </c:pt>
                <c:pt idx="547">
                  <c:v>3</c:v>
                </c:pt>
                <c:pt idx="548">
                  <c:v>4</c:v>
                </c:pt>
                <c:pt idx="549">
                  <c:v>7</c:v>
                </c:pt>
                <c:pt idx="550">
                  <c:v>0</c:v>
                </c:pt>
                <c:pt idx="551">
                  <c:v>5</c:v>
                </c:pt>
                <c:pt idx="552">
                  <c:v>3</c:v>
                </c:pt>
                <c:pt idx="553">
                  <c:v>3</c:v>
                </c:pt>
                <c:pt idx="554">
                  <c:v>4</c:v>
                </c:pt>
                <c:pt idx="555">
                  <c:v>1</c:v>
                </c:pt>
                <c:pt idx="556">
                  <c:v>4</c:v>
                </c:pt>
                <c:pt idx="557">
                  <c:v>4</c:v>
                </c:pt>
                <c:pt idx="558">
                  <c:v>2</c:v>
                </c:pt>
                <c:pt idx="559">
                  <c:v>3</c:v>
                </c:pt>
                <c:pt idx="560">
                  <c:v>4</c:v>
                </c:pt>
                <c:pt idx="561">
                  <c:v>3</c:v>
                </c:pt>
                <c:pt idx="562">
                  <c:v>2</c:v>
                </c:pt>
                <c:pt idx="563">
                  <c:v>3</c:v>
                </c:pt>
                <c:pt idx="564">
                  <c:v>1</c:v>
                </c:pt>
                <c:pt idx="565">
                  <c:v>8</c:v>
                </c:pt>
                <c:pt idx="566">
                  <c:v>2</c:v>
                </c:pt>
                <c:pt idx="567">
                  <c:v>3</c:v>
                </c:pt>
                <c:pt idx="568">
                  <c:v>4</c:v>
                </c:pt>
                <c:pt idx="569">
                  <c:v>5</c:v>
                </c:pt>
                <c:pt idx="570">
                  <c:v>3</c:v>
                </c:pt>
                <c:pt idx="571">
                  <c:v>3</c:v>
                </c:pt>
                <c:pt idx="572">
                  <c:v>4</c:v>
                </c:pt>
                <c:pt idx="573">
                  <c:v>4</c:v>
                </c:pt>
                <c:pt idx="574">
                  <c:v>4</c:v>
                </c:pt>
                <c:pt idx="575">
                  <c:v>3</c:v>
                </c:pt>
                <c:pt idx="576">
                  <c:v>3</c:v>
                </c:pt>
                <c:pt idx="577">
                  <c:v>4</c:v>
                </c:pt>
                <c:pt idx="578">
                  <c:v>3</c:v>
                </c:pt>
                <c:pt idx="579">
                  <c:v>5</c:v>
                </c:pt>
                <c:pt idx="580">
                  <c:v>2</c:v>
                </c:pt>
                <c:pt idx="581">
                  <c:v>5</c:v>
                </c:pt>
                <c:pt idx="582">
                  <c:v>3</c:v>
                </c:pt>
                <c:pt idx="583">
                  <c:v>6</c:v>
                </c:pt>
                <c:pt idx="584">
                  <c:v>7</c:v>
                </c:pt>
                <c:pt idx="585">
                  <c:v>3</c:v>
                </c:pt>
                <c:pt idx="586">
                  <c:v>2</c:v>
                </c:pt>
                <c:pt idx="587">
                  <c:v>8</c:v>
                </c:pt>
                <c:pt idx="588">
                  <c:v>1</c:v>
                </c:pt>
                <c:pt idx="589">
                  <c:v>4</c:v>
                </c:pt>
                <c:pt idx="590">
                  <c:v>1</c:v>
                </c:pt>
                <c:pt idx="591">
                  <c:v>3</c:v>
                </c:pt>
                <c:pt idx="592">
                  <c:v>4</c:v>
                </c:pt>
                <c:pt idx="593">
                  <c:v>3</c:v>
                </c:pt>
                <c:pt idx="594">
                  <c:v>6</c:v>
                </c:pt>
                <c:pt idx="595">
                  <c:v>3</c:v>
                </c:pt>
                <c:pt idx="596">
                  <c:v>3</c:v>
                </c:pt>
                <c:pt idx="597">
                  <c:v>1</c:v>
                </c:pt>
                <c:pt idx="598">
                  <c:v>5</c:v>
                </c:pt>
                <c:pt idx="599">
                  <c:v>2</c:v>
                </c:pt>
                <c:pt idx="600">
                  <c:v>1</c:v>
                </c:pt>
                <c:pt idx="601">
                  <c:v>4</c:v>
                </c:pt>
                <c:pt idx="602">
                  <c:v>5</c:v>
                </c:pt>
                <c:pt idx="603">
                  <c:v>1</c:v>
                </c:pt>
                <c:pt idx="604">
                  <c:v>2</c:v>
                </c:pt>
                <c:pt idx="605">
                  <c:v>5</c:v>
                </c:pt>
                <c:pt idx="606">
                  <c:v>3</c:v>
                </c:pt>
                <c:pt idx="607">
                  <c:v>3</c:v>
                </c:pt>
                <c:pt idx="608">
                  <c:v>3</c:v>
                </c:pt>
                <c:pt idx="609">
                  <c:v>3</c:v>
                </c:pt>
                <c:pt idx="610">
                  <c:v>1</c:v>
                </c:pt>
                <c:pt idx="611">
                  <c:v>8</c:v>
                </c:pt>
                <c:pt idx="612">
                  <c:v>4</c:v>
                </c:pt>
                <c:pt idx="613">
                  <c:v>2</c:v>
                </c:pt>
                <c:pt idx="614">
                  <c:v>3</c:v>
                </c:pt>
                <c:pt idx="615">
                  <c:v>10</c:v>
                </c:pt>
                <c:pt idx="616">
                  <c:v>7</c:v>
                </c:pt>
                <c:pt idx="617">
                  <c:v>9</c:v>
                </c:pt>
                <c:pt idx="618">
                  <c:v>8</c:v>
                </c:pt>
                <c:pt idx="619">
                  <c:v>1</c:v>
                </c:pt>
                <c:pt idx="620">
                  <c:v>6</c:v>
                </c:pt>
                <c:pt idx="621">
                  <c:v>4</c:v>
                </c:pt>
                <c:pt idx="622">
                  <c:v>6</c:v>
                </c:pt>
                <c:pt idx="623">
                  <c:v>3</c:v>
                </c:pt>
                <c:pt idx="624">
                  <c:v>1</c:v>
                </c:pt>
                <c:pt idx="625">
                  <c:v>7</c:v>
                </c:pt>
                <c:pt idx="626">
                  <c:v>7</c:v>
                </c:pt>
                <c:pt idx="627">
                  <c:v>4</c:v>
                </c:pt>
                <c:pt idx="628">
                  <c:v>1</c:v>
                </c:pt>
                <c:pt idx="629">
                  <c:v>2</c:v>
                </c:pt>
                <c:pt idx="630">
                  <c:v>3</c:v>
                </c:pt>
                <c:pt idx="631">
                  <c:v>1</c:v>
                </c:pt>
                <c:pt idx="632">
                  <c:v>6</c:v>
                </c:pt>
                <c:pt idx="633">
                  <c:v>5</c:v>
                </c:pt>
                <c:pt idx="634">
                  <c:v>6</c:v>
                </c:pt>
                <c:pt idx="635">
                  <c:v>5</c:v>
                </c:pt>
                <c:pt idx="636">
                  <c:v>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9</c:v>
                </c:pt>
                <c:pt idx="642">
                  <c:v>2</c:v>
                </c:pt>
                <c:pt idx="643">
                  <c:v>3</c:v>
                </c:pt>
                <c:pt idx="644">
                  <c:v>6</c:v>
                </c:pt>
                <c:pt idx="645">
                  <c:v>3</c:v>
                </c:pt>
                <c:pt idx="646">
                  <c:v>3</c:v>
                </c:pt>
                <c:pt idx="647">
                  <c:v>2</c:v>
                </c:pt>
                <c:pt idx="648">
                  <c:v>4</c:v>
                </c:pt>
                <c:pt idx="649">
                  <c:v>4</c:v>
                </c:pt>
                <c:pt idx="650">
                  <c:v>2</c:v>
                </c:pt>
                <c:pt idx="651">
                  <c:v>3</c:v>
                </c:pt>
                <c:pt idx="652">
                  <c:v>6</c:v>
                </c:pt>
                <c:pt idx="653">
                  <c:v>3</c:v>
                </c:pt>
                <c:pt idx="654">
                  <c:v>4</c:v>
                </c:pt>
                <c:pt idx="655">
                  <c:v>9</c:v>
                </c:pt>
                <c:pt idx="656">
                  <c:v>6</c:v>
                </c:pt>
                <c:pt idx="657">
                  <c:v>8</c:v>
                </c:pt>
                <c:pt idx="658">
                  <c:v>5</c:v>
                </c:pt>
                <c:pt idx="659">
                  <c:v>7</c:v>
                </c:pt>
                <c:pt idx="660">
                  <c:v>7</c:v>
                </c:pt>
                <c:pt idx="661">
                  <c:v>6</c:v>
                </c:pt>
                <c:pt idx="662">
                  <c:v>4</c:v>
                </c:pt>
                <c:pt idx="663">
                  <c:v>5</c:v>
                </c:pt>
                <c:pt idx="664">
                  <c:v>7</c:v>
                </c:pt>
                <c:pt idx="665">
                  <c:v>8</c:v>
                </c:pt>
                <c:pt idx="666">
                  <c:v>6</c:v>
                </c:pt>
                <c:pt idx="667">
                  <c:v>5</c:v>
                </c:pt>
                <c:pt idx="668">
                  <c:v>4</c:v>
                </c:pt>
                <c:pt idx="669">
                  <c:v>7</c:v>
                </c:pt>
                <c:pt idx="670">
                  <c:v>8</c:v>
                </c:pt>
                <c:pt idx="671">
                  <c:v>5</c:v>
                </c:pt>
                <c:pt idx="672">
                  <c:v>5</c:v>
                </c:pt>
                <c:pt idx="673">
                  <c:v>5</c:v>
                </c:pt>
                <c:pt idx="674">
                  <c:v>4</c:v>
                </c:pt>
                <c:pt idx="675">
                  <c:v>1</c:v>
                </c:pt>
                <c:pt idx="676">
                  <c:v>2</c:v>
                </c:pt>
                <c:pt idx="677">
                  <c:v>2</c:v>
                </c:pt>
                <c:pt idx="678">
                  <c:v>8</c:v>
                </c:pt>
                <c:pt idx="679">
                  <c:v>2</c:v>
                </c:pt>
                <c:pt idx="680">
                  <c:v>4</c:v>
                </c:pt>
                <c:pt idx="681">
                  <c:v>3</c:v>
                </c:pt>
                <c:pt idx="682">
                  <c:v>3</c:v>
                </c:pt>
                <c:pt idx="683">
                  <c:v>3</c:v>
                </c:pt>
                <c:pt idx="684">
                  <c:v>3</c:v>
                </c:pt>
                <c:pt idx="685">
                  <c:v>4</c:v>
                </c:pt>
                <c:pt idx="686">
                  <c:v>7</c:v>
                </c:pt>
                <c:pt idx="687">
                  <c:v>5</c:v>
                </c:pt>
                <c:pt idx="688">
                  <c:v>5</c:v>
                </c:pt>
                <c:pt idx="689">
                  <c:v>3</c:v>
                </c:pt>
                <c:pt idx="690">
                  <c:v>3</c:v>
                </c:pt>
                <c:pt idx="691">
                  <c:v>3</c:v>
                </c:pt>
                <c:pt idx="69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55B-1A42-A3CB-BFF35C0CCEFB}"/>
            </c:ext>
          </c:extLst>
        </c:ser>
        <c:ser>
          <c:idx val="10"/>
          <c:order val="5"/>
          <c:tx>
            <c:strRef>
              <c:f>Cases!$G$2</c:f>
              <c:strCache>
                <c:ptCount val="1"/>
                <c:pt idx="0">
                  <c:v>CTC_100%_M(t)=0.7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Cases!$G$3:$G$695</c:f>
              <c:numCache>
                <c:formatCode>General</c:formatCode>
                <c:ptCount val="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14</c:v>
                </c:pt>
                <c:pt idx="9">
                  <c:v>15</c:v>
                </c:pt>
                <c:pt idx="10">
                  <c:v>18</c:v>
                </c:pt>
                <c:pt idx="11">
                  <c:v>24</c:v>
                </c:pt>
                <c:pt idx="12">
                  <c:v>45</c:v>
                </c:pt>
                <c:pt idx="13">
                  <c:v>61</c:v>
                </c:pt>
                <c:pt idx="14">
                  <c:v>89</c:v>
                </c:pt>
                <c:pt idx="15">
                  <c:v>119</c:v>
                </c:pt>
                <c:pt idx="16">
                  <c:v>134</c:v>
                </c:pt>
                <c:pt idx="17">
                  <c:v>237</c:v>
                </c:pt>
                <c:pt idx="18">
                  <c:v>361</c:v>
                </c:pt>
                <c:pt idx="19">
                  <c:v>388</c:v>
                </c:pt>
                <c:pt idx="20">
                  <c:v>575</c:v>
                </c:pt>
                <c:pt idx="21">
                  <c:v>495</c:v>
                </c:pt>
                <c:pt idx="22">
                  <c:v>694</c:v>
                </c:pt>
                <c:pt idx="23">
                  <c:v>723</c:v>
                </c:pt>
                <c:pt idx="24">
                  <c:v>873</c:v>
                </c:pt>
                <c:pt idx="25">
                  <c:v>937</c:v>
                </c:pt>
                <c:pt idx="26">
                  <c:v>1180</c:v>
                </c:pt>
                <c:pt idx="27">
                  <c:v>1240</c:v>
                </c:pt>
                <c:pt idx="28">
                  <c:v>1461</c:v>
                </c:pt>
                <c:pt idx="29">
                  <c:v>1680</c:v>
                </c:pt>
                <c:pt idx="30">
                  <c:v>1991</c:v>
                </c:pt>
                <c:pt idx="31">
                  <c:v>2191</c:v>
                </c:pt>
                <c:pt idx="32">
                  <c:v>2481</c:v>
                </c:pt>
                <c:pt idx="33">
                  <c:v>2893</c:v>
                </c:pt>
                <c:pt idx="34">
                  <c:v>3340</c:v>
                </c:pt>
                <c:pt idx="35">
                  <c:v>3663</c:v>
                </c:pt>
                <c:pt idx="36">
                  <c:v>4264</c:v>
                </c:pt>
                <c:pt idx="37">
                  <c:v>5115</c:v>
                </c:pt>
                <c:pt idx="38">
                  <c:v>5546</c:v>
                </c:pt>
                <c:pt idx="39">
                  <c:v>6297</c:v>
                </c:pt>
                <c:pt idx="40">
                  <c:v>3995</c:v>
                </c:pt>
                <c:pt idx="41">
                  <c:v>4675</c:v>
                </c:pt>
                <c:pt idx="42">
                  <c:v>5139</c:v>
                </c:pt>
                <c:pt idx="43">
                  <c:v>5167</c:v>
                </c:pt>
                <c:pt idx="44">
                  <c:v>4334</c:v>
                </c:pt>
                <c:pt idx="45">
                  <c:v>4307</c:v>
                </c:pt>
                <c:pt idx="46">
                  <c:v>4665</c:v>
                </c:pt>
                <c:pt idx="47">
                  <c:v>4602</c:v>
                </c:pt>
                <c:pt idx="48">
                  <c:v>4087</c:v>
                </c:pt>
                <c:pt idx="49">
                  <c:v>4088</c:v>
                </c:pt>
                <c:pt idx="50">
                  <c:v>4202</c:v>
                </c:pt>
                <c:pt idx="51">
                  <c:v>4210</c:v>
                </c:pt>
                <c:pt idx="52">
                  <c:v>3789</c:v>
                </c:pt>
                <c:pt idx="53">
                  <c:v>3312</c:v>
                </c:pt>
                <c:pt idx="54">
                  <c:v>3302</c:v>
                </c:pt>
                <c:pt idx="55">
                  <c:v>3312</c:v>
                </c:pt>
                <c:pt idx="56">
                  <c:v>3032</c:v>
                </c:pt>
                <c:pt idx="57">
                  <c:v>2718</c:v>
                </c:pt>
                <c:pt idx="58">
                  <c:v>2708</c:v>
                </c:pt>
                <c:pt idx="59">
                  <c:v>2619</c:v>
                </c:pt>
                <c:pt idx="60">
                  <c:v>2352</c:v>
                </c:pt>
                <c:pt idx="61">
                  <c:v>2243</c:v>
                </c:pt>
                <c:pt idx="62">
                  <c:v>2189</c:v>
                </c:pt>
                <c:pt idx="63">
                  <c:v>2048</c:v>
                </c:pt>
                <c:pt idx="64">
                  <c:v>1915</c:v>
                </c:pt>
                <c:pt idx="65">
                  <c:v>1758</c:v>
                </c:pt>
                <c:pt idx="66">
                  <c:v>1748</c:v>
                </c:pt>
                <c:pt idx="67">
                  <c:v>1659</c:v>
                </c:pt>
                <c:pt idx="68">
                  <c:v>1557</c:v>
                </c:pt>
                <c:pt idx="69">
                  <c:v>1464</c:v>
                </c:pt>
                <c:pt idx="70">
                  <c:v>1382</c:v>
                </c:pt>
                <c:pt idx="71">
                  <c:v>1306</c:v>
                </c:pt>
                <c:pt idx="72">
                  <c:v>1240</c:v>
                </c:pt>
                <c:pt idx="73">
                  <c:v>1250</c:v>
                </c:pt>
                <c:pt idx="74">
                  <c:v>1033</c:v>
                </c:pt>
                <c:pt idx="75">
                  <c:v>1091</c:v>
                </c:pt>
                <c:pt idx="76">
                  <c:v>978</c:v>
                </c:pt>
                <c:pt idx="77">
                  <c:v>952</c:v>
                </c:pt>
                <c:pt idx="78">
                  <c:v>925</c:v>
                </c:pt>
                <c:pt idx="79">
                  <c:v>811</c:v>
                </c:pt>
                <c:pt idx="80">
                  <c:v>819</c:v>
                </c:pt>
                <c:pt idx="81">
                  <c:v>738</c:v>
                </c:pt>
                <c:pt idx="82">
                  <c:v>751</c:v>
                </c:pt>
                <c:pt idx="83">
                  <c:v>571</c:v>
                </c:pt>
                <c:pt idx="84">
                  <c:v>568</c:v>
                </c:pt>
                <c:pt idx="85">
                  <c:v>522</c:v>
                </c:pt>
                <c:pt idx="86">
                  <c:v>489</c:v>
                </c:pt>
                <c:pt idx="87">
                  <c:v>420</c:v>
                </c:pt>
                <c:pt idx="88">
                  <c:v>399</c:v>
                </c:pt>
                <c:pt idx="89">
                  <c:v>362</c:v>
                </c:pt>
                <c:pt idx="90">
                  <c:v>348</c:v>
                </c:pt>
                <c:pt idx="91">
                  <c:v>285</c:v>
                </c:pt>
                <c:pt idx="92">
                  <c:v>280</c:v>
                </c:pt>
                <c:pt idx="93">
                  <c:v>264</c:v>
                </c:pt>
                <c:pt idx="94">
                  <c:v>248</c:v>
                </c:pt>
                <c:pt idx="95">
                  <c:v>226</c:v>
                </c:pt>
                <c:pt idx="96">
                  <c:v>238</c:v>
                </c:pt>
                <c:pt idx="97">
                  <c:v>219</c:v>
                </c:pt>
                <c:pt idx="98">
                  <c:v>211</c:v>
                </c:pt>
                <c:pt idx="99">
                  <c:v>206</c:v>
                </c:pt>
                <c:pt idx="100">
                  <c:v>197</c:v>
                </c:pt>
                <c:pt idx="101">
                  <c:v>181</c:v>
                </c:pt>
                <c:pt idx="102">
                  <c:v>170</c:v>
                </c:pt>
                <c:pt idx="103">
                  <c:v>169</c:v>
                </c:pt>
                <c:pt idx="104">
                  <c:v>175</c:v>
                </c:pt>
                <c:pt idx="105">
                  <c:v>152</c:v>
                </c:pt>
                <c:pt idx="106">
                  <c:v>134</c:v>
                </c:pt>
                <c:pt idx="107">
                  <c:v>153</c:v>
                </c:pt>
                <c:pt idx="108">
                  <c:v>152</c:v>
                </c:pt>
                <c:pt idx="109">
                  <c:v>137</c:v>
                </c:pt>
                <c:pt idx="110">
                  <c:v>122</c:v>
                </c:pt>
                <c:pt idx="111">
                  <c:v>121</c:v>
                </c:pt>
                <c:pt idx="112">
                  <c:v>127</c:v>
                </c:pt>
                <c:pt idx="113">
                  <c:v>99</c:v>
                </c:pt>
                <c:pt idx="114">
                  <c:v>97</c:v>
                </c:pt>
                <c:pt idx="115">
                  <c:v>98</c:v>
                </c:pt>
                <c:pt idx="116">
                  <c:v>96</c:v>
                </c:pt>
                <c:pt idx="117">
                  <c:v>83</c:v>
                </c:pt>
                <c:pt idx="118">
                  <c:v>67</c:v>
                </c:pt>
                <c:pt idx="119">
                  <c:v>92</c:v>
                </c:pt>
                <c:pt idx="120">
                  <c:v>67</c:v>
                </c:pt>
                <c:pt idx="121">
                  <c:v>72</c:v>
                </c:pt>
                <c:pt idx="122">
                  <c:v>65</c:v>
                </c:pt>
                <c:pt idx="123">
                  <c:v>61</c:v>
                </c:pt>
                <c:pt idx="124">
                  <c:v>47</c:v>
                </c:pt>
                <c:pt idx="125">
                  <c:v>75</c:v>
                </c:pt>
                <c:pt idx="126">
                  <c:v>53</c:v>
                </c:pt>
                <c:pt idx="127">
                  <c:v>50</c:v>
                </c:pt>
                <c:pt idx="128">
                  <c:v>46</c:v>
                </c:pt>
                <c:pt idx="129">
                  <c:v>54</c:v>
                </c:pt>
                <c:pt idx="130">
                  <c:v>56</c:v>
                </c:pt>
                <c:pt idx="131">
                  <c:v>36</c:v>
                </c:pt>
                <c:pt idx="132">
                  <c:v>47</c:v>
                </c:pt>
                <c:pt idx="133">
                  <c:v>65</c:v>
                </c:pt>
                <c:pt idx="134">
                  <c:v>38</c:v>
                </c:pt>
                <c:pt idx="135">
                  <c:v>39</c:v>
                </c:pt>
                <c:pt idx="136">
                  <c:v>27</c:v>
                </c:pt>
                <c:pt idx="137">
                  <c:v>58</c:v>
                </c:pt>
                <c:pt idx="138">
                  <c:v>50</c:v>
                </c:pt>
                <c:pt idx="139">
                  <c:v>41</c:v>
                </c:pt>
                <c:pt idx="140">
                  <c:v>59</c:v>
                </c:pt>
                <c:pt idx="141">
                  <c:v>59</c:v>
                </c:pt>
                <c:pt idx="142">
                  <c:v>42</c:v>
                </c:pt>
                <c:pt idx="143">
                  <c:v>44</c:v>
                </c:pt>
                <c:pt idx="144">
                  <c:v>62</c:v>
                </c:pt>
                <c:pt idx="145">
                  <c:v>60</c:v>
                </c:pt>
                <c:pt idx="146">
                  <c:v>47</c:v>
                </c:pt>
                <c:pt idx="147">
                  <c:v>54</c:v>
                </c:pt>
                <c:pt idx="148">
                  <c:v>50</c:v>
                </c:pt>
                <c:pt idx="149">
                  <c:v>60</c:v>
                </c:pt>
                <c:pt idx="150">
                  <c:v>62</c:v>
                </c:pt>
                <c:pt idx="151">
                  <c:v>43</c:v>
                </c:pt>
                <c:pt idx="152">
                  <c:v>62</c:v>
                </c:pt>
                <c:pt idx="153">
                  <c:v>46</c:v>
                </c:pt>
                <c:pt idx="154">
                  <c:v>66</c:v>
                </c:pt>
                <c:pt idx="155">
                  <c:v>46</c:v>
                </c:pt>
                <c:pt idx="156">
                  <c:v>47</c:v>
                </c:pt>
                <c:pt idx="157">
                  <c:v>47</c:v>
                </c:pt>
                <c:pt idx="158">
                  <c:v>48</c:v>
                </c:pt>
                <c:pt idx="159">
                  <c:v>60</c:v>
                </c:pt>
                <c:pt idx="160">
                  <c:v>45</c:v>
                </c:pt>
                <c:pt idx="161">
                  <c:v>46</c:v>
                </c:pt>
                <c:pt idx="162">
                  <c:v>60</c:v>
                </c:pt>
                <c:pt idx="163">
                  <c:v>51</c:v>
                </c:pt>
                <c:pt idx="164">
                  <c:v>51</c:v>
                </c:pt>
                <c:pt idx="165">
                  <c:v>47</c:v>
                </c:pt>
                <c:pt idx="166">
                  <c:v>56</c:v>
                </c:pt>
                <c:pt idx="167">
                  <c:v>52</c:v>
                </c:pt>
                <c:pt idx="168">
                  <c:v>56</c:v>
                </c:pt>
                <c:pt idx="169">
                  <c:v>43</c:v>
                </c:pt>
                <c:pt idx="170">
                  <c:v>65</c:v>
                </c:pt>
                <c:pt idx="171">
                  <c:v>49</c:v>
                </c:pt>
                <c:pt idx="172">
                  <c:v>64</c:v>
                </c:pt>
                <c:pt idx="173">
                  <c:v>47</c:v>
                </c:pt>
                <c:pt idx="174">
                  <c:v>50</c:v>
                </c:pt>
                <c:pt idx="175">
                  <c:v>58</c:v>
                </c:pt>
                <c:pt idx="176">
                  <c:v>69</c:v>
                </c:pt>
                <c:pt idx="177">
                  <c:v>48</c:v>
                </c:pt>
                <c:pt idx="178">
                  <c:v>68</c:v>
                </c:pt>
                <c:pt idx="179">
                  <c:v>57</c:v>
                </c:pt>
                <c:pt idx="180">
                  <c:v>69</c:v>
                </c:pt>
                <c:pt idx="181">
                  <c:v>65</c:v>
                </c:pt>
                <c:pt idx="182">
                  <c:v>52</c:v>
                </c:pt>
                <c:pt idx="183">
                  <c:v>68</c:v>
                </c:pt>
                <c:pt idx="184">
                  <c:v>74</c:v>
                </c:pt>
                <c:pt idx="185">
                  <c:v>61</c:v>
                </c:pt>
                <c:pt idx="186">
                  <c:v>54</c:v>
                </c:pt>
                <c:pt idx="187">
                  <c:v>72</c:v>
                </c:pt>
                <c:pt idx="188">
                  <c:v>62</c:v>
                </c:pt>
                <c:pt idx="189">
                  <c:v>82</c:v>
                </c:pt>
                <c:pt idx="190">
                  <c:v>59</c:v>
                </c:pt>
                <c:pt idx="191">
                  <c:v>66</c:v>
                </c:pt>
                <c:pt idx="192">
                  <c:v>70</c:v>
                </c:pt>
                <c:pt idx="193">
                  <c:v>73</c:v>
                </c:pt>
                <c:pt idx="194">
                  <c:v>71</c:v>
                </c:pt>
                <c:pt idx="195">
                  <c:v>70</c:v>
                </c:pt>
                <c:pt idx="196">
                  <c:v>62</c:v>
                </c:pt>
                <c:pt idx="197">
                  <c:v>76</c:v>
                </c:pt>
                <c:pt idx="198">
                  <c:v>75</c:v>
                </c:pt>
                <c:pt idx="199">
                  <c:v>75</c:v>
                </c:pt>
                <c:pt idx="200">
                  <c:v>80</c:v>
                </c:pt>
                <c:pt idx="201">
                  <c:v>58</c:v>
                </c:pt>
                <c:pt idx="202">
                  <c:v>80</c:v>
                </c:pt>
                <c:pt idx="203">
                  <c:v>81</c:v>
                </c:pt>
                <c:pt idx="204">
                  <c:v>89</c:v>
                </c:pt>
                <c:pt idx="205">
                  <c:v>89</c:v>
                </c:pt>
                <c:pt idx="206">
                  <c:v>89</c:v>
                </c:pt>
                <c:pt idx="207">
                  <c:v>80</c:v>
                </c:pt>
                <c:pt idx="208">
                  <c:v>151</c:v>
                </c:pt>
                <c:pt idx="209">
                  <c:v>145</c:v>
                </c:pt>
                <c:pt idx="210">
                  <c:v>126</c:v>
                </c:pt>
                <c:pt idx="211">
                  <c:v>145</c:v>
                </c:pt>
                <c:pt idx="212">
                  <c:v>204</c:v>
                </c:pt>
                <c:pt idx="213">
                  <c:v>184</c:v>
                </c:pt>
                <c:pt idx="214">
                  <c:v>224</c:v>
                </c:pt>
                <c:pt idx="215">
                  <c:v>238</c:v>
                </c:pt>
                <c:pt idx="216">
                  <c:v>265</c:v>
                </c:pt>
                <c:pt idx="217">
                  <c:v>264</c:v>
                </c:pt>
                <c:pt idx="218">
                  <c:v>321</c:v>
                </c:pt>
                <c:pt idx="219">
                  <c:v>344</c:v>
                </c:pt>
                <c:pt idx="220">
                  <c:v>388</c:v>
                </c:pt>
                <c:pt idx="221">
                  <c:v>384</c:v>
                </c:pt>
                <c:pt idx="222">
                  <c:v>448</c:v>
                </c:pt>
                <c:pt idx="223">
                  <c:v>510</c:v>
                </c:pt>
                <c:pt idx="224">
                  <c:v>531</c:v>
                </c:pt>
                <c:pt idx="225">
                  <c:v>556</c:v>
                </c:pt>
                <c:pt idx="226">
                  <c:v>638</c:v>
                </c:pt>
                <c:pt idx="227">
                  <c:v>683</c:v>
                </c:pt>
                <c:pt idx="228">
                  <c:v>752</c:v>
                </c:pt>
                <c:pt idx="229">
                  <c:v>822</c:v>
                </c:pt>
                <c:pt idx="230">
                  <c:v>862</c:v>
                </c:pt>
                <c:pt idx="231">
                  <c:v>1004</c:v>
                </c:pt>
                <c:pt idx="232">
                  <c:v>1088</c:v>
                </c:pt>
                <c:pt idx="233">
                  <c:v>1385</c:v>
                </c:pt>
                <c:pt idx="234">
                  <c:v>1488</c:v>
                </c:pt>
                <c:pt idx="235">
                  <c:v>1762</c:v>
                </c:pt>
                <c:pt idx="236">
                  <c:v>1962</c:v>
                </c:pt>
                <c:pt idx="237">
                  <c:v>2331</c:v>
                </c:pt>
                <c:pt idx="238">
                  <c:v>2638</c:v>
                </c:pt>
                <c:pt idx="239">
                  <c:v>3011</c:v>
                </c:pt>
                <c:pt idx="240">
                  <c:v>3446</c:v>
                </c:pt>
                <c:pt idx="241">
                  <c:v>4033</c:v>
                </c:pt>
                <c:pt idx="242">
                  <c:v>4528</c:v>
                </c:pt>
                <c:pt idx="243">
                  <c:v>5255</c:v>
                </c:pt>
                <c:pt idx="244">
                  <c:v>5984</c:v>
                </c:pt>
                <c:pt idx="245">
                  <c:v>6833</c:v>
                </c:pt>
                <c:pt idx="246">
                  <c:v>7759</c:v>
                </c:pt>
                <c:pt idx="247">
                  <c:v>5477</c:v>
                </c:pt>
                <c:pt idx="248">
                  <c:v>6355</c:v>
                </c:pt>
                <c:pt idx="249">
                  <c:v>7220</c:v>
                </c:pt>
                <c:pt idx="250">
                  <c:v>7350</c:v>
                </c:pt>
                <c:pt idx="251">
                  <c:v>6501</c:v>
                </c:pt>
                <c:pt idx="252">
                  <c:v>6591</c:v>
                </c:pt>
                <c:pt idx="253">
                  <c:v>7344</c:v>
                </c:pt>
                <c:pt idx="254">
                  <c:v>7426</c:v>
                </c:pt>
                <c:pt idx="255">
                  <c:v>7026</c:v>
                </c:pt>
                <c:pt idx="256">
                  <c:v>7164</c:v>
                </c:pt>
                <c:pt idx="257">
                  <c:v>7391</c:v>
                </c:pt>
                <c:pt idx="258">
                  <c:v>7612</c:v>
                </c:pt>
                <c:pt idx="259">
                  <c:v>7497</c:v>
                </c:pt>
                <c:pt idx="260">
                  <c:v>7437</c:v>
                </c:pt>
                <c:pt idx="261">
                  <c:v>7735</c:v>
                </c:pt>
                <c:pt idx="262">
                  <c:v>7855</c:v>
                </c:pt>
                <c:pt idx="263">
                  <c:v>9504</c:v>
                </c:pt>
                <c:pt idx="264">
                  <c:v>9596</c:v>
                </c:pt>
                <c:pt idx="265">
                  <c:v>9671</c:v>
                </c:pt>
                <c:pt idx="266">
                  <c:v>7755</c:v>
                </c:pt>
                <c:pt idx="267">
                  <c:v>8651</c:v>
                </c:pt>
                <c:pt idx="268">
                  <c:v>9022</c:v>
                </c:pt>
                <c:pt idx="269">
                  <c:v>8713</c:v>
                </c:pt>
                <c:pt idx="270">
                  <c:v>7866</c:v>
                </c:pt>
                <c:pt idx="271">
                  <c:v>8082</c:v>
                </c:pt>
                <c:pt idx="272">
                  <c:v>8296</c:v>
                </c:pt>
                <c:pt idx="273">
                  <c:v>8036</c:v>
                </c:pt>
                <c:pt idx="274">
                  <c:v>7587</c:v>
                </c:pt>
                <c:pt idx="275">
                  <c:v>7569</c:v>
                </c:pt>
                <c:pt idx="276">
                  <c:v>7648</c:v>
                </c:pt>
                <c:pt idx="277">
                  <c:v>7526</c:v>
                </c:pt>
                <c:pt idx="278">
                  <c:v>7304</c:v>
                </c:pt>
                <c:pt idx="279">
                  <c:v>7041</c:v>
                </c:pt>
                <c:pt idx="280">
                  <c:v>6950</c:v>
                </c:pt>
                <c:pt idx="281">
                  <c:v>7026</c:v>
                </c:pt>
                <c:pt idx="282">
                  <c:v>6823</c:v>
                </c:pt>
                <c:pt idx="283">
                  <c:v>6649</c:v>
                </c:pt>
                <c:pt idx="284">
                  <c:v>6397</c:v>
                </c:pt>
                <c:pt idx="285">
                  <c:v>6546</c:v>
                </c:pt>
                <c:pt idx="286">
                  <c:v>6355</c:v>
                </c:pt>
                <c:pt idx="287">
                  <c:v>6156</c:v>
                </c:pt>
                <c:pt idx="288">
                  <c:v>6144</c:v>
                </c:pt>
                <c:pt idx="289">
                  <c:v>5875</c:v>
                </c:pt>
                <c:pt idx="290">
                  <c:v>5900</c:v>
                </c:pt>
                <c:pt idx="291">
                  <c:v>5670</c:v>
                </c:pt>
                <c:pt idx="292">
                  <c:v>5721</c:v>
                </c:pt>
                <c:pt idx="293">
                  <c:v>6133</c:v>
                </c:pt>
                <c:pt idx="294">
                  <c:v>5992</c:v>
                </c:pt>
                <c:pt idx="295">
                  <c:v>5879</c:v>
                </c:pt>
                <c:pt idx="296">
                  <c:v>6054</c:v>
                </c:pt>
                <c:pt idx="297">
                  <c:v>6257</c:v>
                </c:pt>
                <c:pt idx="298">
                  <c:v>6108</c:v>
                </c:pt>
                <c:pt idx="299">
                  <c:v>6174</c:v>
                </c:pt>
                <c:pt idx="300">
                  <c:v>6250</c:v>
                </c:pt>
                <c:pt idx="301">
                  <c:v>6392</c:v>
                </c:pt>
                <c:pt idx="302">
                  <c:v>6267</c:v>
                </c:pt>
                <c:pt idx="303">
                  <c:v>6362</c:v>
                </c:pt>
                <c:pt idx="304">
                  <c:v>6479</c:v>
                </c:pt>
                <c:pt idx="305">
                  <c:v>6470</c:v>
                </c:pt>
                <c:pt idx="306">
                  <c:v>6398</c:v>
                </c:pt>
                <c:pt idx="307">
                  <c:v>6516</c:v>
                </c:pt>
                <c:pt idx="308">
                  <c:v>6599</c:v>
                </c:pt>
                <c:pt idx="309">
                  <c:v>6687</c:v>
                </c:pt>
                <c:pt idx="310">
                  <c:v>6545</c:v>
                </c:pt>
                <c:pt idx="311">
                  <c:v>6640</c:v>
                </c:pt>
                <c:pt idx="312">
                  <c:v>6691</c:v>
                </c:pt>
                <c:pt idx="313">
                  <c:v>6797</c:v>
                </c:pt>
                <c:pt idx="314">
                  <c:v>6764</c:v>
                </c:pt>
                <c:pt idx="315">
                  <c:v>6575</c:v>
                </c:pt>
                <c:pt idx="316">
                  <c:v>6883</c:v>
                </c:pt>
                <c:pt idx="317">
                  <c:v>6917</c:v>
                </c:pt>
                <c:pt idx="318">
                  <c:v>6897</c:v>
                </c:pt>
                <c:pt idx="319">
                  <c:v>6081</c:v>
                </c:pt>
                <c:pt idx="320">
                  <c:v>6111</c:v>
                </c:pt>
                <c:pt idx="321">
                  <c:v>6410</c:v>
                </c:pt>
                <c:pt idx="322">
                  <c:v>6152</c:v>
                </c:pt>
                <c:pt idx="323">
                  <c:v>5863</c:v>
                </c:pt>
                <c:pt idx="324">
                  <c:v>5693</c:v>
                </c:pt>
                <c:pt idx="325">
                  <c:v>5849</c:v>
                </c:pt>
                <c:pt idx="326">
                  <c:v>5684</c:v>
                </c:pt>
                <c:pt idx="327">
                  <c:v>5432</c:v>
                </c:pt>
                <c:pt idx="328">
                  <c:v>5438</c:v>
                </c:pt>
                <c:pt idx="329">
                  <c:v>5333</c:v>
                </c:pt>
                <c:pt idx="330">
                  <c:v>5197</c:v>
                </c:pt>
                <c:pt idx="331">
                  <c:v>5058</c:v>
                </c:pt>
                <c:pt idx="332">
                  <c:v>5036</c:v>
                </c:pt>
                <c:pt idx="333">
                  <c:v>4931</c:v>
                </c:pt>
                <c:pt idx="334">
                  <c:v>4905</c:v>
                </c:pt>
                <c:pt idx="335">
                  <c:v>4600</c:v>
                </c:pt>
                <c:pt idx="336">
                  <c:v>4706</c:v>
                </c:pt>
                <c:pt idx="337">
                  <c:v>4554</c:v>
                </c:pt>
                <c:pt idx="338">
                  <c:v>4469</c:v>
                </c:pt>
                <c:pt idx="339">
                  <c:v>4302</c:v>
                </c:pt>
                <c:pt idx="340">
                  <c:v>4352</c:v>
                </c:pt>
                <c:pt idx="341">
                  <c:v>4208</c:v>
                </c:pt>
                <c:pt idx="342">
                  <c:v>4088</c:v>
                </c:pt>
                <c:pt idx="343">
                  <c:v>4033</c:v>
                </c:pt>
                <c:pt idx="344">
                  <c:v>3864</c:v>
                </c:pt>
                <c:pt idx="345">
                  <c:v>3991</c:v>
                </c:pt>
                <c:pt idx="346">
                  <c:v>3807</c:v>
                </c:pt>
                <c:pt idx="347">
                  <c:v>3671</c:v>
                </c:pt>
                <c:pt idx="348">
                  <c:v>3591</c:v>
                </c:pt>
                <c:pt idx="349">
                  <c:v>3547</c:v>
                </c:pt>
                <c:pt idx="350">
                  <c:v>3960</c:v>
                </c:pt>
                <c:pt idx="351">
                  <c:v>3783</c:v>
                </c:pt>
                <c:pt idx="352">
                  <c:v>3710</c:v>
                </c:pt>
                <c:pt idx="353">
                  <c:v>3628</c:v>
                </c:pt>
                <c:pt idx="354">
                  <c:v>3604</c:v>
                </c:pt>
                <c:pt idx="355">
                  <c:v>3749</c:v>
                </c:pt>
                <c:pt idx="356">
                  <c:v>3603</c:v>
                </c:pt>
                <c:pt idx="357">
                  <c:v>3495</c:v>
                </c:pt>
                <c:pt idx="358">
                  <c:v>3483</c:v>
                </c:pt>
                <c:pt idx="359">
                  <c:v>3467</c:v>
                </c:pt>
                <c:pt idx="360">
                  <c:v>3543</c:v>
                </c:pt>
                <c:pt idx="361">
                  <c:v>3362</c:v>
                </c:pt>
                <c:pt idx="362">
                  <c:v>3438</c:v>
                </c:pt>
                <c:pt idx="363">
                  <c:v>3323</c:v>
                </c:pt>
                <c:pt idx="364">
                  <c:v>3435</c:v>
                </c:pt>
                <c:pt idx="365">
                  <c:v>3239</c:v>
                </c:pt>
                <c:pt idx="366">
                  <c:v>3249</c:v>
                </c:pt>
                <c:pt idx="367">
                  <c:v>3234</c:v>
                </c:pt>
                <c:pt idx="368">
                  <c:v>3229</c:v>
                </c:pt>
                <c:pt idx="369">
                  <c:v>3170</c:v>
                </c:pt>
                <c:pt idx="370">
                  <c:v>3084</c:v>
                </c:pt>
                <c:pt idx="371">
                  <c:v>3168</c:v>
                </c:pt>
                <c:pt idx="372">
                  <c:v>3127</c:v>
                </c:pt>
                <c:pt idx="373">
                  <c:v>3099</c:v>
                </c:pt>
                <c:pt idx="374">
                  <c:v>2968</c:v>
                </c:pt>
                <c:pt idx="375">
                  <c:v>2993</c:v>
                </c:pt>
                <c:pt idx="376">
                  <c:v>3007</c:v>
                </c:pt>
                <c:pt idx="377">
                  <c:v>2933</c:v>
                </c:pt>
                <c:pt idx="378">
                  <c:v>2961</c:v>
                </c:pt>
                <c:pt idx="379">
                  <c:v>2883</c:v>
                </c:pt>
                <c:pt idx="380">
                  <c:v>2802</c:v>
                </c:pt>
                <c:pt idx="381">
                  <c:v>2871</c:v>
                </c:pt>
                <c:pt idx="382">
                  <c:v>2842</c:v>
                </c:pt>
                <c:pt idx="383">
                  <c:v>2156</c:v>
                </c:pt>
                <c:pt idx="384">
                  <c:v>2072</c:v>
                </c:pt>
                <c:pt idx="385">
                  <c:v>2150</c:v>
                </c:pt>
                <c:pt idx="386">
                  <c:v>1966</c:v>
                </c:pt>
                <c:pt idx="387">
                  <c:v>1673</c:v>
                </c:pt>
                <c:pt idx="388">
                  <c:v>1578</c:v>
                </c:pt>
                <c:pt idx="389">
                  <c:v>1581</c:v>
                </c:pt>
                <c:pt idx="390">
                  <c:v>1417</c:v>
                </c:pt>
                <c:pt idx="391">
                  <c:v>1278</c:v>
                </c:pt>
                <c:pt idx="392">
                  <c:v>1190</c:v>
                </c:pt>
                <c:pt idx="393">
                  <c:v>1163</c:v>
                </c:pt>
                <c:pt idx="394">
                  <c:v>1039</c:v>
                </c:pt>
                <c:pt idx="395">
                  <c:v>974</c:v>
                </c:pt>
                <c:pt idx="396">
                  <c:v>893</c:v>
                </c:pt>
                <c:pt idx="397">
                  <c:v>881</c:v>
                </c:pt>
                <c:pt idx="398">
                  <c:v>774</c:v>
                </c:pt>
                <c:pt idx="399">
                  <c:v>725</c:v>
                </c:pt>
                <c:pt idx="400">
                  <c:v>664</c:v>
                </c:pt>
                <c:pt idx="401">
                  <c:v>663</c:v>
                </c:pt>
                <c:pt idx="402">
                  <c:v>550</c:v>
                </c:pt>
                <c:pt idx="403">
                  <c:v>535</c:v>
                </c:pt>
                <c:pt idx="404">
                  <c:v>516</c:v>
                </c:pt>
                <c:pt idx="405">
                  <c:v>483</c:v>
                </c:pt>
                <c:pt idx="406">
                  <c:v>407</c:v>
                </c:pt>
                <c:pt idx="407">
                  <c:v>419</c:v>
                </c:pt>
                <c:pt idx="408">
                  <c:v>377</c:v>
                </c:pt>
                <c:pt idx="409">
                  <c:v>334</c:v>
                </c:pt>
                <c:pt idx="410">
                  <c:v>329</c:v>
                </c:pt>
                <c:pt idx="411">
                  <c:v>300</c:v>
                </c:pt>
                <c:pt idx="412">
                  <c:v>277</c:v>
                </c:pt>
                <c:pt idx="413">
                  <c:v>245</c:v>
                </c:pt>
                <c:pt idx="414">
                  <c:v>217</c:v>
                </c:pt>
                <c:pt idx="415">
                  <c:v>191</c:v>
                </c:pt>
                <c:pt idx="416">
                  <c:v>193</c:v>
                </c:pt>
                <c:pt idx="417">
                  <c:v>160</c:v>
                </c:pt>
                <c:pt idx="418">
                  <c:v>142</c:v>
                </c:pt>
                <c:pt idx="419">
                  <c:v>138</c:v>
                </c:pt>
                <c:pt idx="420">
                  <c:v>137</c:v>
                </c:pt>
                <c:pt idx="421">
                  <c:v>113</c:v>
                </c:pt>
                <c:pt idx="422">
                  <c:v>101</c:v>
                </c:pt>
                <c:pt idx="423">
                  <c:v>95</c:v>
                </c:pt>
                <c:pt idx="424">
                  <c:v>102</c:v>
                </c:pt>
                <c:pt idx="425">
                  <c:v>79</c:v>
                </c:pt>
                <c:pt idx="426">
                  <c:v>88</c:v>
                </c:pt>
                <c:pt idx="427">
                  <c:v>71</c:v>
                </c:pt>
                <c:pt idx="428">
                  <c:v>74</c:v>
                </c:pt>
                <c:pt idx="429">
                  <c:v>61</c:v>
                </c:pt>
                <c:pt idx="430">
                  <c:v>54</c:v>
                </c:pt>
                <c:pt idx="431">
                  <c:v>61</c:v>
                </c:pt>
                <c:pt idx="432">
                  <c:v>65</c:v>
                </c:pt>
                <c:pt idx="433">
                  <c:v>53</c:v>
                </c:pt>
                <c:pt idx="434">
                  <c:v>51</c:v>
                </c:pt>
                <c:pt idx="435">
                  <c:v>51</c:v>
                </c:pt>
                <c:pt idx="436">
                  <c:v>49</c:v>
                </c:pt>
                <c:pt idx="437">
                  <c:v>45</c:v>
                </c:pt>
                <c:pt idx="438">
                  <c:v>42</c:v>
                </c:pt>
                <c:pt idx="439">
                  <c:v>42</c:v>
                </c:pt>
                <c:pt idx="440">
                  <c:v>47</c:v>
                </c:pt>
                <c:pt idx="441">
                  <c:v>44</c:v>
                </c:pt>
                <c:pt idx="442">
                  <c:v>46</c:v>
                </c:pt>
                <c:pt idx="443">
                  <c:v>35</c:v>
                </c:pt>
                <c:pt idx="444">
                  <c:v>31</c:v>
                </c:pt>
                <c:pt idx="445">
                  <c:v>36</c:v>
                </c:pt>
                <c:pt idx="446">
                  <c:v>37</c:v>
                </c:pt>
                <c:pt idx="447">
                  <c:v>20</c:v>
                </c:pt>
                <c:pt idx="448">
                  <c:v>24</c:v>
                </c:pt>
                <c:pt idx="449">
                  <c:v>33</c:v>
                </c:pt>
                <c:pt idx="450">
                  <c:v>21</c:v>
                </c:pt>
                <c:pt idx="451">
                  <c:v>20</c:v>
                </c:pt>
                <c:pt idx="452">
                  <c:v>27</c:v>
                </c:pt>
                <c:pt idx="453">
                  <c:v>29</c:v>
                </c:pt>
                <c:pt idx="454">
                  <c:v>18</c:v>
                </c:pt>
                <c:pt idx="455">
                  <c:v>24</c:v>
                </c:pt>
                <c:pt idx="456">
                  <c:v>25</c:v>
                </c:pt>
                <c:pt idx="457">
                  <c:v>27</c:v>
                </c:pt>
                <c:pt idx="458">
                  <c:v>20</c:v>
                </c:pt>
                <c:pt idx="459">
                  <c:v>23</c:v>
                </c:pt>
                <c:pt idx="460">
                  <c:v>19</c:v>
                </c:pt>
                <c:pt idx="461">
                  <c:v>19</c:v>
                </c:pt>
                <c:pt idx="462">
                  <c:v>28</c:v>
                </c:pt>
                <c:pt idx="463">
                  <c:v>25</c:v>
                </c:pt>
                <c:pt idx="464">
                  <c:v>20</c:v>
                </c:pt>
                <c:pt idx="465">
                  <c:v>21</c:v>
                </c:pt>
                <c:pt idx="466">
                  <c:v>28</c:v>
                </c:pt>
                <c:pt idx="467">
                  <c:v>20</c:v>
                </c:pt>
                <c:pt idx="468">
                  <c:v>20</c:v>
                </c:pt>
                <c:pt idx="469">
                  <c:v>26</c:v>
                </c:pt>
                <c:pt idx="470">
                  <c:v>14</c:v>
                </c:pt>
                <c:pt idx="471">
                  <c:v>20</c:v>
                </c:pt>
                <c:pt idx="472">
                  <c:v>16</c:v>
                </c:pt>
                <c:pt idx="473">
                  <c:v>19</c:v>
                </c:pt>
                <c:pt idx="474">
                  <c:v>8</c:v>
                </c:pt>
                <c:pt idx="475">
                  <c:v>15</c:v>
                </c:pt>
                <c:pt idx="476">
                  <c:v>19</c:v>
                </c:pt>
                <c:pt idx="477">
                  <c:v>9</c:v>
                </c:pt>
                <c:pt idx="478">
                  <c:v>18</c:v>
                </c:pt>
                <c:pt idx="479">
                  <c:v>19</c:v>
                </c:pt>
                <c:pt idx="480">
                  <c:v>11</c:v>
                </c:pt>
                <c:pt idx="481">
                  <c:v>10</c:v>
                </c:pt>
                <c:pt idx="482">
                  <c:v>13</c:v>
                </c:pt>
                <c:pt idx="483">
                  <c:v>18</c:v>
                </c:pt>
                <c:pt idx="484">
                  <c:v>18</c:v>
                </c:pt>
                <c:pt idx="485">
                  <c:v>16</c:v>
                </c:pt>
                <c:pt idx="486">
                  <c:v>16</c:v>
                </c:pt>
                <c:pt idx="487">
                  <c:v>20</c:v>
                </c:pt>
                <c:pt idx="488">
                  <c:v>16</c:v>
                </c:pt>
                <c:pt idx="489">
                  <c:v>15</c:v>
                </c:pt>
                <c:pt idx="490">
                  <c:v>16</c:v>
                </c:pt>
                <c:pt idx="491">
                  <c:v>20</c:v>
                </c:pt>
                <c:pt idx="492">
                  <c:v>17</c:v>
                </c:pt>
                <c:pt idx="493">
                  <c:v>20</c:v>
                </c:pt>
                <c:pt idx="494">
                  <c:v>11</c:v>
                </c:pt>
                <c:pt idx="495">
                  <c:v>22</c:v>
                </c:pt>
                <c:pt idx="496">
                  <c:v>21</c:v>
                </c:pt>
                <c:pt idx="497">
                  <c:v>15</c:v>
                </c:pt>
                <c:pt idx="498">
                  <c:v>10</c:v>
                </c:pt>
                <c:pt idx="499">
                  <c:v>14</c:v>
                </c:pt>
                <c:pt idx="500">
                  <c:v>21</c:v>
                </c:pt>
                <c:pt idx="501">
                  <c:v>13</c:v>
                </c:pt>
                <c:pt idx="502">
                  <c:v>11</c:v>
                </c:pt>
                <c:pt idx="503">
                  <c:v>15</c:v>
                </c:pt>
                <c:pt idx="504">
                  <c:v>18</c:v>
                </c:pt>
                <c:pt idx="505">
                  <c:v>17</c:v>
                </c:pt>
                <c:pt idx="506">
                  <c:v>19</c:v>
                </c:pt>
                <c:pt idx="507">
                  <c:v>20</c:v>
                </c:pt>
                <c:pt idx="508">
                  <c:v>17</c:v>
                </c:pt>
                <c:pt idx="509">
                  <c:v>14</c:v>
                </c:pt>
                <c:pt idx="510">
                  <c:v>18</c:v>
                </c:pt>
                <c:pt idx="511">
                  <c:v>22</c:v>
                </c:pt>
                <c:pt idx="512">
                  <c:v>6</c:v>
                </c:pt>
                <c:pt idx="513">
                  <c:v>10</c:v>
                </c:pt>
                <c:pt idx="514">
                  <c:v>8</c:v>
                </c:pt>
                <c:pt idx="515">
                  <c:v>14</c:v>
                </c:pt>
                <c:pt idx="516">
                  <c:v>13</c:v>
                </c:pt>
                <c:pt idx="517">
                  <c:v>13</c:v>
                </c:pt>
                <c:pt idx="518">
                  <c:v>13</c:v>
                </c:pt>
                <c:pt idx="519">
                  <c:v>12</c:v>
                </c:pt>
                <c:pt idx="520">
                  <c:v>21</c:v>
                </c:pt>
                <c:pt idx="521">
                  <c:v>15</c:v>
                </c:pt>
                <c:pt idx="522">
                  <c:v>16</c:v>
                </c:pt>
                <c:pt idx="523">
                  <c:v>15</c:v>
                </c:pt>
                <c:pt idx="524">
                  <c:v>15</c:v>
                </c:pt>
                <c:pt idx="525">
                  <c:v>13</c:v>
                </c:pt>
                <c:pt idx="526">
                  <c:v>16</c:v>
                </c:pt>
                <c:pt idx="527">
                  <c:v>12</c:v>
                </c:pt>
                <c:pt idx="528">
                  <c:v>16</c:v>
                </c:pt>
                <c:pt idx="529">
                  <c:v>15</c:v>
                </c:pt>
                <c:pt idx="530">
                  <c:v>13</c:v>
                </c:pt>
                <c:pt idx="531">
                  <c:v>16</c:v>
                </c:pt>
                <c:pt idx="532">
                  <c:v>15</c:v>
                </c:pt>
                <c:pt idx="533">
                  <c:v>17</c:v>
                </c:pt>
                <c:pt idx="534">
                  <c:v>18</c:v>
                </c:pt>
                <c:pt idx="535">
                  <c:v>11</c:v>
                </c:pt>
                <c:pt idx="536">
                  <c:v>17</c:v>
                </c:pt>
                <c:pt idx="537">
                  <c:v>24</c:v>
                </c:pt>
                <c:pt idx="538">
                  <c:v>19</c:v>
                </c:pt>
                <c:pt idx="539">
                  <c:v>19</c:v>
                </c:pt>
                <c:pt idx="540">
                  <c:v>14</c:v>
                </c:pt>
                <c:pt idx="541">
                  <c:v>14</c:v>
                </c:pt>
                <c:pt idx="542">
                  <c:v>21</c:v>
                </c:pt>
                <c:pt idx="543">
                  <c:v>9</c:v>
                </c:pt>
                <c:pt idx="544">
                  <c:v>12</c:v>
                </c:pt>
                <c:pt idx="545">
                  <c:v>8</c:v>
                </c:pt>
                <c:pt idx="546">
                  <c:v>16</c:v>
                </c:pt>
                <c:pt idx="547">
                  <c:v>19</c:v>
                </c:pt>
                <c:pt idx="548">
                  <c:v>11</c:v>
                </c:pt>
                <c:pt idx="549">
                  <c:v>12</c:v>
                </c:pt>
                <c:pt idx="550">
                  <c:v>10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18</c:v>
                </c:pt>
                <c:pt idx="555">
                  <c:v>10</c:v>
                </c:pt>
                <c:pt idx="556">
                  <c:v>21</c:v>
                </c:pt>
                <c:pt idx="557">
                  <c:v>11</c:v>
                </c:pt>
                <c:pt idx="558">
                  <c:v>15</c:v>
                </c:pt>
                <c:pt idx="559">
                  <c:v>10</c:v>
                </c:pt>
                <c:pt idx="560">
                  <c:v>18</c:v>
                </c:pt>
                <c:pt idx="561">
                  <c:v>22</c:v>
                </c:pt>
                <c:pt idx="562">
                  <c:v>13</c:v>
                </c:pt>
                <c:pt idx="563">
                  <c:v>8</c:v>
                </c:pt>
                <c:pt idx="564">
                  <c:v>21</c:v>
                </c:pt>
                <c:pt idx="565">
                  <c:v>14</c:v>
                </c:pt>
                <c:pt idx="566">
                  <c:v>17</c:v>
                </c:pt>
                <c:pt idx="567">
                  <c:v>12</c:v>
                </c:pt>
                <c:pt idx="568">
                  <c:v>21</c:v>
                </c:pt>
                <c:pt idx="569">
                  <c:v>10</c:v>
                </c:pt>
                <c:pt idx="570">
                  <c:v>18</c:v>
                </c:pt>
                <c:pt idx="571">
                  <c:v>22</c:v>
                </c:pt>
                <c:pt idx="572">
                  <c:v>11</c:v>
                </c:pt>
                <c:pt idx="573">
                  <c:v>16</c:v>
                </c:pt>
                <c:pt idx="574">
                  <c:v>15</c:v>
                </c:pt>
                <c:pt idx="575">
                  <c:v>7</c:v>
                </c:pt>
                <c:pt idx="576">
                  <c:v>11</c:v>
                </c:pt>
                <c:pt idx="577">
                  <c:v>18</c:v>
                </c:pt>
                <c:pt idx="578">
                  <c:v>18</c:v>
                </c:pt>
                <c:pt idx="579">
                  <c:v>13</c:v>
                </c:pt>
                <c:pt idx="580">
                  <c:v>16</c:v>
                </c:pt>
                <c:pt idx="581">
                  <c:v>11</c:v>
                </c:pt>
                <c:pt idx="582">
                  <c:v>15</c:v>
                </c:pt>
                <c:pt idx="583">
                  <c:v>14</c:v>
                </c:pt>
                <c:pt idx="584">
                  <c:v>17</c:v>
                </c:pt>
                <c:pt idx="585">
                  <c:v>14</c:v>
                </c:pt>
                <c:pt idx="586">
                  <c:v>19</c:v>
                </c:pt>
                <c:pt idx="587">
                  <c:v>20</c:v>
                </c:pt>
                <c:pt idx="588">
                  <c:v>24</c:v>
                </c:pt>
                <c:pt idx="589">
                  <c:v>9</c:v>
                </c:pt>
                <c:pt idx="590">
                  <c:v>24</c:v>
                </c:pt>
                <c:pt idx="591">
                  <c:v>20</c:v>
                </c:pt>
                <c:pt idx="592">
                  <c:v>15</c:v>
                </c:pt>
                <c:pt idx="593">
                  <c:v>29</c:v>
                </c:pt>
                <c:pt idx="594">
                  <c:v>21</c:v>
                </c:pt>
                <c:pt idx="595">
                  <c:v>18</c:v>
                </c:pt>
                <c:pt idx="596">
                  <c:v>22</c:v>
                </c:pt>
                <c:pt idx="597">
                  <c:v>28</c:v>
                </c:pt>
                <c:pt idx="598">
                  <c:v>15</c:v>
                </c:pt>
                <c:pt idx="599">
                  <c:v>21</c:v>
                </c:pt>
                <c:pt idx="600">
                  <c:v>19</c:v>
                </c:pt>
                <c:pt idx="601">
                  <c:v>27</c:v>
                </c:pt>
                <c:pt idx="602">
                  <c:v>22</c:v>
                </c:pt>
                <c:pt idx="603">
                  <c:v>26</c:v>
                </c:pt>
                <c:pt idx="604">
                  <c:v>19</c:v>
                </c:pt>
                <c:pt idx="605">
                  <c:v>24</c:v>
                </c:pt>
                <c:pt idx="606">
                  <c:v>30</c:v>
                </c:pt>
                <c:pt idx="607">
                  <c:v>27</c:v>
                </c:pt>
                <c:pt idx="608">
                  <c:v>21</c:v>
                </c:pt>
                <c:pt idx="609">
                  <c:v>30</c:v>
                </c:pt>
                <c:pt idx="610">
                  <c:v>27</c:v>
                </c:pt>
                <c:pt idx="611">
                  <c:v>32</c:v>
                </c:pt>
                <c:pt idx="612">
                  <c:v>23</c:v>
                </c:pt>
                <c:pt idx="613">
                  <c:v>28</c:v>
                </c:pt>
                <c:pt idx="614">
                  <c:v>27</c:v>
                </c:pt>
                <c:pt idx="615">
                  <c:v>35</c:v>
                </c:pt>
                <c:pt idx="616">
                  <c:v>30</c:v>
                </c:pt>
                <c:pt idx="617">
                  <c:v>23</c:v>
                </c:pt>
                <c:pt idx="618">
                  <c:v>34</c:v>
                </c:pt>
                <c:pt idx="619">
                  <c:v>27</c:v>
                </c:pt>
                <c:pt idx="620">
                  <c:v>27</c:v>
                </c:pt>
                <c:pt idx="621">
                  <c:v>27</c:v>
                </c:pt>
                <c:pt idx="622">
                  <c:v>27</c:v>
                </c:pt>
                <c:pt idx="623">
                  <c:v>31</c:v>
                </c:pt>
                <c:pt idx="624">
                  <c:v>24</c:v>
                </c:pt>
                <c:pt idx="625">
                  <c:v>26</c:v>
                </c:pt>
                <c:pt idx="626">
                  <c:v>26</c:v>
                </c:pt>
                <c:pt idx="627">
                  <c:v>27</c:v>
                </c:pt>
                <c:pt idx="628">
                  <c:v>31</c:v>
                </c:pt>
                <c:pt idx="629">
                  <c:v>34</c:v>
                </c:pt>
                <c:pt idx="630">
                  <c:v>27</c:v>
                </c:pt>
                <c:pt idx="631">
                  <c:v>31</c:v>
                </c:pt>
                <c:pt idx="632">
                  <c:v>38</c:v>
                </c:pt>
                <c:pt idx="633">
                  <c:v>39</c:v>
                </c:pt>
                <c:pt idx="634">
                  <c:v>28</c:v>
                </c:pt>
                <c:pt idx="635">
                  <c:v>24</c:v>
                </c:pt>
                <c:pt idx="636">
                  <c:v>45</c:v>
                </c:pt>
                <c:pt idx="637">
                  <c:v>26</c:v>
                </c:pt>
                <c:pt idx="638">
                  <c:v>36</c:v>
                </c:pt>
                <c:pt idx="639">
                  <c:v>32</c:v>
                </c:pt>
                <c:pt idx="640">
                  <c:v>35</c:v>
                </c:pt>
                <c:pt idx="641">
                  <c:v>40</c:v>
                </c:pt>
                <c:pt idx="642">
                  <c:v>34</c:v>
                </c:pt>
                <c:pt idx="643">
                  <c:v>40</c:v>
                </c:pt>
                <c:pt idx="644">
                  <c:v>41</c:v>
                </c:pt>
                <c:pt idx="645">
                  <c:v>34</c:v>
                </c:pt>
                <c:pt idx="646">
                  <c:v>41</c:v>
                </c:pt>
                <c:pt idx="647">
                  <c:v>31</c:v>
                </c:pt>
                <c:pt idx="648">
                  <c:v>39</c:v>
                </c:pt>
                <c:pt idx="649">
                  <c:v>29</c:v>
                </c:pt>
                <c:pt idx="650">
                  <c:v>42</c:v>
                </c:pt>
                <c:pt idx="651">
                  <c:v>42</c:v>
                </c:pt>
                <c:pt idx="652">
                  <c:v>34</c:v>
                </c:pt>
                <c:pt idx="653">
                  <c:v>36</c:v>
                </c:pt>
                <c:pt idx="654">
                  <c:v>57</c:v>
                </c:pt>
                <c:pt idx="655">
                  <c:v>43</c:v>
                </c:pt>
                <c:pt idx="656">
                  <c:v>30</c:v>
                </c:pt>
                <c:pt idx="657">
                  <c:v>46</c:v>
                </c:pt>
                <c:pt idx="658">
                  <c:v>52</c:v>
                </c:pt>
                <c:pt idx="659">
                  <c:v>39</c:v>
                </c:pt>
                <c:pt idx="660">
                  <c:v>31</c:v>
                </c:pt>
                <c:pt idx="661">
                  <c:v>51</c:v>
                </c:pt>
                <c:pt idx="662">
                  <c:v>48</c:v>
                </c:pt>
                <c:pt idx="663">
                  <c:v>45</c:v>
                </c:pt>
                <c:pt idx="664">
                  <c:v>45</c:v>
                </c:pt>
                <c:pt idx="665">
                  <c:v>51</c:v>
                </c:pt>
                <c:pt idx="666">
                  <c:v>49</c:v>
                </c:pt>
                <c:pt idx="667">
                  <c:v>54</c:v>
                </c:pt>
                <c:pt idx="668">
                  <c:v>51</c:v>
                </c:pt>
                <c:pt idx="669">
                  <c:v>55</c:v>
                </c:pt>
                <c:pt idx="670">
                  <c:v>58</c:v>
                </c:pt>
                <c:pt idx="671">
                  <c:v>55</c:v>
                </c:pt>
                <c:pt idx="672">
                  <c:v>49</c:v>
                </c:pt>
                <c:pt idx="673">
                  <c:v>55</c:v>
                </c:pt>
                <c:pt idx="674">
                  <c:v>49</c:v>
                </c:pt>
                <c:pt idx="675">
                  <c:v>50</c:v>
                </c:pt>
                <c:pt idx="676">
                  <c:v>62</c:v>
                </c:pt>
                <c:pt idx="677">
                  <c:v>51</c:v>
                </c:pt>
                <c:pt idx="678">
                  <c:v>57</c:v>
                </c:pt>
                <c:pt idx="679">
                  <c:v>43</c:v>
                </c:pt>
                <c:pt idx="680">
                  <c:v>56</c:v>
                </c:pt>
                <c:pt idx="681">
                  <c:v>48</c:v>
                </c:pt>
                <c:pt idx="682">
                  <c:v>46</c:v>
                </c:pt>
                <c:pt idx="683">
                  <c:v>55</c:v>
                </c:pt>
                <c:pt idx="684">
                  <c:v>53</c:v>
                </c:pt>
                <c:pt idx="685">
                  <c:v>49</c:v>
                </c:pt>
                <c:pt idx="686">
                  <c:v>59</c:v>
                </c:pt>
                <c:pt idx="687">
                  <c:v>60</c:v>
                </c:pt>
                <c:pt idx="688">
                  <c:v>63</c:v>
                </c:pt>
                <c:pt idx="689">
                  <c:v>52</c:v>
                </c:pt>
                <c:pt idx="690">
                  <c:v>69</c:v>
                </c:pt>
                <c:pt idx="691">
                  <c:v>65</c:v>
                </c:pt>
                <c:pt idx="692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55B-1A42-A3CB-BFF35C0CCEFB}"/>
            </c:ext>
          </c:extLst>
        </c:ser>
        <c:ser>
          <c:idx val="8"/>
          <c:order val="6"/>
          <c:tx>
            <c:strRef>
              <c:f>Cases!$N$2</c:f>
              <c:strCache>
                <c:ptCount val="1"/>
                <c:pt idx="0">
                  <c:v>IHME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Cases!$N$3:$N$695</c:f>
              <c:numCache>
                <c:formatCode>General</c:formatCode>
                <c:ptCount val="6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24.537360041118099</c:v>
                </c:pt>
                <c:pt idx="8">
                  <c:v>50.943755079386101</c:v>
                </c:pt>
                <c:pt idx="9">
                  <c:v>83.369524936903304</c:v>
                </c:pt>
                <c:pt idx="10">
                  <c:v>121.901688323797</c:v>
                </c:pt>
                <c:pt idx="11">
                  <c:v>166.895951671951</c:v>
                </c:pt>
                <c:pt idx="12">
                  <c:v>202.619833604311</c:v>
                </c:pt>
                <c:pt idx="13">
                  <c:v>245.46004011637399</c:v>
                </c:pt>
                <c:pt idx="14">
                  <c:v>296.66912642184002</c:v>
                </c:pt>
                <c:pt idx="15">
                  <c:v>357.67482807268698</c:v>
                </c:pt>
                <c:pt idx="16">
                  <c:v>430.09287230698601</c:v>
                </c:pt>
                <c:pt idx="17">
                  <c:v>515.73762620087496</c:v>
                </c:pt>
                <c:pt idx="18">
                  <c:v>616.62953862862605</c:v>
                </c:pt>
                <c:pt idx="19">
                  <c:v>734.99499254987404</c:v>
                </c:pt>
                <c:pt idx="20">
                  <c:v>873.24514339714301</c:v>
                </c:pt>
                <c:pt idx="21">
                  <c:v>1033.9260438495401</c:v>
                </c:pt>
                <c:pt idx="22">
                  <c:v>1219.61661349255</c:v>
                </c:pt>
                <c:pt idx="23">
                  <c:v>1432.7566356239399</c:v>
                </c:pt>
                <c:pt idx="24">
                  <c:v>1675.42690256378</c:v>
                </c:pt>
                <c:pt idx="25">
                  <c:v>1949.0984078952599</c:v>
                </c:pt>
                <c:pt idx="26">
                  <c:v>2254.3516306527099</c:v>
                </c:pt>
                <c:pt idx="27">
                  <c:v>2590.5845330799302</c:v>
                </c:pt>
                <c:pt idx="28">
                  <c:v>2955.7202762147399</c:v>
                </c:pt>
                <c:pt idx="29">
                  <c:v>3345.9393231515201</c:v>
                </c:pt>
                <c:pt idx="30">
                  <c:v>3755.4547375787602</c:v>
                </c:pt>
                <c:pt idx="31">
                  <c:v>4176.36798537301</c:v>
                </c:pt>
                <c:pt idx="32">
                  <c:v>4598.66317168962</c:v>
                </c:pt>
                <c:pt idx="33">
                  <c:v>5010.4383103571299</c:v>
                </c:pt>
                <c:pt idx="34">
                  <c:v>5398.4868183805802</c:v>
                </c:pt>
                <c:pt idx="35">
                  <c:v>5749.2064578177497</c:v>
                </c:pt>
                <c:pt idx="36">
                  <c:v>6049.8430396088897</c:v>
                </c:pt>
                <c:pt idx="37">
                  <c:v>6289.7569294899504</c:v>
                </c:pt>
                <c:pt idx="38">
                  <c:v>6461.4936317189704</c:v>
                </c:pt>
                <c:pt idx="39">
                  <c:v>6561.2905273259803</c:v>
                </c:pt>
                <c:pt idx="40">
                  <c:v>6589.2293257445999</c:v>
                </c:pt>
                <c:pt idx="41">
                  <c:v>6548.9650896639096</c:v>
                </c:pt>
                <c:pt idx="42">
                  <c:v>6446.9802427179102</c:v>
                </c:pt>
                <c:pt idx="43">
                  <c:v>6291.6898547968703</c:v>
                </c:pt>
                <c:pt idx="44">
                  <c:v>6092.6200073648397</c:v>
                </c:pt>
                <c:pt idx="45">
                  <c:v>5859.7057235304501</c:v>
                </c:pt>
                <c:pt idx="46">
                  <c:v>5602.6699289272101</c:v>
                </c:pt>
                <c:pt idx="47">
                  <c:v>5330.5244031006696</c:v>
                </c:pt>
                <c:pt idx="48">
                  <c:v>5051.1996302638299</c:v>
                </c:pt>
                <c:pt idx="49">
                  <c:v>4771.3620487231901</c:v>
                </c:pt>
                <c:pt idx="50">
                  <c:v>4496.31287808656</c:v>
                </c:pt>
                <c:pt idx="51">
                  <c:v>4229.9657090996398</c:v>
                </c:pt>
                <c:pt idx="52">
                  <c:v>3974.9347629650301</c:v>
                </c:pt>
                <c:pt idx="53">
                  <c:v>3732.5993371425802</c:v>
                </c:pt>
                <c:pt idx="54">
                  <c:v>3503.34510550306</c:v>
                </c:pt>
                <c:pt idx="55">
                  <c:v>3286.8294187643601</c:v>
                </c:pt>
                <c:pt idx="56">
                  <c:v>3082.2329192377902</c:v>
                </c:pt>
                <c:pt idx="57">
                  <c:v>2888.4989233958199</c:v>
                </c:pt>
                <c:pt idx="58">
                  <c:v>2704.5462072536002</c:v>
                </c:pt>
                <c:pt idx="59">
                  <c:v>2529.3720774460498</c:v>
                </c:pt>
                <c:pt idx="60">
                  <c:v>2362.1134131446802</c:v>
                </c:pt>
                <c:pt idx="61">
                  <c:v>2202.06417279883</c:v>
                </c:pt>
                <c:pt idx="62">
                  <c:v>2048.6822876829201</c:v>
                </c:pt>
                <c:pt idx="63">
                  <c:v>1901.5818322576099</c:v>
                </c:pt>
                <c:pt idx="64">
                  <c:v>1760.5160844422601</c:v>
                </c:pt>
                <c:pt idx="65">
                  <c:v>1625.36084843505</c:v>
                </c:pt>
                <c:pt idx="66">
                  <c:v>1496.09967029117</c:v>
                </c:pt>
                <c:pt idx="67">
                  <c:v>1372.79709336459</c:v>
                </c:pt>
                <c:pt idx="68">
                  <c:v>1255.5712899310799</c:v>
                </c:pt>
                <c:pt idx="69">
                  <c:v>1144.5822301271401</c:v>
                </c:pt>
                <c:pt idx="70">
                  <c:v>1040.00980866646</c:v>
                </c:pt>
                <c:pt idx="71">
                  <c:v>942.01389300121298</c:v>
                </c:pt>
                <c:pt idx="72">
                  <c:v>850.71060631655803</c:v>
                </c:pt>
                <c:pt idx="73">
                  <c:v>766.14987976063696</c:v>
                </c:pt>
                <c:pt idx="74">
                  <c:v>688.29137753460702</c:v>
                </c:pt>
                <c:pt idx="75">
                  <c:v>617.00011819677502</c:v>
                </c:pt>
                <c:pt idx="76">
                  <c:v>552.06190934542997</c:v>
                </c:pt>
                <c:pt idx="77">
                  <c:v>493.19893846349299</c:v>
                </c:pt>
                <c:pt idx="78">
                  <c:v>440.0838305538</c:v>
                </c:pt>
                <c:pt idx="79">
                  <c:v>392.35358958500098</c:v>
                </c:pt>
                <c:pt idx="80">
                  <c:v>349.62333737050898</c:v>
                </c:pt>
                <c:pt idx="81">
                  <c:v>311.49768830736599</c:v>
                </c:pt>
                <c:pt idx="82">
                  <c:v>277.58077801486502</c:v>
                </c:pt>
                <c:pt idx="83">
                  <c:v>247.485110176522</c:v>
                </c:pt>
                <c:pt idx="84">
                  <c:v>220.83784909926001</c:v>
                </c:pt>
                <c:pt idx="85">
                  <c:v>197.28609034954499</c:v>
                </c:pt>
                <c:pt idx="86">
                  <c:v>176.50112898183599</c:v>
                </c:pt>
                <c:pt idx="87">
                  <c:v>158.18061392534199</c:v>
                </c:pt>
                <c:pt idx="88">
                  <c:v>142.04943902097099</c:v>
                </c:pt>
                <c:pt idx="89">
                  <c:v>127.858947563936</c:v>
                </c:pt>
                <c:pt idx="90">
                  <c:v>115.38535685550499</c:v>
                </c:pt>
                <c:pt idx="91">
                  <c:v>104.42824904936199</c:v>
                </c:pt>
                <c:pt idx="92">
                  <c:v>94.808743215845894</c:v>
                </c:pt>
                <c:pt idx="93">
                  <c:v>86.3674791515609</c:v>
                </c:pt>
                <c:pt idx="94">
                  <c:v>78.963263750276397</c:v>
                </c:pt>
                <c:pt idx="95">
                  <c:v>72.471773779373706</c:v>
                </c:pt>
                <c:pt idx="96">
                  <c:v>66.783870319545301</c:v>
                </c:pt>
                <c:pt idx="97">
                  <c:v>61.803750834505998</c:v>
                </c:pt>
                <c:pt idx="98">
                  <c:v>57.447557133115801</c:v>
                </c:pt>
                <c:pt idx="99">
                  <c:v>53.642009384562499</c:v>
                </c:pt>
                <c:pt idx="100">
                  <c:v>50.322969120709097</c:v>
                </c:pt>
                <c:pt idx="101">
                  <c:v>47.434445817380698</c:v>
                </c:pt>
                <c:pt idx="102">
                  <c:v>44.927827628466197</c:v>
                </c:pt>
                <c:pt idx="103">
                  <c:v>42.760972769037302</c:v>
                </c:pt>
                <c:pt idx="104">
                  <c:v>40.897226213425</c:v>
                </c:pt>
                <c:pt idx="105">
                  <c:v>39.304631921345702</c:v>
                </c:pt>
                <c:pt idx="106">
                  <c:v>37.955605616492903</c:v>
                </c:pt>
                <c:pt idx="107">
                  <c:v>36.826647169505499</c:v>
                </c:pt>
                <c:pt idx="108">
                  <c:v>35.897686686294001</c:v>
                </c:pt>
                <c:pt idx="109">
                  <c:v>35.151359022509098</c:v>
                </c:pt>
                <c:pt idx="110">
                  <c:v>34.572606324859898</c:v>
                </c:pt>
                <c:pt idx="111">
                  <c:v>34.148262818046497</c:v>
                </c:pt>
                <c:pt idx="112">
                  <c:v>33.866701006667</c:v>
                </c:pt>
                <c:pt idx="113">
                  <c:v>33.717613051712902</c:v>
                </c:pt>
                <c:pt idx="114">
                  <c:v>33.691422779250999</c:v>
                </c:pt>
                <c:pt idx="115">
                  <c:v>33.778729579590802</c:v>
                </c:pt>
                <c:pt idx="116">
                  <c:v>33.970141899138298</c:v>
                </c:pt>
                <c:pt idx="117">
                  <c:v>34.256146474336497</c:v>
                </c:pt>
                <c:pt idx="118">
                  <c:v>34.626998573042698</c:v>
                </c:pt>
                <c:pt idx="119">
                  <c:v>35.072939894938798</c:v>
                </c:pt>
                <c:pt idx="120">
                  <c:v>35.584326446077398</c:v>
                </c:pt>
                <c:pt idx="121">
                  <c:v>36.1517976637302</c:v>
                </c:pt>
                <c:pt idx="122">
                  <c:v>36.766436621442203</c:v>
                </c:pt>
                <c:pt idx="123">
                  <c:v>37.420395314016297</c:v>
                </c:pt>
                <c:pt idx="124">
                  <c:v>38.107512990225104</c:v>
                </c:pt>
                <c:pt idx="125">
                  <c:v>38.823619311758897</c:v>
                </c:pt>
                <c:pt idx="126">
                  <c:v>39.566824360470903</c:v>
                </c:pt>
                <c:pt idx="127">
                  <c:v>40.338290988399599</c:v>
                </c:pt>
                <c:pt idx="128">
                  <c:v>41.143067867033103</c:v>
                </c:pt>
                <c:pt idx="129">
                  <c:v>41.9902767785279</c:v>
                </c:pt>
                <c:pt idx="130">
                  <c:v>42.893466085637797</c:v>
                </c:pt>
                <c:pt idx="131">
                  <c:v>43.870690339846</c:v>
                </c:pt>
                <c:pt idx="132">
                  <c:v>44.943905029720803</c:v>
                </c:pt>
                <c:pt idx="133">
                  <c:v>46.138463911216597</c:v>
                </c:pt>
                <c:pt idx="134">
                  <c:v>47.482665176412702</c:v>
                </c:pt>
                <c:pt idx="135">
                  <c:v>49.007266862132902</c:v>
                </c:pt>
                <c:pt idx="136">
                  <c:v>50.745249870881999</c:v>
                </c:pt>
                <c:pt idx="137">
                  <c:v>52.731071624582903</c:v>
                </c:pt>
                <c:pt idx="138">
                  <c:v>54.999270621803198</c:v>
                </c:pt>
                <c:pt idx="139">
                  <c:v>57.582386084741003</c:v>
                </c:pt>
                <c:pt idx="140">
                  <c:v>60.5073809519482</c:v>
                </c:pt>
                <c:pt idx="141">
                  <c:v>63.790666856144398</c:v>
                </c:pt>
                <c:pt idx="142">
                  <c:v>67.432689460438795</c:v>
                </c:pt>
                <c:pt idx="143">
                  <c:v>71.415117421249093</c:v>
                </c:pt>
                <c:pt idx="144">
                  <c:v>75.699351769026293</c:v>
                </c:pt>
                <c:pt idx="145">
                  <c:v>80.225582081111099</c:v>
                </c:pt>
                <c:pt idx="146">
                  <c:v>84.912176087218995</c:v>
                </c:pt>
                <c:pt idx="147">
                  <c:v>89.655469428230106</c:v>
                </c:pt>
                <c:pt idx="148">
                  <c:v>94.330270072081206</c:v>
                </c:pt>
                <c:pt idx="149">
                  <c:v>98.791263134804794</c:v>
                </c:pt>
                <c:pt idx="150">
                  <c:v>102.877483995242</c:v>
                </c:pt>
                <c:pt idx="151">
                  <c:v>106.422249428974</c:v>
                </c:pt>
                <c:pt idx="152">
                  <c:v>109.267992142021</c:v>
                </c:pt>
                <c:pt idx="153">
                  <c:v>111.284622293949</c:v>
                </c:pt>
                <c:pt idx="154">
                  <c:v>112.39096121162</c:v>
                </c:pt>
                <c:pt idx="155">
                  <c:v>112.563917827447</c:v>
                </c:pt>
                <c:pt idx="156">
                  <c:v>111.83750318683001</c:v>
                </c:pt>
                <c:pt idx="157">
                  <c:v>110.299466817704</c:v>
                </c:pt>
                <c:pt idx="158">
                  <c:v>108.07957814822601</c:v>
                </c:pt>
                <c:pt idx="159">
                  <c:v>105.32850524695699</c:v>
                </c:pt>
                <c:pt idx="160">
                  <c:v>102.203684776091</c:v>
                </c:pt>
                <c:pt idx="161">
                  <c:v>98.860570080198599</c:v>
                </c:pt>
                <c:pt idx="162">
                  <c:v>95.445371071405503</c:v>
                </c:pt>
                <c:pt idx="163">
                  <c:v>92.089546697345</c:v>
                </c:pt>
                <c:pt idx="164">
                  <c:v>88.907766513152595</c:v>
                </c:pt>
                <c:pt idx="165">
                  <c:v>85.997505433130996</c:v>
                </c:pt>
                <c:pt idx="166">
                  <c:v>83.439260526731601</c:v>
                </c:pt>
                <c:pt idx="167">
                  <c:v>81.297691804472294</c:v>
                </c:pt>
                <c:pt idx="168">
                  <c:v>79.623900533138098</c:v>
                </c:pt>
                <c:pt idx="169">
                  <c:v>78.458820440160096</c:v>
                </c:pt>
                <c:pt idx="170">
                  <c:v>77.8377535085109</c:v>
                </c:pt>
                <c:pt idx="171">
                  <c:v>77.792819625704794</c:v>
                </c:pt>
                <c:pt idx="172">
                  <c:v>78.354682850853095</c:v>
                </c:pt>
                <c:pt idx="173">
                  <c:v>79.5571349136289</c:v>
                </c:pt>
                <c:pt idx="174">
                  <c:v>81.439559985114599</c:v>
                </c:pt>
                <c:pt idx="175">
                  <c:v>84.046174286713594</c:v>
                </c:pt>
                <c:pt idx="176">
                  <c:v>87.427521219184101</c:v>
                </c:pt>
                <c:pt idx="177">
                  <c:v>91.642969139511095</c:v>
                </c:pt>
                <c:pt idx="178">
                  <c:v>96.758547279629994</c:v>
                </c:pt>
                <c:pt idx="179">
                  <c:v>102.84450957169599</c:v>
                </c:pt>
                <c:pt idx="180">
                  <c:v>109.971927932646</c:v>
                </c:pt>
                <c:pt idx="181">
                  <c:v>118.209150987605</c:v>
                </c:pt>
                <c:pt idx="182">
                  <c:v>127.615554691431</c:v>
                </c:pt>
                <c:pt idx="183">
                  <c:v>138.23420434219699</c:v>
                </c:pt>
                <c:pt idx="184">
                  <c:v>150.08503040683101</c:v>
                </c:pt>
                <c:pt idx="185">
                  <c:v>163.157503160235</c:v>
                </c:pt>
                <c:pt idx="186">
                  <c:v>177.405695205489</c:v>
                </c:pt>
                <c:pt idx="187">
                  <c:v>192.744967271018</c:v>
                </c:pt>
                <c:pt idx="188">
                  <c:v>208.93014874789</c:v>
                </c:pt>
                <c:pt idx="189">
                  <c:v>225.777283507562</c:v>
                </c:pt>
                <c:pt idx="190">
                  <c:v>243.032411409247</c:v>
                </c:pt>
                <c:pt idx="191">
                  <c:v>260.39107383038601</c:v>
                </c:pt>
                <c:pt idx="192">
                  <c:v>277.50015060267401</c:v>
                </c:pt>
                <c:pt idx="193">
                  <c:v>294.04619040723497</c:v>
                </c:pt>
                <c:pt idx="194">
                  <c:v>309.619273857721</c:v>
                </c:pt>
                <c:pt idx="195">
                  <c:v>323.818258243478</c:v>
                </c:pt>
                <c:pt idx="196">
                  <c:v>336.27869116218301</c:v>
                </c:pt>
                <c:pt idx="197">
                  <c:v>346.69954032787501</c:v>
                </c:pt>
                <c:pt idx="198">
                  <c:v>354.86333793788401</c:v>
                </c:pt>
                <c:pt idx="199">
                  <c:v>360.64127270866697</c:v>
                </c:pt>
                <c:pt idx="200">
                  <c:v>363.986314854299</c:v>
                </c:pt>
                <c:pt idx="201">
                  <c:v>364.92931523549697</c:v>
                </c:pt>
                <c:pt idx="202">
                  <c:v>363.58306641018902</c:v>
                </c:pt>
                <c:pt idx="203">
                  <c:v>360.13591746319997</c:v>
                </c:pt>
                <c:pt idx="204">
                  <c:v>354.84090270892699</c:v>
                </c:pt>
                <c:pt idx="205">
                  <c:v>347.99743675270997</c:v>
                </c:pt>
                <c:pt idx="206">
                  <c:v>339.93191935922499</c:v>
                </c:pt>
                <c:pt idx="207">
                  <c:v>330.98232820604198</c:v>
                </c:pt>
                <c:pt idx="208">
                  <c:v>321.488946219279</c:v>
                </c:pt>
                <c:pt idx="209">
                  <c:v>311.78307342584799</c:v>
                </c:pt>
                <c:pt idx="210">
                  <c:v>302.18217424168802</c:v>
                </c:pt>
                <c:pt idx="211">
                  <c:v>292.988411028911</c:v>
                </c:pt>
                <c:pt idx="212">
                  <c:v>284.48127449733801</c:v>
                </c:pt>
                <c:pt idx="213">
                  <c:v>276.91602316534602</c:v>
                </c:pt>
                <c:pt idx="214">
                  <c:v>270.52705021034501</c:v>
                </c:pt>
                <c:pt idx="215">
                  <c:v>265.52999734672801</c:v>
                </c:pt>
                <c:pt idx="216">
                  <c:v>262.12678604219201</c:v>
                </c:pt>
                <c:pt idx="217">
                  <c:v>260.516549824241</c:v>
                </c:pt>
                <c:pt idx="218">
                  <c:v>260.908761723027</c:v>
                </c:pt>
                <c:pt idx="219">
                  <c:v>263.540885723077</c:v>
                </c:pt>
                <c:pt idx="220">
                  <c:v>268.69985687672897</c:v>
                </c:pt>
                <c:pt idx="221">
                  <c:v>276.74765851661198</c:v>
                </c:pt>
                <c:pt idx="222">
                  <c:v>288.14923952513902</c:v>
                </c:pt>
                <c:pt idx="223">
                  <c:v>303.502083214425</c:v>
                </c:pt>
                <c:pt idx="224">
                  <c:v>323.556249217551</c:v>
                </c:pt>
                <c:pt idx="225">
                  <c:v>349.239325235715</c:v>
                </c:pt>
                <c:pt idx="226">
                  <c:v>381.69334253890497</c:v>
                </c:pt>
                <c:pt idx="227">
                  <c:v>422.30834258349699</c:v>
                </c:pt>
                <c:pt idx="228">
                  <c:v>472.76551974843801</c:v>
                </c:pt>
                <c:pt idx="229">
                  <c:v>535.09436440616105</c:v>
                </c:pt>
                <c:pt idx="230">
                  <c:v>611.72047860990904</c:v>
                </c:pt>
                <c:pt idx="231">
                  <c:v>705.49097101453697</c:v>
                </c:pt>
                <c:pt idx="232">
                  <c:v>819.6993184424</c:v>
                </c:pt>
                <c:pt idx="233">
                  <c:v>958.08177462646199</c:v>
                </c:pt>
                <c:pt idx="234">
                  <c:v>1124.76753495707</c:v>
                </c:pt>
                <c:pt idx="235">
                  <c:v>1324.18467200499</c:v>
                </c:pt>
                <c:pt idx="236">
                  <c:v>1560.8989337428</c:v>
                </c:pt>
                <c:pt idx="237">
                  <c:v>1839.3566208181901</c:v>
                </c:pt>
                <c:pt idx="238">
                  <c:v>2163.55467572104</c:v>
                </c:pt>
                <c:pt idx="239">
                  <c:v>2536.7021353854302</c:v>
                </c:pt>
                <c:pt idx="240">
                  <c:v>2960.8903923884</c:v>
                </c:pt>
                <c:pt idx="241">
                  <c:v>3436.7608645808</c:v>
                </c:pt>
                <c:pt idx="242">
                  <c:v>3963.2412539225302</c:v>
                </c:pt>
                <c:pt idx="243">
                  <c:v>4537.4005656484096</c:v>
                </c:pt>
                <c:pt idx="244">
                  <c:v>5154.32333648848</c:v>
                </c:pt>
                <c:pt idx="245">
                  <c:v>5807.0718490852796</c:v>
                </c:pt>
                <c:pt idx="246">
                  <c:v>6486.9709825797199</c:v>
                </c:pt>
                <c:pt idx="247">
                  <c:v>7183.9393430591699</c:v>
                </c:pt>
                <c:pt idx="248">
                  <c:v>7886.8995218171203</c:v>
                </c:pt>
                <c:pt idx="249">
                  <c:v>8584.3970175818104</c:v>
                </c:pt>
                <c:pt idx="250">
                  <c:v>9265.1089281512104</c:v>
                </c:pt>
                <c:pt idx="251">
                  <c:v>9918.1566653579102</c:v>
                </c:pt>
                <c:pt idx="252">
                  <c:v>10533.531079394999</c:v>
                </c:pt>
                <c:pt idx="253">
                  <c:v>11102.476652748899</c:v>
                </c:pt>
                <c:pt idx="254">
                  <c:v>11617.7955708562</c:v>
                </c:pt>
                <c:pt idx="255">
                  <c:v>12074.069417376801</c:v>
                </c:pt>
                <c:pt idx="256">
                  <c:v>12467.830754648499</c:v>
                </c:pt>
                <c:pt idx="257">
                  <c:v>12797.6489419347</c:v>
                </c:pt>
                <c:pt idx="258">
                  <c:v>13064.0470422035</c:v>
                </c:pt>
                <c:pt idx="259">
                  <c:v>13269.2583183525</c:v>
                </c:pt>
                <c:pt idx="260">
                  <c:v>13417.0191752306</c:v>
                </c:pt>
                <c:pt idx="261">
                  <c:v>13512.2480946749</c:v>
                </c:pt>
                <c:pt idx="262">
                  <c:v>13560.5493091546</c:v>
                </c:pt>
                <c:pt idx="263">
                  <c:v>13567.8421182481</c:v>
                </c:pt>
                <c:pt idx="264">
                  <c:v>13540.1911694601</c:v>
                </c:pt>
                <c:pt idx="265">
                  <c:v>13483.686156181901</c:v>
                </c:pt>
                <c:pt idx="266">
                  <c:v>13404.2603911429</c:v>
                </c:pt>
                <c:pt idx="267">
                  <c:v>13307.600484758899</c:v>
                </c:pt>
                <c:pt idx="268">
                  <c:v>13199.0561472969</c:v>
                </c:pt>
                <c:pt idx="269">
                  <c:v>13083.529541886801</c:v>
                </c:pt>
                <c:pt idx="270">
                  <c:v>12965.3698777921</c:v>
                </c:pt>
                <c:pt idx="271">
                  <c:v>12848.256664910999</c:v>
                </c:pt>
                <c:pt idx="272">
                  <c:v>12735.187380953699</c:v>
                </c:pt>
                <c:pt idx="273">
                  <c:v>12628.458554467699</c:v>
                </c:pt>
                <c:pt idx="274">
                  <c:v>12529.5983316559</c:v>
                </c:pt>
                <c:pt idx="275">
                  <c:v>12439.5195820232</c:v>
                </c:pt>
                <c:pt idx="276">
                  <c:v>12358.6637297289</c:v>
                </c:pt>
                <c:pt idx="277">
                  <c:v>12287.104172317</c:v>
                </c:pt>
                <c:pt idx="278">
                  <c:v>12224.695153656099</c:v>
                </c:pt>
                <c:pt idx="279">
                  <c:v>12171.1634595981</c:v>
                </c:pt>
                <c:pt idx="280">
                  <c:v>12126.1982308851</c:v>
                </c:pt>
                <c:pt idx="281">
                  <c:v>12089.4759462363</c:v>
                </c:pt>
                <c:pt idx="282">
                  <c:v>12060.679674204801</c:v>
                </c:pt>
                <c:pt idx="283">
                  <c:v>12039.257044297799</c:v>
                </c:pt>
                <c:pt idx="284">
                  <c:v>12024.212854499099</c:v>
                </c:pt>
                <c:pt idx="285">
                  <c:v>12014.393579313301</c:v>
                </c:pt>
                <c:pt idx="286">
                  <c:v>12008.8001765629</c:v>
                </c:pt>
                <c:pt idx="287">
                  <c:v>12005.9915187143</c:v>
                </c:pt>
                <c:pt idx="288">
                  <c:v>12004.5546533652</c:v>
                </c:pt>
                <c:pt idx="289">
                  <c:v>12003.346986685399</c:v>
                </c:pt>
                <c:pt idx="290">
                  <c:v>12001.830662116699</c:v>
                </c:pt>
                <c:pt idx="291">
                  <c:v>12000.054285562001</c:v>
                </c:pt>
                <c:pt idx="292">
                  <c:v>11999.732884262699</c:v>
                </c:pt>
                <c:pt idx="293">
                  <c:v>11997.4886998196</c:v>
                </c:pt>
                <c:pt idx="294">
                  <c:v>11999.0556201951</c:v>
                </c:pt>
                <c:pt idx="295">
                  <c:v>12003.7684041064</c:v>
                </c:pt>
                <c:pt idx="296">
                  <c:v>12012.835942716099</c:v>
                </c:pt>
                <c:pt idx="297">
                  <c:v>12027.5125672136</c:v>
                </c:pt>
                <c:pt idx="298">
                  <c:v>12046.1367761366</c:v>
                </c:pt>
                <c:pt idx="299">
                  <c:v>12060.9161830554</c:v>
                </c:pt>
                <c:pt idx="300">
                  <c:v>12072.081536502999</c:v>
                </c:pt>
                <c:pt idx="301">
                  <c:v>12098.457907694299</c:v>
                </c:pt>
                <c:pt idx="302">
                  <c:v>12140.034143956</c:v>
                </c:pt>
                <c:pt idx="303">
                  <c:v>12188.972213423</c:v>
                </c:pt>
                <c:pt idx="304">
                  <c:v>12245.5647725381</c:v>
                </c:pt>
                <c:pt idx="305">
                  <c:v>12309.280874321001</c:v>
                </c:pt>
                <c:pt idx="306">
                  <c:v>12370.8450384352</c:v>
                </c:pt>
                <c:pt idx="307">
                  <c:v>12427.730092284401</c:v>
                </c:pt>
                <c:pt idx="308">
                  <c:v>12495.7721541624</c:v>
                </c:pt>
                <c:pt idx="309">
                  <c:v>12576.756575396499</c:v>
                </c:pt>
                <c:pt idx="310">
                  <c:v>10431.61</c:v>
                </c:pt>
                <c:pt idx="311">
                  <c:v>12721.0265648977</c:v>
                </c:pt>
                <c:pt idx="312">
                  <c:v>10086</c:v>
                </c:pt>
                <c:pt idx="313">
                  <c:v>9926.8799999999992</c:v>
                </c:pt>
                <c:pt idx="314">
                  <c:v>9774.02</c:v>
                </c:pt>
                <c:pt idx="315">
                  <c:v>9626.2199999999993</c:v>
                </c:pt>
                <c:pt idx="316">
                  <c:v>9495.89</c:v>
                </c:pt>
                <c:pt idx="317">
                  <c:v>9369.51</c:v>
                </c:pt>
                <c:pt idx="318">
                  <c:v>9243.25</c:v>
                </c:pt>
                <c:pt idx="319">
                  <c:v>9118.8799999999992</c:v>
                </c:pt>
                <c:pt idx="320">
                  <c:v>8993.26</c:v>
                </c:pt>
                <c:pt idx="321">
                  <c:v>8863.69</c:v>
                </c:pt>
                <c:pt idx="322">
                  <c:v>8749.02</c:v>
                </c:pt>
                <c:pt idx="323">
                  <c:v>8643.36</c:v>
                </c:pt>
                <c:pt idx="324">
                  <c:v>8542.98</c:v>
                </c:pt>
                <c:pt idx="325">
                  <c:v>8445</c:v>
                </c:pt>
                <c:pt idx="326">
                  <c:v>8353</c:v>
                </c:pt>
                <c:pt idx="327">
                  <c:v>8260</c:v>
                </c:pt>
                <c:pt idx="328">
                  <c:v>8167</c:v>
                </c:pt>
                <c:pt idx="329">
                  <c:v>8078</c:v>
                </c:pt>
                <c:pt idx="330">
                  <c:v>7984</c:v>
                </c:pt>
                <c:pt idx="331">
                  <c:v>7894</c:v>
                </c:pt>
                <c:pt idx="332">
                  <c:v>7818</c:v>
                </c:pt>
                <c:pt idx="333">
                  <c:v>7744</c:v>
                </c:pt>
                <c:pt idx="334">
                  <c:v>7672</c:v>
                </c:pt>
                <c:pt idx="335">
                  <c:v>7602</c:v>
                </c:pt>
                <c:pt idx="336">
                  <c:v>7583.3887366655599</c:v>
                </c:pt>
                <c:pt idx="337">
                  <c:v>7519.0330232240103</c:v>
                </c:pt>
                <c:pt idx="338">
                  <c:v>7457.197522077</c:v>
                </c:pt>
                <c:pt idx="339">
                  <c:v>7398.7882647467404</c:v>
                </c:pt>
                <c:pt idx="340">
                  <c:v>7343.1907727746102</c:v>
                </c:pt>
                <c:pt idx="341">
                  <c:v>7290.3666862084301</c:v>
                </c:pt>
                <c:pt idx="342">
                  <c:v>7210.9431028449299</c:v>
                </c:pt>
                <c:pt idx="343">
                  <c:v>7130.0988974080901</c:v>
                </c:pt>
                <c:pt idx="344">
                  <c:v>7076.0580687542197</c:v>
                </c:pt>
                <c:pt idx="345">
                  <c:v>7023.25106288188</c:v>
                </c:pt>
                <c:pt idx="346">
                  <c:v>6970.3210287676902</c:v>
                </c:pt>
                <c:pt idx="347">
                  <c:v>6918.7573597425599</c:v>
                </c:pt>
                <c:pt idx="348">
                  <c:v>6869.9669911291403</c:v>
                </c:pt>
                <c:pt idx="349">
                  <c:v>6822.7765880672696</c:v>
                </c:pt>
                <c:pt idx="350">
                  <c:v>6777.2233787114401</c:v>
                </c:pt>
                <c:pt idx="351">
                  <c:v>6732.4133104377297</c:v>
                </c:pt>
                <c:pt idx="352">
                  <c:v>6687.4459063139302</c:v>
                </c:pt>
                <c:pt idx="353">
                  <c:v>6643.1138339313602</c:v>
                </c:pt>
                <c:pt idx="354">
                  <c:v>6600.1627257576301</c:v>
                </c:pt>
                <c:pt idx="355">
                  <c:v>6558.4952065993302</c:v>
                </c:pt>
                <c:pt idx="356">
                  <c:v>6518.0517063888101</c:v>
                </c:pt>
                <c:pt idx="357">
                  <c:v>6479.6523789622697</c:v>
                </c:pt>
                <c:pt idx="358">
                  <c:v>6442.2872598226604</c:v>
                </c:pt>
                <c:pt idx="359">
                  <c:v>6403.0901718457799</c:v>
                </c:pt>
                <c:pt idx="360">
                  <c:v>6362.4593081329303</c:v>
                </c:pt>
                <c:pt idx="361">
                  <c:v>6321.6264390225797</c:v>
                </c:pt>
                <c:pt idx="362">
                  <c:v>6280.1322481944799</c:v>
                </c:pt>
                <c:pt idx="363">
                  <c:v>6237.77837527871</c:v>
                </c:pt>
                <c:pt idx="364">
                  <c:v>6196.1466605825899</c:v>
                </c:pt>
                <c:pt idx="365">
                  <c:v>6154.5439378487199</c:v>
                </c:pt>
                <c:pt idx="366">
                  <c:v>6109.18823691736</c:v>
                </c:pt>
                <c:pt idx="367">
                  <c:v>6060.8298083800701</c:v>
                </c:pt>
                <c:pt idx="368">
                  <c:v>6012.2037273150499</c:v>
                </c:pt>
                <c:pt idx="369">
                  <c:v>5963.2865690070203</c:v>
                </c:pt>
                <c:pt idx="370">
                  <c:v>5913.7326639130497</c:v>
                </c:pt>
                <c:pt idx="371">
                  <c:v>5865.8576182956203</c:v>
                </c:pt>
                <c:pt idx="372">
                  <c:v>5819.21449470261</c:v>
                </c:pt>
                <c:pt idx="373">
                  <c:v>5768.9782784006602</c:v>
                </c:pt>
                <c:pt idx="374">
                  <c:v>5715.7033744782502</c:v>
                </c:pt>
                <c:pt idx="375">
                  <c:v>5662.0126796641898</c:v>
                </c:pt>
                <c:pt idx="376">
                  <c:v>5607.8114423596398</c:v>
                </c:pt>
                <c:pt idx="377">
                  <c:v>5553.06644948337</c:v>
                </c:pt>
                <c:pt idx="378">
                  <c:v>5500.4009787341702</c:v>
                </c:pt>
                <c:pt idx="379">
                  <c:v>5449.4841648920301</c:v>
                </c:pt>
                <c:pt idx="380">
                  <c:v>5394.88527903454</c:v>
                </c:pt>
                <c:pt idx="381">
                  <c:v>5337.1004479766398</c:v>
                </c:pt>
                <c:pt idx="382">
                  <c:v>5279.03119452583</c:v>
                </c:pt>
                <c:pt idx="383">
                  <c:v>5220.5836100655197</c:v>
                </c:pt>
                <c:pt idx="384">
                  <c:v>5161.7266176889898</c:v>
                </c:pt>
                <c:pt idx="385">
                  <c:v>5105.3281730081899</c:v>
                </c:pt>
                <c:pt idx="386">
                  <c:v>5051.1464471766403</c:v>
                </c:pt>
                <c:pt idx="387">
                  <c:v>4994.62916189303</c:v>
                </c:pt>
                <c:pt idx="388">
                  <c:v>4935.8939780841101</c:v>
                </c:pt>
                <c:pt idx="389">
                  <c:v>4876.4606599508597</c:v>
                </c:pt>
                <c:pt idx="390">
                  <c:v>4816.1227968244202</c:v>
                </c:pt>
                <c:pt idx="391">
                  <c:v>4755.19277141567</c:v>
                </c:pt>
                <c:pt idx="392">
                  <c:v>4697.0765539801596</c:v>
                </c:pt>
                <c:pt idx="393">
                  <c:v>4641.5677490431599</c:v>
                </c:pt>
                <c:pt idx="394">
                  <c:v>4582.7415118918798</c:v>
                </c:pt>
                <c:pt idx="395">
                  <c:v>4520.9606915740096</c:v>
                </c:pt>
                <c:pt idx="396">
                  <c:v>4459.2948273157699</c:v>
                </c:pt>
                <c:pt idx="397">
                  <c:v>4397.6507904130003</c:v>
                </c:pt>
                <c:pt idx="398">
                  <c:v>4335.9955411609399</c:v>
                </c:pt>
                <c:pt idx="399">
                  <c:v>4277.28707891868</c:v>
                </c:pt>
                <c:pt idx="400">
                  <c:v>4221.4131995705802</c:v>
                </c:pt>
                <c:pt idx="401">
                  <c:v>4162.5520933159696</c:v>
                </c:pt>
                <c:pt idx="402">
                  <c:v>4101.0198550515197</c:v>
                </c:pt>
                <c:pt idx="403">
                  <c:v>4039.7715525988001</c:v>
                </c:pt>
                <c:pt idx="404">
                  <c:v>3978.67146449752</c:v>
                </c:pt>
                <c:pt idx="405">
                  <c:v>3917.6820234439701</c:v>
                </c:pt>
                <c:pt idx="406">
                  <c:v>3859.6538915418</c:v>
                </c:pt>
                <c:pt idx="407">
                  <c:v>3804.5093042308899</c:v>
                </c:pt>
                <c:pt idx="408">
                  <c:v>3746.6588202811599</c:v>
                </c:pt>
                <c:pt idx="409">
                  <c:v>3686.3548498295499</c:v>
                </c:pt>
                <c:pt idx="410">
                  <c:v>3626.44061419747</c:v>
                </c:pt>
                <c:pt idx="411">
                  <c:v>3566.82471565783</c:v>
                </c:pt>
                <c:pt idx="412">
                  <c:v>3507.4653890039799</c:v>
                </c:pt>
                <c:pt idx="413">
                  <c:v>3451.0416468020098</c:v>
                </c:pt>
                <c:pt idx="414">
                  <c:v>3397.50801272635</c:v>
                </c:pt>
                <c:pt idx="415">
                  <c:v>3341.64086295175</c:v>
                </c:pt>
                <c:pt idx="416">
                  <c:v>3283.64543290239</c:v>
                </c:pt>
                <c:pt idx="417">
                  <c:v>3226.1587179534299</c:v>
                </c:pt>
                <c:pt idx="418">
                  <c:v>3169.0961105045599</c:v>
                </c:pt>
                <c:pt idx="419">
                  <c:v>3112.4174542780502</c:v>
                </c:pt>
                <c:pt idx="420">
                  <c:v>3058.5835086809402</c:v>
                </c:pt>
                <c:pt idx="421">
                  <c:v>3007.57286792386</c:v>
                </c:pt>
                <c:pt idx="422">
                  <c:v>2954.6115802227</c:v>
                </c:pt>
                <c:pt idx="423">
                  <c:v>2899.86273980855</c:v>
                </c:pt>
                <c:pt idx="424">
                  <c:v>2845.7187467993099</c:v>
                </c:pt>
                <c:pt idx="425">
                  <c:v>2792.1016556755799</c:v>
                </c:pt>
                <c:pt idx="426">
                  <c:v>2738.5381787684501</c:v>
                </c:pt>
                <c:pt idx="427">
                  <c:v>2686.4972564792001</c:v>
                </c:pt>
                <c:pt idx="428">
                  <c:v>2636.3816639301999</c:v>
                </c:pt>
                <c:pt idx="429">
                  <c:v>2584.6012957770599</c:v>
                </c:pt>
                <c:pt idx="430">
                  <c:v>2531.2436756060001</c:v>
                </c:pt>
                <c:pt idx="431">
                  <c:v>2478.4181386783798</c:v>
                </c:pt>
                <c:pt idx="432">
                  <c:v>2426.0534573626701</c:v>
                </c:pt>
                <c:pt idx="433">
                  <c:v>2374.1209055539098</c:v>
                </c:pt>
                <c:pt idx="434">
                  <c:v>2324.5664161769901</c:v>
                </c:pt>
                <c:pt idx="435">
                  <c:v>2277.4024407054699</c:v>
                </c:pt>
                <c:pt idx="436">
                  <c:v>2228.9149372929</c:v>
                </c:pt>
                <c:pt idx="437">
                  <c:v>2179.2182738961501</c:v>
                </c:pt>
                <c:pt idx="438">
                  <c:v>2130.1675359829901</c:v>
                </c:pt>
                <c:pt idx="439">
                  <c:v>2081.71305962213</c:v>
                </c:pt>
                <c:pt idx="440">
                  <c:v>2033.83308630737</c:v>
                </c:pt>
                <c:pt idx="441">
                  <c:v>1988.1944108739999</c:v>
                </c:pt>
                <c:pt idx="442">
                  <c:v>1944.81156960625</c:v>
                </c:pt>
                <c:pt idx="443">
                  <c:v>1900.5101853600099</c:v>
                </c:pt>
                <c:pt idx="444">
                  <c:v>1855.3733788971099</c:v>
                </c:pt>
                <c:pt idx="445">
                  <c:v>1810.97044694495</c:v>
                </c:pt>
                <c:pt idx="446">
                  <c:v>1767.2541856522801</c:v>
                </c:pt>
                <c:pt idx="447">
                  <c:v>1724.20032687444</c:v>
                </c:pt>
                <c:pt idx="448">
                  <c:v>1683.20334863063</c:v>
                </c:pt>
                <c:pt idx="449">
                  <c:v>1644.2789828259599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55B-1A42-A3CB-BFF35C0CCEFB}"/>
            </c:ext>
          </c:extLst>
        </c:ser>
        <c:ser>
          <c:idx val="9"/>
          <c:order val="7"/>
          <c:tx>
            <c:strRef>
              <c:f>Cases!$O$2</c:f>
              <c:strCache>
                <c:ptCount val="1"/>
                <c:pt idx="0">
                  <c:v>LSHTM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Cases!$O$3:$O$695</c:f>
              <c:numCache>
                <c:formatCode>General</c:formatCode>
                <c:ptCount val="693"/>
                <c:pt idx="24">
                  <c:v>22.632337952139299</c:v>
                </c:pt>
                <c:pt idx="25">
                  <c:v>28.731721472973899</c:v>
                </c:pt>
                <c:pt idx="26">
                  <c:v>35.012987476989103</c:v>
                </c:pt>
                <c:pt idx="27">
                  <c:v>55.303534113858198</c:v>
                </c:pt>
                <c:pt idx="28">
                  <c:v>79.212188657927996</c:v>
                </c:pt>
                <c:pt idx="29">
                  <c:v>200.51286664236801</c:v>
                </c:pt>
                <c:pt idx="30">
                  <c:v>254.12869529315199</c:v>
                </c:pt>
                <c:pt idx="31">
                  <c:v>322.86899417393801</c:v>
                </c:pt>
                <c:pt idx="32">
                  <c:v>365.84984380449902</c:v>
                </c:pt>
                <c:pt idx="33">
                  <c:v>488.66258722862699</c:v>
                </c:pt>
                <c:pt idx="34">
                  <c:v>639.92911311231398</c:v>
                </c:pt>
                <c:pt idx="35">
                  <c:v>850.60349120817295</c:v>
                </c:pt>
                <c:pt idx="36">
                  <c:v>1025.10606417087</c:v>
                </c:pt>
                <c:pt idx="37">
                  <c:v>1247.1159738112599</c:v>
                </c:pt>
                <c:pt idx="38">
                  <c:v>2155.06704988827</c:v>
                </c:pt>
                <c:pt idx="39">
                  <c:v>2133.2747791994502</c:v>
                </c:pt>
                <c:pt idx="40">
                  <c:v>2554.62254310655</c:v>
                </c:pt>
                <c:pt idx="41">
                  <c:v>2825.9110160533</c:v>
                </c:pt>
                <c:pt idx="42">
                  <c:v>3643.5955921098398</c:v>
                </c:pt>
                <c:pt idx="43">
                  <c:v>4512.7983096642402</c:v>
                </c:pt>
                <c:pt idx="44">
                  <c:v>5841.3957995831897</c:v>
                </c:pt>
                <c:pt idx="45">
                  <c:v>5969.8857986875</c:v>
                </c:pt>
                <c:pt idx="46">
                  <c:v>7351.0479276828601</c:v>
                </c:pt>
                <c:pt idx="47">
                  <c:v>7837.5791018807004</c:v>
                </c:pt>
                <c:pt idx="48">
                  <c:v>8649.5824154424099</c:v>
                </c:pt>
                <c:pt idx="49">
                  <c:v>8910.9103626909091</c:v>
                </c:pt>
                <c:pt idx="50">
                  <c:v>9575.5999685125407</c:v>
                </c:pt>
                <c:pt idx="51">
                  <c:v>9360.8222256294703</c:v>
                </c:pt>
                <c:pt idx="52">
                  <c:v>9739.6445855885104</c:v>
                </c:pt>
                <c:pt idx="53">
                  <c:v>9939.7886680647007</c:v>
                </c:pt>
                <c:pt idx="54">
                  <c:v>9905.4977876680896</c:v>
                </c:pt>
                <c:pt idx="55">
                  <c:v>10022.813128308901</c:v>
                </c:pt>
                <c:pt idx="56">
                  <c:v>10256.2736763142</c:v>
                </c:pt>
                <c:pt idx="57">
                  <c:v>9824.3695469695904</c:v>
                </c:pt>
                <c:pt idx="58">
                  <c:v>9775.3658995857295</c:v>
                </c:pt>
                <c:pt idx="59">
                  <c:v>9404.8083749979396</c:v>
                </c:pt>
                <c:pt idx="60">
                  <c:v>8627.1516702458593</c:v>
                </c:pt>
                <c:pt idx="61">
                  <c:v>8513.3162631804207</c:v>
                </c:pt>
                <c:pt idx="62">
                  <c:v>7957.0157266124897</c:v>
                </c:pt>
                <c:pt idx="63">
                  <c:v>7501.9312964566298</c:v>
                </c:pt>
                <c:pt idx="64">
                  <c:v>7095.6987742515703</c:v>
                </c:pt>
                <c:pt idx="65">
                  <c:v>6567.2128781462197</c:v>
                </c:pt>
                <c:pt idx="66">
                  <c:v>5977.7180466938298</c:v>
                </c:pt>
                <c:pt idx="67">
                  <c:v>5594.3471929856796</c:v>
                </c:pt>
                <c:pt idx="68">
                  <c:v>5117.3862775545504</c:v>
                </c:pt>
                <c:pt idx="69">
                  <c:v>5169.0042160182802</c:v>
                </c:pt>
                <c:pt idx="70">
                  <c:v>4495.20456247318</c:v>
                </c:pt>
                <c:pt idx="71">
                  <c:v>3938.1098110403</c:v>
                </c:pt>
                <c:pt idx="72">
                  <c:v>3550.7037936227198</c:v>
                </c:pt>
                <c:pt idx="73">
                  <c:v>3450.0025311716699</c:v>
                </c:pt>
                <c:pt idx="74">
                  <c:v>3281.15726412396</c:v>
                </c:pt>
                <c:pt idx="75">
                  <c:v>3127.98532049189</c:v>
                </c:pt>
                <c:pt idx="76">
                  <c:v>2584.0606911546702</c:v>
                </c:pt>
                <c:pt idx="77">
                  <c:v>2448.0162205647698</c:v>
                </c:pt>
                <c:pt idx="78">
                  <c:v>2203.9897605624701</c:v>
                </c:pt>
                <c:pt idx="79">
                  <c:v>2038.08746301116</c:v>
                </c:pt>
                <c:pt idx="80">
                  <c:v>1791.4837121978901</c:v>
                </c:pt>
                <c:pt idx="81">
                  <c:v>1687.32615673602</c:v>
                </c:pt>
                <c:pt idx="82">
                  <c:v>1596.7773211041299</c:v>
                </c:pt>
                <c:pt idx="83">
                  <c:v>1497.2457783505999</c:v>
                </c:pt>
                <c:pt idx="84">
                  <c:v>1415.2781210201799</c:v>
                </c:pt>
                <c:pt idx="85">
                  <c:v>1317.0811477119501</c:v>
                </c:pt>
                <c:pt idx="86">
                  <c:v>1166.8881962565299</c:v>
                </c:pt>
                <c:pt idx="87">
                  <c:v>1050.7634939791201</c:v>
                </c:pt>
                <c:pt idx="88">
                  <c:v>1000.6152296373</c:v>
                </c:pt>
                <c:pt idx="89">
                  <c:v>896.66161842529903</c:v>
                </c:pt>
                <c:pt idx="90">
                  <c:v>771.52472570052998</c:v>
                </c:pt>
                <c:pt idx="91">
                  <c:v>625.65450308594598</c:v>
                </c:pt>
                <c:pt idx="92">
                  <c:v>569.75460965904199</c:v>
                </c:pt>
                <c:pt idx="93">
                  <c:v>482.020728199703</c:v>
                </c:pt>
                <c:pt idx="94">
                  <c:v>434.28662811687099</c:v>
                </c:pt>
                <c:pt idx="95">
                  <c:v>384.87211734763702</c:v>
                </c:pt>
                <c:pt idx="96">
                  <c:v>383.74774351046398</c:v>
                </c:pt>
                <c:pt idx="97">
                  <c:v>355.86691948665299</c:v>
                </c:pt>
                <c:pt idx="98">
                  <c:v>330.80144087169299</c:v>
                </c:pt>
                <c:pt idx="99">
                  <c:v>293.16041150308598</c:v>
                </c:pt>
                <c:pt idx="100">
                  <c:v>297.93883367052899</c:v>
                </c:pt>
                <c:pt idx="101">
                  <c:v>254.19886173863799</c:v>
                </c:pt>
                <c:pt idx="102">
                  <c:v>221.31293399928501</c:v>
                </c:pt>
                <c:pt idx="103">
                  <c:v>201.88978051215901</c:v>
                </c:pt>
                <c:pt idx="104">
                  <c:v>201.40613174521599</c:v>
                </c:pt>
                <c:pt idx="105">
                  <c:v>183.92175497314599</c:v>
                </c:pt>
                <c:pt idx="106">
                  <c:v>148.751877652281</c:v>
                </c:pt>
                <c:pt idx="107">
                  <c:v>114.103889216516</c:v>
                </c:pt>
                <c:pt idx="108">
                  <c:v>107.484991750741</c:v>
                </c:pt>
                <c:pt idx="109">
                  <c:v>103.937432468027</c:v>
                </c:pt>
                <c:pt idx="110">
                  <c:v>96.442231720145003</c:v>
                </c:pt>
                <c:pt idx="111">
                  <c:v>67.150632516079398</c:v>
                </c:pt>
                <c:pt idx="112">
                  <c:v>64.2842726068112</c:v>
                </c:pt>
                <c:pt idx="113">
                  <c:v>73.729804117379004</c:v>
                </c:pt>
                <c:pt idx="114">
                  <c:v>70.704385588226501</c:v>
                </c:pt>
                <c:pt idx="115">
                  <c:v>71.806074850015804</c:v>
                </c:pt>
                <c:pt idx="116">
                  <c:v>68.926217823612305</c:v>
                </c:pt>
                <c:pt idx="117">
                  <c:v>60.3176731703727</c:v>
                </c:pt>
                <c:pt idx="118">
                  <c:v>68.242062164045706</c:v>
                </c:pt>
                <c:pt idx="119">
                  <c:v>58.620565887951798</c:v>
                </c:pt>
                <c:pt idx="120">
                  <c:v>52.481025800093803</c:v>
                </c:pt>
                <c:pt idx="121">
                  <c:v>52.350034975616602</c:v>
                </c:pt>
                <c:pt idx="122">
                  <c:v>47.1871283678542</c:v>
                </c:pt>
                <c:pt idx="123">
                  <c:v>44.990136404037401</c:v>
                </c:pt>
                <c:pt idx="124">
                  <c:v>49.419466163683303</c:v>
                </c:pt>
                <c:pt idx="125">
                  <c:v>49.831068992977002</c:v>
                </c:pt>
                <c:pt idx="126">
                  <c:v>53.9476627231547</c:v>
                </c:pt>
                <c:pt idx="127">
                  <c:v>51.057967793848803</c:v>
                </c:pt>
                <c:pt idx="128">
                  <c:v>54.218680589587798</c:v>
                </c:pt>
                <c:pt idx="129">
                  <c:v>58.426616021517901</c:v>
                </c:pt>
                <c:pt idx="130">
                  <c:v>59.860512388411998</c:v>
                </c:pt>
                <c:pt idx="131">
                  <c:v>58.3246066726823</c:v>
                </c:pt>
                <c:pt idx="132">
                  <c:v>62.323594898802</c:v>
                </c:pt>
                <c:pt idx="133">
                  <c:v>55.546701136388798</c:v>
                </c:pt>
                <c:pt idx="134">
                  <c:v>80.207506825008807</c:v>
                </c:pt>
                <c:pt idx="135">
                  <c:v>68.289751776154205</c:v>
                </c:pt>
                <c:pt idx="136">
                  <c:v>59.492296536249199</c:v>
                </c:pt>
                <c:pt idx="137">
                  <c:v>60.037728266177403</c:v>
                </c:pt>
                <c:pt idx="138">
                  <c:v>61.608821173377898</c:v>
                </c:pt>
                <c:pt idx="139">
                  <c:v>63.187483322481803</c:v>
                </c:pt>
                <c:pt idx="140">
                  <c:v>73.844789049235203</c:v>
                </c:pt>
                <c:pt idx="141">
                  <c:v>62.207958562344103</c:v>
                </c:pt>
                <c:pt idx="142">
                  <c:v>83.557617888818797</c:v>
                </c:pt>
                <c:pt idx="143">
                  <c:v>102.380822102298</c:v>
                </c:pt>
                <c:pt idx="144">
                  <c:v>106.89135221870499</c:v>
                </c:pt>
                <c:pt idx="145">
                  <c:v>118.532151776313</c:v>
                </c:pt>
                <c:pt idx="146">
                  <c:v>171.997189887644</c:v>
                </c:pt>
                <c:pt idx="147">
                  <c:v>165.13024937407999</c:v>
                </c:pt>
                <c:pt idx="148">
                  <c:v>187.05702555382101</c:v>
                </c:pt>
                <c:pt idx="149">
                  <c:v>194.58712104623601</c:v>
                </c:pt>
                <c:pt idx="150">
                  <c:v>196.090033127542</c:v>
                </c:pt>
                <c:pt idx="151">
                  <c:v>198.55620453255699</c:v>
                </c:pt>
                <c:pt idx="152">
                  <c:v>195.385835399256</c:v>
                </c:pt>
                <c:pt idx="153">
                  <c:v>167.55741791633901</c:v>
                </c:pt>
                <c:pt idx="154">
                  <c:v>183.35627765388</c:v>
                </c:pt>
                <c:pt idx="155">
                  <c:v>174.21968590379899</c:v>
                </c:pt>
                <c:pt idx="156">
                  <c:v>176.998733501115</c:v>
                </c:pt>
                <c:pt idx="157">
                  <c:v>180.98568081560899</c:v>
                </c:pt>
                <c:pt idx="158">
                  <c:v>185.58224373019701</c:v>
                </c:pt>
                <c:pt idx="159">
                  <c:v>189.90266783701901</c:v>
                </c:pt>
                <c:pt idx="160">
                  <c:v>190.43102789907499</c:v>
                </c:pt>
                <c:pt idx="161">
                  <c:v>205.90700661440499</c:v>
                </c:pt>
                <c:pt idx="162">
                  <c:v>201.800024232032</c:v>
                </c:pt>
                <c:pt idx="163">
                  <c:v>202.10864946794001</c:v>
                </c:pt>
                <c:pt idx="164">
                  <c:v>205.646330870762</c:v>
                </c:pt>
                <c:pt idx="165">
                  <c:v>199.59952507815001</c:v>
                </c:pt>
                <c:pt idx="166">
                  <c:v>210.447288441995</c:v>
                </c:pt>
                <c:pt idx="167">
                  <c:v>212.872036966688</c:v>
                </c:pt>
                <c:pt idx="168">
                  <c:v>205.449192374277</c:v>
                </c:pt>
                <c:pt idx="169">
                  <c:v>223.57287795015799</c:v>
                </c:pt>
                <c:pt idx="170">
                  <c:v>234.44496202185499</c:v>
                </c:pt>
                <c:pt idx="171">
                  <c:v>237.79455940667199</c:v>
                </c:pt>
                <c:pt idx="172">
                  <c:v>244.052023532813</c:v>
                </c:pt>
                <c:pt idx="173">
                  <c:v>250.89827751338399</c:v>
                </c:pt>
                <c:pt idx="174">
                  <c:v>265.56866418861898</c:v>
                </c:pt>
                <c:pt idx="175">
                  <c:v>294.99542453200098</c:v>
                </c:pt>
                <c:pt idx="176">
                  <c:v>290.01930766982798</c:v>
                </c:pt>
                <c:pt idx="177">
                  <c:v>346.06265587185101</c:v>
                </c:pt>
                <c:pt idx="178">
                  <c:v>328.39853318897502</c:v>
                </c:pt>
                <c:pt idx="179">
                  <c:v>328.67851501753</c:v>
                </c:pt>
                <c:pt idx="180">
                  <c:v>328.11033321530601</c:v>
                </c:pt>
                <c:pt idx="181">
                  <c:v>324.95986802312899</c:v>
                </c:pt>
                <c:pt idx="182">
                  <c:v>314.02451965367999</c:v>
                </c:pt>
                <c:pt idx="183">
                  <c:v>321.03540356675001</c:v>
                </c:pt>
                <c:pt idx="184">
                  <c:v>274.84138185964503</c:v>
                </c:pt>
                <c:pt idx="185">
                  <c:v>304.75416413884</c:v>
                </c:pt>
                <c:pt idx="186">
                  <c:v>316.18235837711097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55B-1A42-A3CB-BFF35C0CCEFB}"/>
            </c:ext>
          </c:extLst>
        </c:ser>
        <c:ser>
          <c:idx val="7"/>
          <c:order val="8"/>
          <c:tx>
            <c:strRef>
              <c:f>Cases!$M$2</c:f>
              <c:strCache>
                <c:ptCount val="1"/>
                <c:pt idx="0">
                  <c:v>ICL-50%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Cases!$M$3:$M$695</c:f>
              <c:numCache>
                <c:formatCode>General</c:formatCode>
                <c:ptCount val="693"/>
                <c:pt idx="339">
                  <c:v>13013.71</c:v>
                </c:pt>
                <c:pt idx="340">
                  <c:v>13612.35</c:v>
                </c:pt>
                <c:pt idx="341">
                  <c:v>14452.07</c:v>
                </c:pt>
                <c:pt idx="342">
                  <c:v>15347.48</c:v>
                </c:pt>
                <c:pt idx="343">
                  <c:v>16259.86</c:v>
                </c:pt>
                <c:pt idx="344">
                  <c:v>17202.55</c:v>
                </c:pt>
                <c:pt idx="345">
                  <c:v>18173.240000000002</c:v>
                </c:pt>
                <c:pt idx="346">
                  <c:v>19105.060000000001</c:v>
                </c:pt>
                <c:pt idx="347">
                  <c:v>20113.36</c:v>
                </c:pt>
                <c:pt idx="348">
                  <c:v>21124.15</c:v>
                </c:pt>
                <c:pt idx="349">
                  <c:v>22198.240000000002</c:v>
                </c:pt>
                <c:pt idx="350">
                  <c:v>23259.759999999998</c:v>
                </c:pt>
                <c:pt idx="351">
                  <c:v>24389.75</c:v>
                </c:pt>
                <c:pt idx="352">
                  <c:v>25478.53</c:v>
                </c:pt>
                <c:pt idx="353">
                  <c:v>26668.79</c:v>
                </c:pt>
                <c:pt idx="354">
                  <c:v>27811.9</c:v>
                </c:pt>
                <c:pt idx="355">
                  <c:v>28928.66</c:v>
                </c:pt>
                <c:pt idx="356">
                  <c:v>30127.439999999999</c:v>
                </c:pt>
                <c:pt idx="357">
                  <c:v>31252.76</c:v>
                </c:pt>
                <c:pt idx="358">
                  <c:v>32362.42</c:v>
                </c:pt>
                <c:pt idx="359">
                  <c:v>33486.76</c:v>
                </c:pt>
                <c:pt idx="360">
                  <c:v>34583.9</c:v>
                </c:pt>
                <c:pt idx="361">
                  <c:v>35609.519999999997</c:v>
                </c:pt>
                <c:pt idx="362">
                  <c:v>36588.67</c:v>
                </c:pt>
                <c:pt idx="363">
                  <c:v>37581.800000000003</c:v>
                </c:pt>
                <c:pt idx="364">
                  <c:v>38466.22</c:v>
                </c:pt>
                <c:pt idx="365">
                  <c:v>39302.239999999998</c:v>
                </c:pt>
                <c:pt idx="366">
                  <c:v>40026.31</c:v>
                </c:pt>
                <c:pt idx="367">
                  <c:v>40690.81</c:v>
                </c:pt>
                <c:pt idx="368">
                  <c:v>41340.449999999997</c:v>
                </c:pt>
                <c:pt idx="369">
                  <c:v>41845.46</c:v>
                </c:pt>
                <c:pt idx="370">
                  <c:v>42268.12</c:v>
                </c:pt>
                <c:pt idx="371">
                  <c:v>42628.62</c:v>
                </c:pt>
                <c:pt idx="372">
                  <c:v>42901.53</c:v>
                </c:pt>
                <c:pt idx="373">
                  <c:v>43071.56</c:v>
                </c:pt>
                <c:pt idx="374">
                  <c:v>43178.82</c:v>
                </c:pt>
                <c:pt idx="375">
                  <c:v>43205.74</c:v>
                </c:pt>
                <c:pt idx="376">
                  <c:v>43132.89</c:v>
                </c:pt>
                <c:pt idx="377">
                  <c:v>42964.28</c:v>
                </c:pt>
                <c:pt idx="378">
                  <c:v>42751.62</c:v>
                </c:pt>
                <c:pt idx="379">
                  <c:v>42417.07</c:v>
                </c:pt>
                <c:pt idx="380">
                  <c:v>42064.3</c:v>
                </c:pt>
                <c:pt idx="381">
                  <c:v>41616.699999999997</c:v>
                </c:pt>
                <c:pt idx="382">
                  <c:v>41109.519999999997</c:v>
                </c:pt>
                <c:pt idx="383">
                  <c:v>40601.620000000003</c:v>
                </c:pt>
                <c:pt idx="384">
                  <c:v>39962.44</c:v>
                </c:pt>
                <c:pt idx="385">
                  <c:v>39337.08</c:v>
                </c:pt>
                <c:pt idx="386">
                  <c:v>38650.86</c:v>
                </c:pt>
                <c:pt idx="387">
                  <c:v>37938.879999999997</c:v>
                </c:pt>
                <c:pt idx="388">
                  <c:v>37194.54</c:v>
                </c:pt>
                <c:pt idx="389">
                  <c:v>36428.959999999999</c:v>
                </c:pt>
                <c:pt idx="390">
                  <c:v>35645.94</c:v>
                </c:pt>
                <c:pt idx="391">
                  <c:v>34828.89</c:v>
                </c:pt>
                <c:pt idx="392">
                  <c:v>34002.49</c:v>
                </c:pt>
                <c:pt idx="393">
                  <c:v>33165.78</c:v>
                </c:pt>
                <c:pt idx="394">
                  <c:v>32299.599999999999</c:v>
                </c:pt>
                <c:pt idx="395">
                  <c:v>31455.15</c:v>
                </c:pt>
                <c:pt idx="396">
                  <c:v>30608.59</c:v>
                </c:pt>
                <c:pt idx="397">
                  <c:v>29734.26</c:v>
                </c:pt>
                <c:pt idx="398">
                  <c:v>28892.71</c:v>
                </c:pt>
                <c:pt idx="399">
                  <c:v>28087.48</c:v>
                </c:pt>
                <c:pt idx="400">
                  <c:v>27255.35</c:v>
                </c:pt>
                <c:pt idx="401">
                  <c:v>26417.39</c:v>
                </c:pt>
                <c:pt idx="402">
                  <c:v>25598.62</c:v>
                </c:pt>
                <c:pt idx="403">
                  <c:v>24785.22</c:v>
                </c:pt>
                <c:pt idx="404">
                  <c:v>24014.26</c:v>
                </c:pt>
                <c:pt idx="405">
                  <c:v>23231.59</c:v>
                </c:pt>
                <c:pt idx="406">
                  <c:v>22436.65</c:v>
                </c:pt>
                <c:pt idx="407">
                  <c:v>21701.27</c:v>
                </c:pt>
                <c:pt idx="408">
                  <c:v>20979.9</c:v>
                </c:pt>
                <c:pt idx="409">
                  <c:v>20253.25</c:v>
                </c:pt>
                <c:pt idx="410">
                  <c:v>19574.77</c:v>
                </c:pt>
                <c:pt idx="411">
                  <c:v>18907.2</c:v>
                </c:pt>
                <c:pt idx="412">
                  <c:v>18223</c:v>
                </c:pt>
                <c:pt idx="413">
                  <c:v>17580.78</c:v>
                </c:pt>
                <c:pt idx="414">
                  <c:v>16922.79</c:v>
                </c:pt>
                <c:pt idx="415">
                  <c:v>16331.58</c:v>
                </c:pt>
                <c:pt idx="416">
                  <c:v>15701.38</c:v>
                </c:pt>
                <c:pt idx="417">
                  <c:v>15140.22</c:v>
                </c:pt>
                <c:pt idx="418">
                  <c:v>14580.04</c:v>
                </c:pt>
                <c:pt idx="419">
                  <c:v>14032.75</c:v>
                </c:pt>
                <c:pt idx="420">
                  <c:v>13501.96</c:v>
                </c:pt>
                <c:pt idx="421">
                  <c:v>12978.05</c:v>
                </c:pt>
                <c:pt idx="422">
                  <c:v>12489.1</c:v>
                </c:pt>
                <c:pt idx="423">
                  <c:v>12007.37</c:v>
                </c:pt>
                <c:pt idx="424">
                  <c:v>11525.51</c:v>
                </c:pt>
                <c:pt idx="425">
                  <c:v>11096.14</c:v>
                </c:pt>
                <c:pt idx="426">
                  <c:v>10647.65</c:v>
                </c:pt>
                <c:pt idx="427">
                  <c:v>10259.19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55B-1A42-A3CB-BFF35C0CCEFB}"/>
            </c:ext>
          </c:extLst>
        </c:ser>
        <c:ser>
          <c:idx val="6"/>
          <c:order val="9"/>
          <c:tx>
            <c:strRef>
              <c:f>Cases!$L$2</c:f>
              <c:strCache>
                <c:ptCount val="1"/>
                <c:pt idx="0">
                  <c:v>ICL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Cases!$L$3:$L$695</c:f>
              <c:numCache>
                <c:formatCode>General</c:formatCode>
                <c:ptCount val="693"/>
                <c:pt idx="0">
                  <c:v>0</c:v>
                </c:pt>
                <c:pt idx="1">
                  <c:v>0.39</c:v>
                </c:pt>
                <c:pt idx="2">
                  <c:v>0.54</c:v>
                </c:pt>
                <c:pt idx="3">
                  <c:v>0.7</c:v>
                </c:pt>
                <c:pt idx="4">
                  <c:v>1.23</c:v>
                </c:pt>
                <c:pt idx="5">
                  <c:v>1.4</c:v>
                </c:pt>
                <c:pt idx="6">
                  <c:v>1.7</c:v>
                </c:pt>
                <c:pt idx="7">
                  <c:v>2.44</c:v>
                </c:pt>
                <c:pt idx="8">
                  <c:v>3.27</c:v>
                </c:pt>
                <c:pt idx="9">
                  <c:v>4.7699999999999996</c:v>
                </c:pt>
                <c:pt idx="10">
                  <c:v>6.51</c:v>
                </c:pt>
                <c:pt idx="11">
                  <c:v>8.36</c:v>
                </c:pt>
                <c:pt idx="12">
                  <c:v>11.32</c:v>
                </c:pt>
                <c:pt idx="13">
                  <c:v>15.89</c:v>
                </c:pt>
                <c:pt idx="14">
                  <c:v>19.34</c:v>
                </c:pt>
                <c:pt idx="15">
                  <c:v>26.78</c:v>
                </c:pt>
                <c:pt idx="16">
                  <c:v>36.4</c:v>
                </c:pt>
                <c:pt idx="17">
                  <c:v>49.7</c:v>
                </c:pt>
                <c:pt idx="18">
                  <c:v>71.36</c:v>
                </c:pt>
                <c:pt idx="19">
                  <c:v>97.62</c:v>
                </c:pt>
                <c:pt idx="20">
                  <c:v>132.57</c:v>
                </c:pt>
                <c:pt idx="21">
                  <c:v>168.92</c:v>
                </c:pt>
                <c:pt idx="22">
                  <c:v>223.67</c:v>
                </c:pt>
                <c:pt idx="23">
                  <c:v>300.64</c:v>
                </c:pt>
                <c:pt idx="24">
                  <c:v>401.94</c:v>
                </c:pt>
                <c:pt idx="25">
                  <c:v>543.39</c:v>
                </c:pt>
                <c:pt idx="26">
                  <c:v>726.61</c:v>
                </c:pt>
                <c:pt idx="27">
                  <c:v>967.55</c:v>
                </c:pt>
                <c:pt idx="28">
                  <c:v>1288.75</c:v>
                </c:pt>
                <c:pt idx="29">
                  <c:v>1665.17</c:v>
                </c:pt>
                <c:pt idx="30">
                  <c:v>2171.02</c:v>
                </c:pt>
                <c:pt idx="31">
                  <c:v>2900.29</c:v>
                </c:pt>
                <c:pt idx="32">
                  <c:v>3946.37</c:v>
                </c:pt>
                <c:pt idx="33">
                  <c:v>5182.28</c:v>
                </c:pt>
                <c:pt idx="34">
                  <c:v>6732.87</c:v>
                </c:pt>
                <c:pt idx="35">
                  <c:v>8797.9699999999993</c:v>
                </c:pt>
                <c:pt idx="36">
                  <c:v>11539.67</c:v>
                </c:pt>
                <c:pt idx="37">
                  <c:v>14976.58</c:v>
                </c:pt>
                <c:pt idx="38">
                  <c:v>18526.48</c:v>
                </c:pt>
                <c:pt idx="39">
                  <c:v>22469.78</c:v>
                </c:pt>
                <c:pt idx="40">
                  <c:v>26764.31</c:v>
                </c:pt>
                <c:pt idx="41">
                  <c:v>28729.54</c:v>
                </c:pt>
                <c:pt idx="42">
                  <c:v>28802.79</c:v>
                </c:pt>
                <c:pt idx="43">
                  <c:v>27783.31</c:v>
                </c:pt>
                <c:pt idx="44">
                  <c:v>26267.26</c:v>
                </c:pt>
                <c:pt idx="45">
                  <c:v>23929.99</c:v>
                </c:pt>
                <c:pt idx="46">
                  <c:v>21250.55</c:v>
                </c:pt>
                <c:pt idx="47">
                  <c:v>19164.830000000002</c:v>
                </c:pt>
                <c:pt idx="48">
                  <c:v>17562.18</c:v>
                </c:pt>
                <c:pt idx="49">
                  <c:v>16163.17</c:v>
                </c:pt>
                <c:pt idx="50">
                  <c:v>14915.27</c:v>
                </c:pt>
                <c:pt idx="51">
                  <c:v>13906.37</c:v>
                </c:pt>
                <c:pt idx="52">
                  <c:v>12921.57</c:v>
                </c:pt>
                <c:pt idx="53">
                  <c:v>11631.93</c:v>
                </c:pt>
                <c:pt idx="54">
                  <c:v>10530.52</c:v>
                </c:pt>
                <c:pt idx="55">
                  <c:v>9745.82</c:v>
                </c:pt>
                <c:pt idx="56">
                  <c:v>9113.1299999999992</c:v>
                </c:pt>
                <c:pt idx="57">
                  <c:v>8548.3700000000008</c:v>
                </c:pt>
                <c:pt idx="58">
                  <c:v>8101.16</c:v>
                </c:pt>
                <c:pt idx="59">
                  <c:v>7701.52</c:v>
                </c:pt>
                <c:pt idx="60">
                  <c:v>7256.72</c:v>
                </c:pt>
                <c:pt idx="61">
                  <c:v>6874.61</c:v>
                </c:pt>
                <c:pt idx="62">
                  <c:v>6558.3</c:v>
                </c:pt>
                <c:pt idx="63">
                  <c:v>6306.47</c:v>
                </c:pt>
                <c:pt idx="64">
                  <c:v>6030.3</c:v>
                </c:pt>
                <c:pt idx="65">
                  <c:v>5609.05</c:v>
                </c:pt>
                <c:pt idx="66">
                  <c:v>5272.13</c:v>
                </c:pt>
                <c:pt idx="67">
                  <c:v>4931.58</c:v>
                </c:pt>
                <c:pt idx="68">
                  <c:v>4492.07</c:v>
                </c:pt>
                <c:pt idx="69">
                  <c:v>4102.13</c:v>
                </c:pt>
                <c:pt idx="70">
                  <c:v>3719.59</c:v>
                </c:pt>
                <c:pt idx="71">
                  <c:v>3398.55</c:v>
                </c:pt>
                <c:pt idx="72">
                  <c:v>3113.59</c:v>
                </c:pt>
                <c:pt idx="73">
                  <c:v>2864.58</c:v>
                </c:pt>
                <c:pt idx="74">
                  <c:v>2631.49</c:v>
                </c:pt>
                <c:pt idx="75">
                  <c:v>2423.52</c:v>
                </c:pt>
                <c:pt idx="76">
                  <c:v>2215.86</c:v>
                </c:pt>
                <c:pt idx="77">
                  <c:v>2039.01</c:v>
                </c:pt>
                <c:pt idx="78">
                  <c:v>1885.53</c:v>
                </c:pt>
                <c:pt idx="79">
                  <c:v>1746.82</c:v>
                </c:pt>
                <c:pt idx="80">
                  <c:v>1614.02</c:v>
                </c:pt>
                <c:pt idx="81">
                  <c:v>1491.29</c:v>
                </c:pt>
                <c:pt idx="82">
                  <c:v>1384.29</c:v>
                </c:pt>
                <c:pt idx="83">
                  <c:v>1287.83</c:v>
                </c:pt>
                <c:pt idx="84">
                  <c:v>1193.03</c:v>
                </c:pt>
                <c:pt idx="85">
                  <c:v>1100.9100000000001</c:v>
                </c:pt>
                <c:pt idx="86">
                  <c:v>1009.42</c:v>
                </c:pt>
                <c:pt idx="87">
                  <c:v>922.53</c:v>
                </c:pt>
                <c:pt idx="88">
                  <c:v>851.89</c:v>
                </c:pt>
                <c:pt idx="89">
                  <c:v>791.41</c:v>
                </c:pt>
                <c:pt idx="90">
                  <c:v>741.1</c:v>
                </c:pt>
                <c:pt idx="91">
                  <c:v>683.71</c:v>
                </c:pt>
                <c:pt idx="92">
                  <c:v>645.41999999999996</c:v>
                </c:pt>
                <c:pt idx="93">
                  <c:v>609.17999999999995</c:v>
                </c:pt>
                <c:pt idx="94">
                  <c:v>575.73</c:v>
                </c:pt>
                <c:pt idx="95">
                  <c:v>548.95000000000005</c:v>
                </c:pt>
                <c:pt idx="96">
                  <c:v>518.47</c:v>
                </c:pt>
                <c:pt idx="97">
                  <c:v>495.07</c:v>
                </c:pt>
                <c:pt idx="98">
                  <c:v>477.42</c:v>
                </c:pt>
                <c:pt idx="99">
                  <c:v>453.83</c:v>
                </c:pt>
                <c:pt idx="100">
                  <c:v>438.5</c:v>
                </c:pt>
                <c:pt idx="101">
                  <c:v>427.25</c:v>
                </c:pt>
                <c:pt idx="102">
                  <c:v>416.71</c:v>
                </c:pt>
                <c:pt idx="103">
                  <c:v>400.4</c:v>
                </c:pt>
                <c:pt idx="104">
                  <c:v>396.1</c:v>
                </c:pt>
                <c:pt idx="105">
                  <c:v>385.4</c:v>
                </c:pt>
                <c:pt idx="106">
                  <c:v>358.5</c:v>
                </c:pt>
                <c:pt idx="107">
                  <c:v>342.15</c:v>
                </c:pt>
                <c:pt idx="108">
                  <c:v>325.54000000000002</c:v>
                </c:pt>
                <c:pt idx="109">
                  <c:v>321.24</c:v>
                </c:pt>
                <c:pt idx="110">
                  <c:v>310.83999999999997</c:v>
                </c:pt>
                <c:pt idx="111">
                  <c:v>305.89999999999998</c:v>
                </c:pt>
                <c:pt idx="112">
                  <c:v>301.70999999999998</c:v>
                </c:pt>
                <c:pt idx="113">
                  <c:v>298.75</c:v>
                </c:pt>
                <c:pt idx="114">
                  <c:v>292.42</c:v>
                </c:pt>
                <c:pt idx="115">
                  <c:v>293.12</c:v>
                </c:pt>
                <c:pt idx="116">
                  <c:v>288.85000000000002</c:v>
                </c:pt>
                <c:pt idx="117">
                  <c:v>277.05</c:v>
                </c:pt>
                <c:pt idx="118">
                  <c:v>268.5</c:v>
                </c:pt>
                <c:pt idx="119">
                  <c:v>261.69</c:v>
                </c:pt>
                <c:pt idx="120">
                  <c:v>258.54000000000002</c:v>
                </c:pt>
                <c:pt idx="121">
                  <c:v>251.91</c:v>
                </c:pt>
                <c:pt idx="122">
                  <c:v>246.47</c:v>
                </c:pt>
                <c:pt idx="123">
                  <c:v>238.82</c:v>
                </c:pt>
                <c:pt idx="124">
                  <c:v>229.29</c:v>
                </c:pt>
                <c:pt idx="125">
                  <c:v>226.93</c:v>
                </c:pt>
                <c:pt idx="126">
                  <c:v>222.34</c:v>
                </c:pt>
                <c:pt idx="127">
                  <c:v>213.75</c:v>
                </c:pt>
                <c:pt idx="128">
                  <c:v>210.25</c:v>
                </c:pt>
                <c:pt idx="129">
                  <c:v>205.36</c:v>
                </c:pt>
                <c:pt idx="130">
                  <c:v>200.74</c:v>
                </c:pt>
                <c:pt idx="131">
                  <c:v>194.78</c:v>
                </c:pt>
                <c:pt idx="132">
                  <c:v>194.64</c:v>
                </c:pt>
                <c:pt idx="133">
                  <c:v>190.97</c:v>
                </c:pt>
                <c:pt idx="134">
                  <c:v>185.44</c:v>
                </c:pt>
                <c:pt idx="135">
                  <c:v>183.28</c:v>
                </c:pt>
                <c:pt idx="136">
                  <c:v>182.25</c:v>
                </c:pt>
                <c:pt idx="137">
                  <c:v>182.07</c:v>
                </c:pt>
                <c:pt idx="138">
                  <c:v>182.73</c:v>
                </c:pt>
                <c:pt idx="139">
                  <c:v>180.51</c:v>
                </c:pt>
                <c:pt idx="140">
                  <c:v>177.25</c:v>
                </c:pt>
                <c:pt idx="141">
                  <c:v>174.7</c:v>
                </c:pt>
                <c:pt idx="142">
                  <c:v>176.84</c:v>
                </c:pt>
                <c:pt idx="143">
                  <c:v>173.26</c:v>
                </c:pt>
                <c:pt idx="144">
                  <c:v>176.83</c:v>
                </c:pt>
                <c:pt idx="145">
                  <c:v>170.62</c:v>
                </c:pt>
                <c:pt idx="146">
                  <c:v>171.77</c:v>
                </c:pt>
                <c:pt idx="147">
                  <c:v>171.28</c:v>
                </c:pt>
                <c:pt idx="148">
                  <c:v>168.02</c:v>
                </c:pt>
                <c:pt idx="149">
                  <c:v>168.25</c:v>
                </c:pt>
                <c:pt idx="150">
                  <c:v>167.64</c:v>
                </c:pt>
                <c:pt idx="151">
                  <c:v>166.44</c:v>
                </c:pt>
                <c:pt idx="152">
                  <c:v>168.37</c:v>
                </c:pt>
                <c:pt idx="153">
                  <c:v>170.84</c:v>
                </c:pt>
                <c:pt idx="154">
                  <c:v>173.44</c:v>
                </c:pt>
                <c:pt idx="155">
                  <c:v>177.8</c:v>
                </c:pt>
                <c:pt idx="156">
                  <c:v>178.7</c:v>
                </c:pt>
                <c:pt idx="157">
                  <c:v>183.14</c:v>
                </c:pt>
                <c:pt idx="158">
                  <c:v>186.51</c:v>
                </c:pt>
                <c:pt idx="159">
                  <c:v>190.95</c:v>
                </c:pt>
                <c:pt idx="160">
                  <c:v>194.43</c:v>
                </c:pt>
                <c:pt idx="161">
                  <c:v>195.54</c:v>
                </c:pt>
                <c:pt idx="162">
                  <c:v>192.26</c:v>
                </c:pt>
                <c:pt idx="163">
                  <c:v>192.25</c:v>
                </c:pt>
                <c:pt idx="164">
                  <c:v>198.24</c:v>
                </c:pt>
                <c:pt idx="165">
                  <c:v>202.18</c:v>
                </c:pt>
                <c:pt idx="166">
                  <c:v>209.03</c:v>
                </c:pt>
                <c:pt idx="167">
                  <c:v>208.97</c:v>
                </c:pt>
                <c:pt idx="168">
                  <c:v>209.75</c:v>
                </c:pt>
                <c:pt idx="169">
                  <c:v>212.86</c:v>
                </c:pt>
                <c:pt idx="170">
                  <c:v>213.98</c:v>
                </c:pt>
                <c:pt idx="171">
                  <c:v>221.03</c:v>
                </c:pt>
                <c:pt idx="172">
                  <c:v>226.45</c:v>
                </c:pt>
                <c:pt idx="173">
                  <c:v>228.91</c:v>
                </c:pt>
                <c:pt idx="174">
                  <c:v>231.88</c:v>
                </c:pt>
                <c:pt idx="175">
                  <c:v>236.72</c:v>
                </c:pt>
                <c:pt idx="176">
                  <c:v>239.14</c:v>
                </c:pt>
                <c:pt idx="177">
                  <c:v>237.74</c:v>
                </c:pt>
                <c:pt idx="178">
                  <c:v>229.88</c:v>
                </c:pt>
                <c:pt idx="179">
                  <c:v>232.78</c:v>
                </c:pt>
                <c:pt idx="180">
                  <c:v>232.2</c:v>
                </c:pt>
                <c:pt idx="181">
                  <c:v>239.13</c:v>
                </c:pt>
                <c:pt idx="182">
                  <c:v>241.28</c:v>
                </c:pt>
                <c:pt idx="183">
                  <c:v>246.95</c:v>
                </c:pt>
                <c:pt idx="184">
                  <c:v>249.11</c:v>
                </c:pt>
                <c:pt idx="185">
                  <c:v>257.93</c:v>
                </c:pt>
                <c:pt idx="186">
                  <c:v>267.45</c:v>
                </c:pt>
                <c:pt idx="187">
                  <c:v>275.17</c:v>
                </c:pt>
                <c:pt idx="188">
                  <c:v>284.25</c:v>
                </c:pt>
                <c:pt idx="189">
                  <c:v>288.67</c:v>
                </c:pt>
                <c:pt idx="190">
                  <c:v>293.55</c:v>
                </c:pt>
                <c:pt idx="191">
                  <c:v>294.75</c:v>
                </c:pt>
                <c:pt idx="192">
                  <c:v>303.43</c:v>
                </c:pt>
                <c:pt idx="193">
                  <c:v>315.72000000000003</c:v>
                </c:pt>
                <c:pt idx="194">
                  <c:v>330.85</c:v>
                </c:pt>
                <c:pt idx="195">
                  <c:v>339.01</c:v>
                </c:pt>
                <c:pt idx="196">
                  <c:v>348.03</c:v>
                </c:pt>
                <c:pt idx="197">
                  <c:v>356.84</c:v>
                </c:pt>
                <c:pt idx="198">
                  <c:v>364.37</c:v>
                </c:pt>
                <c:pt idx="199">
                  <c:v>374.74</c:v>
                </c:pt>
                <c:pt idx="200">
                  <c:v>392.8</c:v>
                </c:pt>
                <c:pt idx="201">
                  <c:v>403.46</c:v>
                </c:pt>
                <c:pt idx="202">
                  <c:v>418.02</c:v>
                </c:pt>
                <c:pt idx="203">
                  <c:v>434.67</c:v>
                </c:pt>
                <c:pt idx="204">
                  <c:v>445.34</c:v>
                </c:pt>
                <c:pt idx="205">
                  <c:v>457.85</c:v>
                </c:pt>
                <c:pt idx="206">
                  <c:v>463.41</c:v>
                </c:pt>
                <c:pt idx="207">
                  <c:v>465.15</c:v>
                </c:pt>
                <c:pt idx="208">
                  <c:v>476.52</c:v>
                </c:pt>
                <c:pt idx="209">
                  <c:v>485.03</c:v>
                </c:pt>
                <c:pt idx="210">
                  <c:v>501.21</c:v>
                </c:pt>
                <c:pt idx="211">
                  <c:v>508.19</c:v>
                </c:pt>
                <c:pt idx="212">
                  <c:v>519.84</c:v>
                </c:pt>
                <c:pt idx="213">
                  <c:v>530.75</c:v>
                </c:pt>
                <c:pt idx="214">
                  <c:v>544.67999999999995</c:v>
                </c:pt>
                <c:pt idx="215">
                  <c:v>555.91</c:v>
                </c:pt>
                <c:pt idx="216">
                  <c:v>571.42999999999995</c:v>
                </c:pt>
                <c:pt idx="217">
                  <c:v>578.01</c:v>
                </c:pt>
                <c:pt idx="218">
                  <c:v>593.09</c:v>
                </c:pt>
                <c:pt idx="219">
                  <c:v>606.52</c:v>
                </c:pt>
                <c:pt idx="220">
                  <c:v>624.03</c:v>
                </c:pt>
                <c:pt idx="221">
                  <c:v>650.37</c:v>
                </c:pt>
                <c:pt idx="222">
                  <c:v>670.5</c:v>
                </c:pt>
                <c:pt idx="223">
                  <c:v>712.69</c:v>
                </c:pt>
                <c:pt idx="224">
                  <c:v>754.46</c:v>
                </c:pt>
                <c:pt idx="225">
                  <c:v>797.25</c:v>
                </c:pt>
                <c:pt idx="226">
                  <c:v>843.51</c:v>
                </c:pt>
                <c:pt idx="227">
                  <c:v>892.16</c:v>
                </c:pt>
                <c:pt idx="228">
                  <c:v>946.49</c:v>
                </c:pt>
                <c:pt idx="229">
                  <c:v>995.34</c:v>
                </c:pt>
                <c:pt idx="230">
                  <c:v>1046.23</c:v>
                </c:pt>
                <c:pt idx="231">
                  <c:v>1102.49</c:v>
                </c:pt>
                <c:pt idx="232">
                  <c:v>1155.1099999999999</c:v>
                </c:pt>
                <c:pt idx="233">
                  <c:v>1213.76</c:v>
                </c:pt>
                <c:pt idx="234">
                  <c:v>1278.8800000000001</c:v>
                </c:pt>
                <c:pt idx="235">
                  <c:v>1336.88</c:v>
                </c:pt>
                <c:pt idx="236">
                  <c:v>1414.63</c:v>
                </c:pt>
                <c:pt idx="237">
                  <c:v>1553.8</c:v>
                </c:pt>
                <c:pt idx="238">
                  <c:v>1728.88</c:v>
                </c:pt>
                <c:pt idx="239">
                  <c:v>1904.84</c:v>
                </c:pt>
                <c:pt idx="240">
                  <c:v>2096.86</c:v>
                </c:pt>
                <c:pt idx="241">
                  <c:v>2314.9299999999998</c:v>
                </c:pt>
                <c:pt idx="242">
                  <c:v>2553.9299999999998</c:v>
                </c:pt>
                <c:pt idx="243">
                  <c:v>2791.03</c:v>
                </c:pt>
                <c:pt idx="244">
                  <c:v>3066.39</c:v>
                </c:pt>
                <c:pt idx="245">
                  <c:v>3348.98</c:v>
                </c:pt>
                <c:pt idx="246">
                  <c:v>3651.84</c:v>
                </c:pt>
                <c:pt idx="247">
                  <c:v>3984.7</c:v>
                </c:pt>
                <c:pt idx="248">
                  <c:v>4336.87</c:v>
                </c:pt>
                <c:pt idx="249">
                  <c:v>4714.46</c:v>
                </c:pt>
                <c:pt idx="250">
                  <c:v>5148.1899999999996</c:v>
                </c:pt>
                <c:pt idx="251">
                  <c:v>5731.7</c:v>
                </c:pt>
                <c:pt idx="252">
                  <c:v>6365.09</c:v>
                </c:pt>
                <c:pt idx="253">
                  <c:v>7064.1</c:v>
                </c:pt>
                <c:pt idx="254">
                  <c:v>7799.55</c:v>
                </c:pt>
                <c:pt idx="255">
                  <c:v>8629.18</c:v>
                </c:pt>
                <c:pt idx="256">
                  <c:v>9544.1</c:v>
                </c:pt>
                <c:pt idx="257">
                  <c:v>10549.69</c:v>
                </c:pt>
                <c:pt idx="258">
                  <c:v>11664.58</c:v>
                </c:pt>
                <c:pt idx="259">
                  <c:v>12838.32</c:v>
                </c:pt>
                <c:pt idx="260">
                  <c:v>14057.34</c:v>
                </c:pt>
                <c:pt idx="261">
                  <c:v>15346.5</c:v>
                </c:pt>
                <c:pt idx="262">
                  <c:v>16976.52</c:v>
                </c:pt>
                <c:pt idx="263">
                  <c:v>18760.02</c:v>
                </c:pt>
                <c:pt idx="264">
                  <c:v>20344.75</c:v>
                </c:pt>
                <c:pt idx="265">
                  <c:v>21338.32</c:v>
                </c:pt>
                <c:pt idx="266">
                  <c:v>22007.46</c:v>
                </c:pt>
                <c:pt idx="267">
                  <c:v>22571.27</c:v>
                </c:pt>
                <c:pt idx="268">
                  <c:v>23208.27</c:v>
                </c:pt>
                <c:pt idx="269">
                  <c:v>23887.66</c:v>
                </c:pt>
                <c:pt idx="270">
                  <c:v>24332.63</c:v>
                </c:pt>
                <c:pt idx="271">
                  <c:v>24865.55</c:v>
                </c:pt>
                <c:pt idx="272">
                  <c:v>25371.58</c:v>
                </c:pt>
                <c:pt idx="273">
                  <c:v>25894.34</c:v>
                </c:pt>
                <c:pt idx="274">
                  <c:v>26372.77</c:v>
                </c:pt>
                <c:pt idx="275">
                  <c:v>26892.34</c:v>
                </c:pt>
                <c:pt idx="276">
                  <c:v>27374.22</c:v>
                </c:pt>
                <c:pt idx="277">
                  <c:v>27565.13</c:v>
                </c:pt>
                <c:pt idx="278">
                  <c:v>27818.55</c:v>
                </c:pt>
                <c:pt idx="279">
                  <c:v>27637.98</c:v>
                </c:pt>
                <c:pt idx="280">
                  <c:v>27198.15</c:v>
                </c:pt>
                <c:pt idx="281">
                  <c:v>26715.81</c:v>
                </c:pt>
                <c:pt idx="282">
                  <c:v>26380.59</c:v>
                </c:pt>
                <c:pt idx="283">
                  <c:v>26051.75</c:v>
                </c:pt>
                <c:pt idx="284">
                  <c:v>25536.97</c:v>
                </c:pt>
                <c:pt idx="285">
                  <c:v>25045.94</c:v>
                </c:pt>
                <c:pt idx="286">
                  <c:v>24608.959999999999</c:v>
                </c:pt>
                <c:pt idx="287">
                  <c:v>24230.14</c:v>
                </c:pt>
                <c:pt idx="288">
                  <c:v>23703.68</c:v>
                </c:pt>
                <c:pt idx="289">
                  <c:v>23275.81</c:v>
                </c:pt>
                <c:pt idx="290">
                  <c:v>22869.9</c:v>
                </c:pt>
                <c:pt idx="291">
                  <c:v>22210.16</c:v>
                </c:pt>
                <c:pt idx="292">
                  <c:v>21664.28</c:v>
                </c:pt>
                <c:pt idx="293">
                  <c:v>21320.1</c:v>
                </c:pt>
                <c:pt idx="294">
                  <c:v>21009.48</c:v>
                </c:pt>
                <c:pt idx="295">
                  <c:v>20833.759999999998</c:v>
                </c:pt>
                <c:pt idx="296">
                  <c:v>20746.740000000002</c:v>
                </c:pt>
                <c:pt idx="297">
                  <c:v>20543.75</c:v>
                </c:pt>
                <c:pt idx="298">
                  <c:v>20056.439999999999</c:v>
                </c:pt>
                <c:pt idx="299">
                  <c:v>19629.490000000002</c:v>
                </c:pt>
                <c:pt idx="300">
                  <c:v>19275.45</c:v>
                </c:pt>
                <c:pt idx="301">
                  <c:v>18990.330000000002</c:v>
                </c:pt>
                <c:pt idx="302">
                  <c:v>18683.05</c:v>
                </c:pt>
                <c:pt idx="303">
                  <c:v>18436.900000000001</c:v>
                </c:pt>
                <c:pt idx="304">
                  <c:v>18071.689999999999</c:v>
                </c:pt>
                <c:pt idx="305">
                  <c:v>17472.919999999998</c:v>
                </c:pt>
                <c:pt idx="306">
                  <c:v>16965.98</c:v>
                </c:pt>
                <c:pt idx="307">
                  <c:v>16507.650000000001</c:v>
                </c:pt>
                <c:pt idx="308">
                  <c:v>16143.09</c:v>
                </c:pt>
                <c:pt idx="309">
                  <c:v>15898.91</c:v>
                </c:pt>
                <c:pt idx="310">
                  <c:v>15674.57</c:v>
                </c:pt>
                <c:pt idx="311">
                  <c:v>15367.49</c:v>
                </c:pt>
                <c:pt idx="312">
                  <c:v>14766.83</c:v>
                </c:pt>
                <c:pt idx="313">
                  <c:v>14399</c:v>
                </c:pt>
                <c:pt idx="314">
                  <c:v>14136.85</c:v>
                </c:pt>
                <c:pt idx="315">
                  <c:v>13986.44</c:v>
                </c:pt>
                <c:pt idx="316">
                  <c:v>13858.95</c:v>
                </c:pt>
                <c:pt idx="317">
                  <c:v>13716.12</c:v>
                </c:pt>
                <c:pt idx="318">
                  <c:v>13479.83</c:v>
                </c:pt>
                <c:pt idx="319">
                  <c:v>13026.17</c:v>
                </c:pt>
                <c:pt idx="320">
                  <c:v>12873.53</c:v>
                </c:pt>
                <c:pt idx="321">
                  <c:v>13408.13</c:v>
                </c:pt>
                <c:pt idx="322">
                  <c:v>14253.66</c:v>
                </c:pt>
                <c:pt idx="323">
                  <c:v>14482.36</c:v>
                </c:pt>
                <c:pt idx="324">
                  <c:v>13822.28</c:v>
                </c:pt>
                <c:pt idx="325">
                  <c:v>13007.63</c:v>
                </c:pt>
                <c:pt idx="326">
                  <c:v>12525.37</c:v>
                </c:pt>
                <c:pt idx="327">
                  <c:v>12541.54</c:v>
                </c:pt>
                <c:pt idx="328">
                  <c:v>12768.89</c:v>
                </c:pt>
                <c:pt idx="329">
                  <c:v>13085.73</c:v>
                </c:pt>
                <c:pt idx="330">
                  <c:v>13110.75</c:v>
                </c:pt>
                <c:pt idx="331">
                  <c:v>12527.04</c:v>
                </c:pt>
                <c:pt idx="332">
                  <c:v>12006.96</c:v>
                </c:pt>
                <c:pt idx="333">
                  <c:v>11739.48</c:v>
                </c:pt>
                <c:pt idx="334">
                  <c:v>11870.2</c:v>
                </c:pt>
                <c:pt idx="335">
                  <c:v>12167.94</c:v>
                </c:pt>
                <c:pt idx="336">
                  <c:v>12457.78</c:v>
                </c:pt>
                <c:pt idx="337">
                  <c:v>12675.83</c:v>
                </c:pt>
                <c:pt idx="338">
                  <c:v>12883.9</c:v>
                </c:pt>
                <c:pt idx="339">
                  <c:v>12889.91</c:v>
                </c:pt>
                <c:pt idx="340">
                  <c:v>12770</c:v>
                </c:pt>
                <c:pt idx="341">
                  <c:v>12635.74</c:v>
                </c:pt>
                <c:pt idx="342">
                  <c:v>12498.05</c:v>
                </c:pt>
                <c:pt idx="343">
                  <c:v>12360.62</c:v>
                </c:pt>
                <c:pt idx="344">
                  <c:v>12248.81</c:v>
                </c:pt>
                <c:pt idx="345">
                  <c:v>12136.35</c:v>
                </c:pt>
                <c:pt idx="346">
                  <c:v>12043.3</c:v>
                </c:pt>
                <c:pt idx="347">
                  <c:v>11939.1</c:v>
                </c:pt>
                <c:pt idx="348">
                  <c:v>11810.57</c:v>
                </c:pt>
                <c:pt idx="349">
                  <c:v>11694.74</c:v>
                </c:pt>
                <c:pt idx="350">
                  <c:v>11567.42</c:v>
                </c:pt>
                <c:pt idx="351">
                  <c:v>11463.95</c:v>
                </c:pt>
                <c:pt idx="352">
                  <c:v>11331.48</c:v>
                </c:pt>
                <c:pt idx="353">
                  <c:v>11220.46</c:v>
                </c:pt>
                <c:pt idx="354">
                  <c:v>11073.98</c:v>
                </c:pt>
                <c:pt idx="355">
                  <c:v>10959.41</c:v>
                </c:pt>
                <c:pt idx="356">
                  <c:v>10827.81</c:v>
                </c:pt>
                <c:pt idx="357">
                  <c:v>10712.92</c:v>
                </c:pt>
                <c:pt idx="358">
                  <c:v>10571.72</c:v>
                </c:pt>
                <c:pt idx="359">
                  <c:v>10432.85</c:v>
                </c:pt>
                <c:pt idx="360">
                  <c:v>10288.549999999999</c:v>
                </c:pt>
                <c:pt idx="361">
                  <c:v>10155.27</c:v>
                </c:pt>
                <c:pt idx="362">
                  <c:v>10010.34</c:v>
                </c:pt>
                <c:pt idx="363">
                  <c:v>9868.25</c:v>
                </c:pt>
                <c:pt idx="364">
                  <c:v>9705.68</c:v>
                </c:pt>
                <c:pt idx="365">
                  <c:v>9553.11</c:v>
                </c:pt>
                <c:pt idx="366">
                  <c:v>9414.9</c:v>
                </c:pt>
                <c:pt idx="367">
                  <c:v>9251.98</c:v>
                </c:pt>
                <c:pt idx="368">
                  <c:v>9118.56</c:v>
                </c:pt>
                <c:pt idx="369">
                  <c:v>8958.67</c:v>
                </c:pt>
                <c:pt idx="370">
                  <c:v>8812.69</c:v>
                </c:pt>
                <c:pt idx="371">
                  <c:v>8645.34</c:v>
                </c:pt>
                <c:pt idx="372">
                  <c:v>8516.7900000000009</c:v>
                </c:pt>
                <c:pt idx="373">
                  <c:v>8356.01</c:v>
                </c:pt>
                <c:pt idx="374">
                  <c:v>8197.6299999999992</c:v>
                </c:pt>
                <c:pt idx="375">
                  <c:v>8045.15</c:v>
                </c:pt>
                <c:pt idx="376">
                  <c:v>7881.67</c:v>
                </c:pt>
                <c:pt idx="377">
                  <c:v>7734.21</c:v>
                </c:pt>
                <c:pt idx="378">
                  <c:v>7580.78</c:v>
                </c:pt>
                <c:pt idx="379">
                  <c:v>7430.76</c:v>
                </c:pt>
                <c:pt idx="380">
                  <c:v>7288.44</c:v>
                </c:pt>
                <c:pt idx="381">
                  <c:v>7118.87</c:v>
                </c:pt>
                <c:pt idx="382">
                  <c:v>6980.99</c:v>
                </c:pt>
                <c:pt idx="383">
                  <c:v>6843.27</c:v>
                </c:pt>
                <c:pt idx="384">
                  <c:v>6686.62</c:v>
                </c:pt>
                <c:pt idx="385">
                  <c:v>6543.72</c:v>
                </c:pt>
                <c:pt idx="386">
                  <c:v>6399.57</c:v>
                </c:pt>
                <c:pt idx="387">
                  <c:v>6255.36</c:v>
                </c:pt>
                <c:pt idx="388">
                  <c:v>6112.07</c:v>
                </c:pt>
                <c:pt idx="389">
                  <c:v>5960.32</c:v>
                </c:pt>
                <c:pt idx="390">
                  <c:v>5818.55</c:v>
                </c:pt>
                <c:pt idx="391">
                  <c:v>5681.17</c:v>
                </c:pt>
                <c:pt idx="392">
                  <c:v>5545.67</c:v>
                </c:pt>
                <c:pt idx="393">
                  <c:v>5418.25</c:v>
                </c:pt>
                <c:pt idx="394">
                  <c:v>5280.8</c:v>
                </c:pt>
                <c:pt idx="395">
                  <c:v>5154.67</c:v>
                </c:pt>
                <c:pt idx="396">
                  <c:v>5028.18</c:v>
                </c:pt>
                <c:pt idx="397">
                  <c:v>4897.84</c:v>
                </c:pt>
                <c:pt idx="398">
                  <c:v>4783.9799999999996</c:v>
                </c:pt>
                <c:pt idx="399">
                  <c:v>4651.12</c:v>
                </c:pt>
                <c:pt idx="400">
                  <c:v>4528.04</c:v>
                </c:pt>
                <c:pt idx="401">
                  <c:v>4418.5200000000004</c:v>
                </c:pt>
                <c:pt idx="402">
                  <c:v>4294.38</c:v>
                </c:pt>
                <c:pt idx="403">
                  <c:v>4183.3100000000004</c:v>
                </c:pt>
                <c:pt idx="404">
                  <c:v>4067.75</c:v>
                </c:pt>
                <c:pt idx="405">
                  <c:v>3960.8</c:v>
                </c:pt>
                <c:pt idx="406">
                  <c:v>3854.35</c:v>
                </c:pt>
                <c:pt idx="407">
                  <c:v>3743.54</c:v>
                </c:pt>
                <c:pt idx="408">
                  <c:v>3651.46</c:v>
                </c:pt>
                <c:pt idx="409">
                  <c:v>3556.34</c:v>
                </c:pt>
                <c:pt idx="410">
                  <c:v>3448.38</c:v>
                </c:pt>
                <c:pt idx="411">
                  <c:v>3356.22</c:v>
                </c:pt>
                <c:pt idx="412">
                  <c:v>3260.68</c:v>
                </c:pt>
                <c:pt idx="413">
                  <c:v>3169.15</c:v>
                </c:pt>
                <c:pt idx="414">
                  <c:v>3077.08</c:v>
                </c:pt>
                <c:pt idx="415">
                  <c:v>2983.13</c:v>
                </c:pt>
                <c:pt idx="416">
                  <c:v>2899.72</c:v>
                </c:pt>
                <c:pt idx="417">
                  <c:v>2825.42</c:v>
                </c:pt>
                <c:pt idx="418">
                  <c:v>2737.38</c:v>
                </c:pt>
                <c:pt idx="419">
                  <c:v>2649.79</c:v>
                </c:pt>
                <c:pt idx="420">
                  <c:v>2590.0300000000002</c:v>
                </c:pt>
                <c:pt idx="421">
                  <c:v>2505.25</c:v>
                </c:pt>
                <c:pt idx="422">
                  <c:v>2435.37</c:v>
                </c:pt>
                <c:pt idx="423">
                  <c:v>2365.5700000000002</c:v>
                </c:pt>
                <c:pt idx="424">
                  <c:v>2288.0700000000002</c:v>
                </c:pt>
                <c:pt idx="425">
                  <c:v>2230.52</c:v>
                </c:pt>
                <c:pt idx="426">
                  <c:v>2155.59</c:v>
                </c:pt>
                <c:pt idx="427">
                  <c:v>2103.34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55B-1A42-A3CB-BFF35C0CCEFB}"/>
            </c:ext>
          </c:extLst>
        </c:ser>
        <c:ser>
          <c:idx val="5"/>
          <c:order val="10"/>
          <c:tx>
            <c:strRef>
              <c:f>Cases!$K$2</c:f>
              <c:strCache>
                <c:ptCount val="1"/>
                <c:pt idx="0">
                  <c:v>ICL+50%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Cases!$A$3:$A$695</c:f>
              <c:numCache>
                <c:formatCode>m/d/yy</c:formatCode>
                <c:ptCount val="693"/>
                <c:pt idx="0">
                  <c:v>43868</c:v>
                </c:pt>
                <c:pt idx="1">
                  <c:v>43869</c:v>
                </c:pt>
                <c:pt idx="2">
                  <c:v>43870</c:v>
                </c:pt>
                <c:pt idx="3">
                  <c:v>43871</c:v>
                </c:pt>
                <c:pt idx="4">
                  <c:v>43872</c:v>
                </c:pt>
                <c:pt idx="5">
                  <c:v>43873</c:v>
                </c:pt>
                <c:pt idx="6">
                  <c:v>43874</c:v>
                </c:pt>
                <c:pt idx="7">
                  <c:v>43875</c:v>
                </c:pt>
                <c:pt idx="8">
                  <c:v>43876</c:v>
                </c:pt>
                <c:pt idx="9">
                  <c:v>43877</c:v>
                </c:pt>
                <c:pt idx="10">
                  <c:v>43878</c:v>
                </c:pt>
                <c:pt idx="11">
                  <c:v>43879</c:v>
                </c:pt>
                <c:pt idx="12">
                  <c:v>43880</c:v>
                </c:pt>
                <c:pt idx="13">
                  <c:v>43881</c:v>
                </c:pt>
                <c:pt idx="14">
                  <c:v>43882</c:v>
                </c:pt>
                <c:pt idx="15">
                  <c:v>43883</c:v>
                </c:pt>
                <c:pt idx="16">
                  <c:v>43884</c:v>
                </c:pt>
                <c:pt idx="17">
                  <c:v>43885</c:v>
                </c:pt>
                <c:pt idx="18">
                  <c:v>43886</c:v>
                </c:pt>
                <c:pt idx="19">
                  <c:v>43887</c:v>
                </c:pt>
                <c:pt idx="20">
                  <c:v>43888</c:v>
                </c:pt>
                <c:pt idx="21">
                  <c:v>43889</c:v>
                </c:pt>
                <c:pt idx="22">
                  <c:v>43890</c:v>
                </c:pt>
                <c:pt idx="23">
                  <c:v>43891</c:v>
                </c:pt>
                <c:pt idx="24">
                  <c:v>43892</c:v>
                </c:pt>
                <c:pt idx="25">
                  <c:v>43893</c:v>
                </c:pt>
                <c:pt idx="26">
                  <c:v>43894</c:v>
                </c:pt>
                <c:pt idx="27">
                  <c:v>43895</c:v>
                </c:pt>
                <c:pt idx="28">
                  <c:v>43896</c:v>
                </c:pt>
                <c:pt idx="29">
                  <c:v>43897</c:v>
                </c:pt>
                <c:pt idx="30">
                  <c:v>43898</c:v>
                </c:pt>
                <c:pt idx="31">
                  <c:v>43899</c:v>
                </c:pt>
                <c:pt idx="32">
                  <c:v>43900</c:v>
                </c:pt>
                <c:pt idx="33">
                  <c:v>43901</c:v>
                </c:pt>
                <c:pt idx="34">
                  <c:v>43902</c:v>
                </c:pt>
                <c:pt idx="35">
                  <c:v>43903</c:v>
                </c:pt>
                <c:pt idx="36">
                  <c:v>43904</c:v>
                </c:pt>
                <c:pt idx="37">
                  <c:v>43905</c:v>
                </c:pt>
                <c:pt idx="38">
                  <c:v>43906</c:v>
                </c:pt>
                <c:pt idx="39">
                  <c:v>43907</c:v>
                </c:pt>
                <c:pt idx="40">
                  <c:v>43908</c:v>
                </c:pt>
                <c:pt idx="41">
                  <c:v>43909</c:v>
                </c:pt>
                <c:pt idx="42">
                  <c:v>43910</c:v>
                </c:pt>
                <c:pt idx="43">
                  <c:v>43911</c:v>
                </c:pt>
                <c:pt idx="44">
                  <c:v>43912</c:v>
                </c:pt>
                <c:pt idx="45">
                  <c:v>43913</c:v>
                </c:pt>
                <c:pt idx="46">
                  <c:v>43914</c:v>
                </c:pt>
                <c:pt idx="47">
                  <c:v>43915</c:v>
                </c:pt>
                <c:pt idx="48">
                  <c:v>43916</c:v>
                </c:pt>
                <c:pt idx="49">
                  <c:v>43917</c:v>
                </c:pt>
                <c:pt idx="50">
                  <c:v>43918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43924</c:v>
                </c:pt>
                <c:pt idx="57">
                  <c:v>43925</c:v>
                </c:pt>
                <c:pt idx="58">
                  <c:v>43926</c:v>
                </c:pt>
                <c:pt idx="59">
                  <c:v>43927</c:v>
                </c:pt>
                <c:pt idx="60">
                  <c:v>43928</c:v>
                </c:pt>
                <c:pt idx="61">
                  <c:v>43929</c:v>
                </c:pt>
                <c:pt idx="62">
                  <c:v>43930</c:v>
                </c:pt>
                <c:pt idx="63">
                  <c:v>43931</c:v>
                </c:pt>
                <c:pt idx="64">
                  <c:v>43932</c:v>
                </c:pt>
                <c:pt idx="65">
                  <c:v>43933</c:v>
                </c:pt>
                <c:pt idx="66">
                  <c:v>43934</c:v>
                </c:pt>
                <c:pt idx="67">
                  <c:v>43935</c:v>
                </c:pt>
                <c:pt idx="68">
                  <c:v>43936</c:v>
                </c:pt>
                <c:pt idx="69">
                  <c:v>43937</c:v>
                </c:pt>
                <c:pt idx="70">
                  <c:v>43938</c:v>
                </c:pt>
                <c:pt idx="71">
                  <c:v>43939</c:v>
                </c:pt>
                <c:pt idx="72">
                  <c:v>43940</c:v>
                </c:pt>
                <c:pt idx="73">
                  <c:v>43941</c:v>
                </c:pt>
                <c:pt idx="74">
                  <c:v>43942</c:v>
                </c:pt>
                <c:pt idx="75">
                  <c:v>43943</c:v>
                </c:pt>
                <c:pt idx="76">
                  <c:v>43944</c:v>
                </c:pt>
                <c:pt idx="77">
                  <c:v>43945</c:v>
                </c:pt>
                <c:pt idx="78">
                  <c:v>43946</c:v>
                </c:pt>
                <c:pt idx="79">
                  <c:v>43947</c:v>
                </c:pt>
                <c:pt idx="80">
                  <c:v>43948</c:v>
                </c:pt>
                <c:pt idx="81">
                  <c:v>43949</c:v>
                </c:pt>
                <c:pt idx="82">
                  <c:v>43950</c:v>
                </c:pt>
                <c:pt idx="83">
                  <c:v>43951</c:v>
                </c:pt>
                <c:pt idx="84">
                  <c:v>43952</c:v>
                </c:pt>
                <c:pt idx="85">
                  <c:v>43953</c:v>
                </c:pt>
                <c:pt idx="86">
                  <c:v>43954</c:v>
                </c:pt>
                <c:pt idx="87">
                  <c:v>43955</c:v>
                </c:pt>
                <c:pt idx="88">
                  <c:v>43956</c:v>
                </c:pt>
                <c:pt idx="89">
                  <c:v>43957</c:v>
                </c:pt>
                <c:pt idx="90">
                  <c:v>43958</c:v>
                </c:pt>
                <c:pt idx="91">
                  <c:v>43959</c:v>
                </c:pt>
                <c:pt idx="92">
                  <c:v>43960</c:v>
                </c:pt>
                <c:pt idx="93">
                  <c:v>43961</c:v>
                </c:pt>
                <c:pt idx="94">
                  <c:v>43962</c:v>
                </c:pt>
                <c:pt idx="95">
                  <c:v>43963</c:v>
                </c:pt>
                <c:pt idx="96">
                  <c:v>43964</c:v>
                </c:pt>
                <c:pt idx="97">
                  <c:v>43965</c:v>
                </c:pt>
                <c:pt idx="98">
                  <c:v>43966</c:v>
                </c:pt>
                <c:pt idx="99">
                  <c:v>43967</c:v>
                </c:pt>
                <c:pt idx="100">
                  <c:v>43968</c:v>
                </c:pt>
                <c:pt idx="101">
                  <c:v>43969</c:v>
                </c:pt>
                <c:pt idx="102">
                  <c:v>43970</c:v>
                </c:pt>
                <c:pt idx="103">
                  <c:v>43971</c:v>
                </c:pt>
                <c:pt idx="104">
                  <c:v>43972</c:v>
                </c:pt>
                <c:pt idx="105">
                  <c:v>43973</c:v>
                </c:pt>
                <c:pt idx="106">
                  <c:v>43974</c:v>
                </c:pt>
                <c:pt idx="107">
                  <c:v>43975</c:v>
                </c:pt>
                <c:pt idx="108">
                  <c:v>43976</c:v>
                </c:pt>
                <c:pt idx="109">
                  <c:v>43977</c:v>
                </c:pt>
                <c:pt idx="110">
                  <c:v>43978</c:v>
                </c:pt>
                <c:pt idx="111">
                  <c:v>43979</c:v>
                </c:pt>
                <c:pt idx="112">
                  <c:v>43980</c:v>
                </c:pt>
                <c:pt idx="113">
                  <c:v>43981</c:v>
                </c:pt>
                <c:pt idx="114">
                  <c:v>43982</c:v>
                </c:pt>
                <c:pt idx="115">
                  <c:v>43983</c:v>
                </c:pt>
                <c:pt idx="116">
                  <c:v>43984</c:v>
                </c:pt>
                <c:pt idx="117">
                  <c:v>43985</c:v>
                </c:pt>
                <c:pt idx="118">
                  <c:v>43986</c:v>
                </c:pt>
                <c:pt idx="119">
                  <c:v>43987</c:v>
                </c:pt>
                <c:pt idx="120">
                  <c:v>43988</c:v>
                </c:pt>
                <c:pt idx="121">
                  <c:v>43989</c:v>
                </c:pt>
                <c:pt idx="122">
                  <c:v>43990</c:v>
                </c:pt>
                <c:pt idx="123">
                  <c:v>43991</c:v>
                </c:pt>
                <c:pt idx="124">
                  <c:v>43992</c:v>
                </c:pt>
                <c:pt idx="125">
                  <c:v>43993</c:v>
                </c:pt>
                <c:pt idx="126">
                  <c:v>43994</c:v>
                </c:pt>
                <c:pt idx="127">
                  <c:v>43995</c:v>
                </c:pt>
                <c:pt idx="128">
                  <c:v>43996</c:v>
                </c:pt>
                <c:pt idx="129">
                  <c:v>43997</c:v>
                </c:pt>
                <c:pt idx="130">
                  <c:v>43998</c:v>
                </c:pt>
                <c:pt idx="131">
                  <c:v>43999</c:v>
                </c:pt>
                <c:pt idx="132">
                  <c:v>44000</c:v>
                </c:pt>
                <c:pt idx="133">
                  <c:v>44001</c:v>
                </c:pt>
                <c:pt idx="134">
                  <c:v>44002</c:v>
                </c:pt>
                <c:pt idx="135">
                  <c:v>44003</c:v>
                </c:pt>
                <c:pt idx="136">
                  <c:v>44004</c:v>
                </c:pt>
                <c:pt idx="137">
                  <c:v>44005</c:v>
                </c:pt>
                <c:pt idx="138">
                  <c:v>44006</c:v>
                </c:pt>
                <c:pt idx="139">
                  <c:v>44007</c:v>
                </c:pt>
                <c:pt idx="140">
                  <c:v>44008</c:v>
                </c:pt>
                <c:pt idx="141">
                  <c:v>44009</c:v>
                </c:pt>
                <c:pt idx="142">
                  <c:v>44010</c:v>
                </c:pt>
                <c:pt idx="143">
                  <c:v>44011</c:v>
                </c:pt>
                <c:pt idx="144">
                  <c:v>44012</c:v>
                </c:pt>
                <c:pt idx="145">
                  <c:v>44013</c:v>
                </c:pt>
                <c:pt idx="146">
                  <c:v>44014</c:v>
                </c:pt>
                <c:pt idx="147">
                  <c:v>44015</c:v>
                </c:pt>
                <c:pt idx="148">
                  <c:v>44016</c:v>
                </c:pt>
                <c:pt idx="149">
                  <c:v>44017</c:v>
                </c:pt>
                <c:pt idx="150">
                  <c:v>44018</c:v>
                </c:pt>
                <c:pt idx="151">
                  <c:v>44019</c:v>
                </c:pt>
                <c:pt idx="152">
                  <c:v>44020</c:v>
                </c:pt>
                <c:pt idx="153">
                  <c:v>44021</c:v>
                </c:pt>
                <c:pt idx="154">
                  <c:v>44022</c:v>
                </c:pt>
                <c:pt idx="155">
                  <c:v>44023</c:v>
                </c:pt>
                <c:pt idx="156">
                  <c:v>44024</c:v>
                </c:pt>
                <c:pt idx="157">
                  <c:v>44025</c:v>
                </c:pt>
                <c:pt idx="158">
                  <c:v>44026</c:v>
                </c:pt>
                <c:pt idx="159">
                  <c:v>44027</c:v>
                </c:pt>
                <c:pt idx="160">
                  <c:v>44028</c:v>
                </c:pt>
                <c:pt idx="161">
                  <c:v>44029</c:v>
                </c:pt>
                <c:pt idx="162">
                  <c:v>44030</c:v>
                </c:pt>
                <c:pt idx="163">
                  <c:v>44031</c:v>
                </c:pt>
                <c:pt idx="164">
                  <c:v>44032</c:v>
                </c:pt>
                <c:pt idx="165">
                  <c:v>44033</c:v>
                </c:pt>
                <c:pt idx="166">
                  <c:v>44034</c:v>
                </c:pt>
                <c:pt idx="167">
                  <c:v>44035</c:v>
                </c:pt>
                <c:pt idx="168">
                  <c:v>44036</c:v>
                </c:pt>
                <c:pt idx="169">
                  <c:v>44037</c:v>
                </c:pt>
                <c:pt idx="170">
                  <c:v>44038</c:v>
                </c:pt>
                <c:pt idx="171">
                  <c:v>44039</c:v>
                </c:pt>
                <c:pt idx="172">
                  <c:v>44040</c:v>
                </c:pt>
                <c:pt idx="173">
                  <c:v>44041</c:v>
                </c:pt>
                <c:pt idx="174">
                  <c:v>44042</c:v>
                </c:pt>
                <c:pt idx="175">
                  <c:v>44043</c:v>
                </c:pt>
                <c:pt idx="176">
                  <c:v>44044</c:v>
                </c:pt>
                <c:pt idx="177">
                  <c:v>44045</c:v>
                </c:pt>
                <c:pt idx="178">
                  <c:v>44046</c:v>
                </c:pt>
                <c:pt idx="179">
                  <c:v>44047</c:v>
                </c:pt>
                <c:pt idx="180">
                  <c:v>44048</c:v>
                </c:pt>
                <c:pt idx="181">
                  <c:v>44049</c:v>
                </c:pt>
                <c:pt idx="182">
                  <c:v>44050</c:v>
                </c:pt>
                <c:pt idx="183">
                  <c:v>44051</c:v>
                </c:pt>
                <c:pt idx="184">
                  <c:v>44052</c:v>
                </c:pt>
                <c:pt idx="185">
                  <c:v>44053</c:v>
                </c:pt>
                <c:pt idx="186">
                  <c:v>44054</c:v>
                </c:pt>
                <c:pt idx="187">
                  <c:v>44055</c:v>
                </c:pt>
                <c:pt idx="188">
                  <c:v>44056</c:v>
                </c:pt>
                <c:pt idx="189">
                  <c:v>44057</c:v>
                </c:pt>
                <c:pt idx="190">
                  <c:v>44058</c:v>
                </c:pt>
                <c:pt idx="191">
                  <c:v>44059</c:v>
                </c:pt>
                <c:pt idx="192">
                  <c:v>44060</c:v>
                </c:pt>
                <c:pt idx="193">
                  <c:v>44061</c:v>
                </c:pt>
                <c:pt idx="194">
                  <c:v>44062</c:v>
                </c:pt>
                <c:pt idx="195">
                  <c:v>44063</c:v>
                </c:pt>
                <c:pt idx="196">
                  <c:v>44064</c:v>
                </c:pt>
                <c:pt idx="197">
                  <c:v>44065</c:v>
                </c:pt>
                <c:pt idx="198">
                  <c:v>44066</c:v>
                </c:pt>
                <c:pt idx="199">
                  <c:v>44067</c:v>
                </c:pt>
                <c:pt idx="200">
                  <c:v>44068</c:v>
                </c:pt>
                <c:pt idx="201">
                  <c:v>44069</c:v>
                </c:pt>
                <c:pt idx="202">
                  <c:v>44070</c:v>
                </c:pt>
                <c:pt idx="203">
                  <c:v>44071</c:v>
                </c:pt>
                <c:pt idx="204">
                  <c:v>44072</c:v>
                </c:pt>
                <c:pt idx="205">
                  <c:v>44073</c:v>
                </c:pt>
                <c:pt idx="206">
                  <c:v>44074</c:v>
                </c:pt>
                <c:pt idx="207">
                  <c:v>44075</c:v>
                </c:pt>
                <c:pt idx="208">
                  <c:v>44076</c:v>
                </c:pt>
                <c:pt idx="209">
                  <c:v>44077</c:v>
                </c:pt>
                <c:pt idx="210">
                  <c:v>44078</c:v>
                </c:pt>
                <c:pt idx="211">
                  <c:v>44079</c:v>
                </c:pt>
                <c:pt idx="212">
                  <c:v>44080</c:v>
                </c:pt>
                <c:pt idx="213">
                  <c:v>44081</c:v>
                </c:pt>
                <c:pt idx="214">
                  <c:v>44082</c:v>
                </c:pt>
                <c:pt idx="215">
                  <c:v>44083</c:v>
                </c:pt>
                <c:pt idx="216">
                  <c:v>44084</c:v>
                </c:pt>
                <c:pt idx="217">
                  <c:v>44085</c:v>
                </c:pt>
                <c:pt idx="218">
                  <c:v>44086</c:v>
                </c:pt>
                <c:pt idx="219">
                  <c:v>44087</c:v>
                </c:pt>
                <c:pt idx="220">
                  <c:v>44088</c:v>
                </c:pt>
                <c:pt idx="221">
                  <c:v>44089</c:v>
                </c:pt>
                <c:pt idx="222">
                  <c:v>44090</c:v>
                </c:pt>
                <c:pt idx="223">
                  <c:v>44091</c:v>
                </c:pt>
                <c:pt idx="224">
                  <c:v>44092</c:v>
                </c:pt>
                <c:pt idx="225">
                  <c:v>44093</c:v>
                </c:pt>
                <c:pt idx="226">
                  <c:v>44094</c:v>
                </c:pt>
                <c:pt idx="227">
                  <c:v>44095</c:v>
                </c:pt>
                <c:pt idx="228">
                  <c:v>44096</c:v>
                </c:pt>
                <c:pt idx="229">
                  <c:v>44097</c:v>
                </c:pt>
                <c:pt idx="230">
                  <c:v>44098</c:v>
                </c:pt>
                <c:pt idx="231">
                  <c:v>44099</c:v>
                </c:pt>
                <c:pt idx="232">
                  <c:v>44100</c:v>
                </c:pt>
                <c:pt idx="233">
                  <c:v>44101</c:v>
                </c:pt>
                <c:pt idx="234">
                  <c:v>44102</c:v>
                </c:pt>
                <c:pt idx="235">
                  <c:v>44103</c:v>
                </c:pt>
                <c:pt idx="236">
                  <c:v>44104</c:v>
                </c:pt>
                <c:pt idx="237">
                  <c:v>44105</c:v>
                </c:pt>
                <c:pt idx="238">
                  <c:v>44106</c:v>
                </c:pt>
                <c:pt idx="239">
                  <c:v>44107</c:v>
                </c:pt>
                <c:pt idx="240">
                  <c:v>44108</c:v>
                </c:pt>
                <c:pt idx="241">
                  <c:v>44109</c:v>
                </c:pt>
                <c:pt idx="242">
                  <c:v>44110</c:v>
                </c:pt>
                <c:pt idx="243">
                  <c:v>44111</c:v>
                </c:pt>
                <c:pt idx="244">
                  <c:v>44112</c:v>
                </c:pt>
                <c:pt idx="245">
                  <c:v>44113</c:v>
                </c:pt>
                <c:pt idx="246">
                  <c:v>44114</c:v>
                </c:pt>
                <c:pt idx="247">
                  <c:v>44115</c:v>
                </c:pt>
                <c:pt idx="248">
                  <c:v>44116</c:v>
                </c:pt>
                <c:pt idx="249">
                  <c:v>44117</c:v>
                </c:pt>
                <c:pt idx="250">
                  <c:v>44118</c:v>
                </c:pt>
                <c:pt idx="251">
                  <c:v>44119</c:v>
                </c:pt>
                <c:pt idx="252">
                  <c:v>44120</c:v>
                </c:pt>
                <c:pt idx="253">
                  <c:v>44121</c:v>
                </c:pt>
                <c:pt idx="254">
                  <c:v>44122</c:v>
                </c:pt>
                <c:pt idx="255">
                  <c:v>44123</c:v>
                </c:pt>
                <c:pt idx="256">
                  <c:v>44124</c:v>
                </c:pt>
                <c:pt idx="257">
                  <c:v>44125</c:v>
                </c:pt>
                <c:pt idx="258">
                  <c:v>44126</c:v>
                </c:pt>
                <c:pt idx="259">
                  <c:v>44127</c:v>
                </c:pt>
                <c:pt idx="260">
                  <c:v>44128</c:v>
                </c:pt>
                <c:pt idx="261">
                  <c:v>44129</c:v>
                </c:pt>
                <c:pt idx="262">
                  <c:v>44130</c:v>
                </c:pt>
                <c:pt idx="263">
                  <c:v>44131</c:v>
                </c:pt>
                <c:pt idx="264">
                  <c:v>44132</c:v>
                </c:pt>
                <c:pt idx="265">
                  <c:v>44133</c:v>
                </c:pt>
                <c:pt idx="266">
                  <c:v>44134</c:v>
                </c:pt>
                <c:pt idx="267">
                  <c:v>44135</c:v>
                </c:pt>
                <c:pt idx="268">
                  <c:v>44136</c:v>
                </c:pt>
                <c:pt idx="269">
                  <c:v>44137</c:v>
                </c:pt>
                <c:pt idx="270">
                  <c:v>44138</c:v>
                </c:pt>
                <c:pt idx="271">
                  <c:v>44139</c:v>
                </c:pt>
                <c:pt idx="272">
                  <c:v>44140</c:v>
                </c:pt>
                <c:pt idx="273">
                  <c:v>44141</c:v>
                </c:pt>
                <c:pt idx="274">
                  <c:v>44142</c:v>
                </c:pt>
                <c:pt idx="275">
                  <c:v>44143</c:v>
                </c:pt>
                <c:pt idx="276">
                  <c:v>44144</c:v>
                </c:pt>
                <c:pt idx="277">
                  <c:v>44145</c:v>
                </c:pt>
                <c:pt idx="278">
                  <c:v>44146</c:v>
                </c:pt>
                <c:pt idx="279">
                  <c:v>44147</c:v>
                </c:pt>
                <c:pt idx="280">
                  <c:v>44148</c:v>
                </c:pt>
                <c:pt idx="281">
                  <c:v>44149</c:v>
                </c:pt>
                <c:pt idx="282">
                  <c:v>44150</c:v>
                </c:pt>
                <c:pt idx="283">
                  <c:v>44151</c:v>
                </c:pt>
                <c:pt idx="284">
                  <c:v>44152</c:v>
                </c:pt>
                <c:pt idx="285">
                  <c:v>44153</c:v>
                </c:pt>
                <c:pt idx="286">
                  <c:v>44154</c:v>
                </c:pt>
                <c:pt idx="287">
                  <c:v>44155</c:v>
                </c:pt>
                <c:pt idx="288">
                  <c:v>44156</c:v>
                </c:pt>
                <c:pt idx="289">
                  <c:v>44157</c:v>
                </c:pt>
                <c:pt idx="290">
                  <c:v>44158</c:v>
                </c:pt>
                <c:pt idx="291">
                  <c:v>44159</c:v>
                </c:pt>
                <c:pt idx="292">
                  <c:v>44160</c:v>
                </c:pt>
                <c:pt idx="293">
                  <c:v>44161</c:v>
                </c:pt>
                <c:pt idx="294">
                  <c:v>44162</c:v>
                </c:pt>
                <c:pt idx="295">
                  <c:v>44163</c:v>
                </c:pt>
                <c:pt idx="296">
                  <c:v>44164</c:v>
                </c:pt>
                <c:pt idx="297">
                  <c:v>44165</c:v>
                </c:pt>
                <c:pt idx="298">
                  <c:v>44166</c:v>
                </c:pt>
                <c:pt idx="299">
                  <c:v>44167</c:v>
                </c:pt>
                <c:pt idx="300">
                  <c:v>44168</c:v>
                </c:pt>
                <c:pt idx="301">
                  <c:v>44169</c:v>
                </c:pt>
                <c:pt idx="302">
                  <c:v>44170</c:v>
                </c:pt>
                <c:pt idx="303">
                  <c:v>44171</c:v>
                </c:pt>
                <c:pt idx="304">
                  <c:v>44172</c:v>
                </c:pt>
                <c:pt idx="305">
                  <c:v>44173</c:v>
                </c:pt>
                <c:pt idx="306">
                  <c:v>44174</c:v>
                </c:pt>
                <c:pt idx="307">
                  <c:v>44175</c:v>
                </c:pt>
                <c:pt idx="308">
                  <c:v>44176</c:v>
                </c:pt>
                <c:pt idx="309">
                  <c:v>44177</c:v>
                </c:pt>
                <c:pt idx="310">
                  <c:v>44178</c:v>
                </c:pt>
                <c:pt idx="311">
                  <c:v>44179</c:v>
                </c:pt>
                <c:pt idx="312">
                  <c:v>44180</c:v>
                </c:pt>
                <c:pt idx="313">
                  <c:v>44181</c:v>
                </c:pt>
                <c:pt idx="314">
                  <c:v>44182</c:v>
                </c:pt>
                <c:pt idx="315">
                  <c:v>44183</c:v>
                </c:pt>
                <c:pt idx="316">
                  <c:v>44184</c:v>
                </c:pt>
                <c:pt idx="317">
                  <c:v>44185</c:v>
                </c:pt>
                <c:pt idx="318">
                  <c:v>44186</c:v>
                </c:pt>
                <c:pt idx="319">
                  <c:v>44187</c:v>
                </c:pt>
                <c:pt idx="320">
                  <c:v>44188</c:v>
                </c:pt>
                <c:pt idx="321">
                  <c:v>44189</c:v>
                </c:pt>
                <c:pt idx="322">
                  <c:v>44190</c:v>
                </c:pt>
                <c:pt idx="323">
                  <c:v>44191</c:v>
                </c:pt>
                <c:pt idx="324">
                  <c:v>44192</c:v>
                </c:pt>
                <c:pt idx="325">
                  <c:v>44193</c:v>
                </c:pt>
                <c:pt idx="326">
                  <c:v>44194</c:v>
                </c:pt>
                <c:pt idx="327">
                  <c:v>44195</c:v>
                </c:pt>
                <c:pt idx="328">
                  <c:v>44196</c:v>
                </c:pt>
                <c:pt idx="329">
                  <c:v>44197</c:v>
                </c:pt>
                <c:pt idx="330">
                  <c:v>44198</c:v>
                </c:pt>
                <c:pt idx="331">
                  <c:v>44199</c:v>
                </c:pt>
                <c:pt idx="332">
                  <c:v>44200</c:v>
                </c:pt>
                <c:pt idx="333">
                  <c:v>44201</c:v>
                </c:pt>
                <c:pt idx="334">
                  <c:v>44202</c:v>
                </c:pt>
                <c:pt idx="335">
                  <c:v>44203</c:v>
                </c:pt>
                <c:pt idx="336">
                  <c:v>44204</c:v>
                </c:pt>
                <c:pt idx="337">
                  <c:v>44205</c:v>
                </c:pt>
                <c:pt idx="338">
                  <c:v>44206</c:v>
                </c:pt>
                <c:pt idx="339">
                  <c:v>44207</c:v>
                </c:pt>
                <c:pt idx="340">
                  <c:v>44208</c:v>
                </c:pt>
                <c:pt idx="341">
                  <c:v>44209</c:v>
                </c:pt>
                <c:pt idx="342">
                  <c:v>44210</c:v>
                </c:pt>
                <c:pt idx="343">
                  <c:v>44211</c:v>
                </c:pt>
                <c:pt idx="344">
                  <c:v>44212</c:v>
                </c:pt>
                <c:pt idx="345">
                  <c:v>44213</c:v>
                </c:pt>
                <c:pt idx="346">
                  <c:v>44214</c:v>
                </c:pt>
                <c:pt idx="347">
                  <c:v>44215</c:v>
                </c:pt>
                <c:pt idx="348">
                  <c:v>44216</c:v>
                </c:pt>
                <c:pt idx="349">
                  <c:v>44217</c:v>
                </c:pt>
                <c:pt idx="350">
                  <c:v>44218</c:v>
                </c:pt>
                <c:pt idx="351">
                  <c:v>44219</c:v>
                </c:pt>
                <c:pt idx="352">
                  <c:v>44220</c:v>
                </c:pt>
                <c:pt idx="353">
                  <c:v>44221</c:v>
                </c:pt>
                <c:pt idx="354">
                  <c:v>44222</c:v>
                </c:pt>
                <c:pt idx="355">
                  <c:v>44223</c:v>
                </c:pt>
                <c:pt idx="356">
                  <c:v>44224</c:v>
                </c:pt>
                <c:pt idx="357">
                  <c:v>44225</c:v>
                </c:pt>
                <c:pt idx="358">
                  <c:v>44226</c:v>
                </c:pt>
                <c:pt idx="359">
                  <c:v>44227</c:v>
                </c:pt>
                <c:pt idx="360">
                  <c:v>44228</c:v>
                </c:pt>
                <c:pt idx="361">
                  <c:v>44229</c:v>
                </c:pt>
                <c:pt idx="362">
                  <c:v>44230</c:v>
                </c:pt>
                <c:pt idx="363">
                  <c:v>44231</c:v>
                </c:pt>
                <c:pt idx="364">
                  <c:v>44232</c:v>
                </c:pt>
                <c:pt idx="365">
                  <c:v>44233</c:v>
                </c:pt>
                <c:pt idx="366">
                  <c:v>44234</c:v>
                </c:pt>
                <c:pt idx="367">
                  <c:v>44235</c:v>
                </c:pt>
                <c:pt idx="368">
                  <c:v>44236</c:v>
                </c:pt>
                <c:pt idx="369">
                  <c:v>44237</c:v>
                </c:pt>
                <c:pt idx="370">
                  <c:v>44238</c:v>
                </c:pt>
                <c:pt idx="371">
                  <c:v>44239</c:v>
                </c:pt>
                <c:pt idx="372">
                  <c:v>44240</c:v>
                </c:pt>
                <c:pt idx="373">
                  <c:v>44241</c:v>
                </c:pt>
                <c:pt idx="374">
                  <c:v>44242</c:v>
                </c:pt>
                <c:pt idx="375">
                  <c:v>44243</c:v>
                </c:pt>
                <c:pt idx="376">
                  <c:v>44244</c:v>
                </c:pt>
                <c:pt idx="377">
                  <c:v>44245</c:v>
                </c:pt>
                <c:pt idx="378">
                  <c:v>44246</c:v>
                </c:pt>
                <c:pt idx="379">
                  <c:v>44247</c:v>
                </c:pt>
                <c:pt idx="380">
                  <c:v>44248</c:v>
                </c:pt>
                <c:pt idx="381">
                  <c:v>44249</c:v>
                </c:pt>
                <c:pt idx="382">
                  <c:v>44250</c:v>
                </c:pt>
                <c:pt idx="383">
                  <c:v>44251</c:v>
                </c:pt>
                <c:pt idx="384">
                  <c:v>44252</c:v>
                </c:pt>
                <c:pt idx="385">
                  <c:v>44253</c:v>
                </c:pt>
                <c:pt idx="386">
                  <c:v>44254</c:v>
                </c:pt>
                <c:pt idx="387">
                  <c:v>44255</c:v>
                </c:pt>
                <c:pt idx="388">
                  <c:v>44256</c:v>
                </c:pt>
                <c:pt idx="389">
                  <c:v>44257</c:v>
                </c:pt>
                <c:pt idx="390">
                  <c:v>44258</c:v>
                </c:pt>
                <c:pt idx="391">
                  <c:v>44259</c:v>
                </c:pt>
                <c:pt idx="392">
                  <c:v>44260</c:v>
                </c:pt>
                <c:pt idx="393">
                  <c:v>44261</c:v>
                </c:pt>
                <c:pt idx="394">
                  <c:v>44262</c:v>
                </c:pt>
                <c:pt idx="395">
                  <c:v>44263</c:v>
                </c:pt>
                <c:pt idx="396">
                  <c:v>44264</c:v>
                </c:pt>
                <c:pt idx="397">
                  <c:v>44265</c:v>
                </c:pt>
                <c:pt idx="398">
                  <c:v>44266</c:v>
                </c:pt>
                <c:pt idx="399">
                  <c:v>44267</c:v>
                </c:pt>
                <c:pt idx="400">
                  <c:v>44268</c:v>
                </c:pt>
                <c:pt idx="401">
                  <c:v>44269</c:v>
                </c:pt>
                <c:pt idx="402">
                  <c:v>44270</c:v>
                </c:pt>
                <c:pt idx="403">
                  <c:v>44271</c:v>
                </c:pt>
                <c:pt idx="404">
                  <c:v>44272</c:v>
                </c:pt>
                <c:pt idx="405">
                  <c:v>44273</c:v>
                </c:pt>
                <c:pt idx="406">
                  <c:v>44274</c:v>
                </c:pt>
                <c:pt idx="407">
                  <c:v>44275</c:v>
                </c:pt>
                <c:pt idx="408">
                  <c:v>44276</c:v>
                </c:pt>
                <c:pt idx="409">
                  <c:v>44277</c:v>
                </c:pt>
                <c:pt idx="410">
                  <c:v>44278</c:v>
                </c:pt>
                <c:pt idx="411">
                  <c:v>44279</c:v>
                </c:pt>
                <c:pt idx="412">
                  <c:v>44280</c:v>
                </c:pt>
                <c:pt idx="413">
                  <c:v>44281</c:v>
                </c:pt>
                <c:pt idx="414">
                  <c:v>44282</c:v>
                </c:pt>
                <c:pt idx="415">
                  <c:v>44283</c:v>
                </c:pt>
                <c:pt idx="416">
                  <c:v>44284</c:v>
                </c:pt>
                <c:pt idx="417">
                  <c:v>44285</c:v>
                </c:pt>
                <c:pt idx="418">
                  <c:v>44286</c:v>
                </c:pt>
                <c:pt idx="419">
                  <c:v>44287</c:v>
                </c:pt>
                <c:pt idx="420">
                  <c:v>44288</c:v>
                </c:pt>
                <c:pt idx="421">
                  <c:v>44289</c:v>
                </c:pt>
                <c:pt idx="422">
                  <c:v>44290</c:v>
                </c:pt>
                <c:pt idx="423">
                  <c:v>44291</c:v>
                </c:pt>
                <c:pt idx="424">
                  <c:v>44292</c:v>
                </c:pt>
                <c:pt idx="425">
                  <c:v>44293</c:v>
                </c:pt>
                <c:pt idx="426">
                  <c:v>44294</c:v>
                </c:pt>
                <c:pt idx="427">
                  <c:v>44295</c:v>
                </c:pt>
              </c:numCache>
            </c:numRef>
          </c:cat>
          <c:val>
            <c:numRef>
              <c:f>Cases!$K$3:$K$695</c:f>
              <c:numCache>
                <c:formatCode>General</c:formatCode>
                <c:ptCount val="693"/>
                <c:pt idx="339">
                  <c:v>12720.09</c:v>
                </c:pt>
                <c:pt idx="340">
                  <c:v>11939.62</c:v>
                </c:pt>
                <c:pt idx="341">
                  <c:v>10876.1</c:v>
                </c:pt>
                <c:pt idx="342">
                  <c:v>9771.94</c:v>
                </c:pt>
                <c:pt idx="343">
                  <c:v>8755.36</c:v>
                </c:pt>
                <c:pt idx="344">
                  <c:v>7872.7</c:v>
                </c:pt>
                <c:pt idx="345">
                  <c:v>7092.82</c:v>
                </c:pt>
                <c:pt idx="346">
                  <c:v>6417.94</c:v>
                </c:pt>
                <c:pt idx="347">
                  <c:v>5808.46</c:v>
                </c:pt>
                <c:pt idx="348">
                  <c:v>5256.82</c:v>
                </c:pt>
                <c:pt idx="349">
                  <c:v>4760.59</c:v>
                </c:pt>
                <c:pt idx="350">
                  <c:v>4327.5600000000004</c:v>
                </c:pt>
                <c:pt idx="351">
                  <c:v>3918.06</c:v>
                </c:pt>
                <c:pt idx="352">
                  <c:v>3557.18</c:v>
                </c:pt>
                <c:pt idx="353">
                  <c:v>3221.34</c:v>
                </c:pt>
                <c:pt idx="354">
                  <c:v>2918.15</c:v>
                </c:pt>
                <c:pt idx="355">
                  <c:v>2663</c:v>
                </c:pt>
                <c:pt idx="356">
                  <c:v>2408.81</c:v>
                </c:pt>
                <c:pt idx="357">
                  <c:v>2191.98</c:v>
                </c:pt>
                <c:pt idx="358">
                  <c:v>1986.75</c:v>
                </c:pt>
                <c:pt idx="359">
                  <c:v>1799.3</c:v>
                </c:pt>
                <c:pt idx="360">
                  <c:v>1630.91</c:v>
                </c:pt>
                <c:pt idx="361">
                  <c:v>1485.51</c:v>
                </c:pt>
                <c:pt idx="362">
                  <c:v>1346.07</c:v>
                </c:pt>
                <c:pt idx="363">
                  <c:v>1218.68</c:v>
                </c:pt>
                <c:pt idx="364">
                  <c:v>1103.5999999999999</c:v>
                </c:pt>
                <c:pt idx="365">
                  <c:v>1005.11</c:v>
                </c:pt>
                <c:pt idx="366">
                  <c:v>911.55</c:v>
                </c:pt>
                <c:pt idx="367">
                  <c:v>834.11</c:v>
                </c:pt>
                <c:pt idx="368">
                  <c:v>753.26</c:v>
                </c:pt>
                <c:pt idx="369">
                  <c:v>685.82</c:v>
                </c:pt>
                <c:pt idx="370">
                  <c:v>620.41999999999996</c:v>
                </c:pt>
                <c:pt idx="371">
                  <c:v>565.65</c:v>
                </c:pt>
                <c:pt idx="372">
                  <c:v>514.83000000000004</c:v>
                </c:pt>
                <c:pt idx="373">
                  <c:v>465.86</c:v>
                </c:pt>
                <c:pt idx="374">
                  <c:v>424.41</c:v>
                </c:pt>
                <c:pt idx="375">
                  <c:v>381.12</c:v>
                </c:pt>
                <c:pt idx="376">
                  <c:v>349.19</c:v>
                </c:pt>
                <c:pt idx="377">
                  <c:v>318.33999999999997</c:v>
                </c:pt>
                <c:pt idx="378">
                  <c:v>290.31</c:v>
                </c:pt>
                <c:pt idx="379">
                  <c:v>260.58</c:v>
                </c:pt>
                <c:pt idx="380">
                  <c:v>238.9</c:v>
                </c:pt>
                <c:pt idx="381">
                  <c:v>217.79</c:v>
                </c:pt>
                <c:pt idx="382">
                  <c:v>200.12</c:v>
                </c:pt>
                <c:pt idx="383">
                  <c:v>176.92</c:v>
                </c:pt>
                <c:pt idx="384">
                  <c:v>164.36</c:v>
                </c:pt>
                <c:pt idx="385">
                  <c:v>150.15</c:v>
                </c:pt>
                <c:pt idx="386">
                  <c:v>134.32</c:v>
                </c:pt>
                <c:pt idx="387">
                  <c:v>125.96</c:v>
                </c:pt>
                <c:pt idx="388">
                  <c:v>112.33</c:v>
                </c:pt>
                <c:pt idx="389">
                  <c:v>103.18</c:v>
                </c:pt>
                <c:pt idx="390">
                  <c:v>91.67</c:v>
                </c:pt>
                <c:pt idx="391">
                  <c:v>84.97</c:v>
                </c:pt>
                <c:pt idx="392">
                  <c:v>77.010000000000005</c:v>
                </c:pt>
                <c:pt idx="393">
                  <c:v>70.19</c:v>
                </c:pt>
                <c:pt idx="394">
                  <c:v>64.63</c:v>
                </c:pt>
                <c:pt idx="395">
                  <c:v>59.15</c:v>
                </c:pt>
                <c:pt idx="396">
                  <c:v>53.11</c:v>
                </c:pt>
                <c:pt idx="397">
                  <c:v>48.34</c:v>
                </c:pt>
                <c:pt idx="398">
                  <c:v>43.37</c:v>
                </c:pt>
                <c:pt idx="399">
                  <c:v>40.479999999999997</c:v>
                </c:pt>
                <c:pt idx="400">
                  <c:v>36.840000000000003</c:v>
                </c:pt>
                <c:pt idx="401">
                  <c:v>33.19</c:v>
                </c:pt>
                <c:pt idx="402">
                  <c:v>30.53</c:v>
                </c:pt>
                <c:pt idx="403">
                  <c:v>27.87</c:v>
                </c:pt>
                <c:pt idx="404">
                  <c:v>25.33</c:v>
                </c:pt>
                <c:pt idx="405">
                  <c:v>23.26</c:v>
                </c:pt>
                <c:pt idx="406">
                  <c:v>20.22</c:v>
                </c:pt>
                <c:pt idx="407">
                  <c:v>18.920000000000002</c:v>
                </c:pt>
                <c:pt idx="408">
                  <c:v>17.489999999999998</c:v>
                </c:pt>
                <c:pt idx="409">
                  <c:v>15.57</c:v>
                </c:pt>
                <c:pt idx="410">
                  <c:v>14.51</c:v>
                </c:pt>
                <c:pt idx="411">
                  <c:v>13.65</c:v>
                </c:pt>
                <c:pt idx="412">
                  <c:v>12.29</c:v>
                </c:pt>
                <c:pt idx="413">
                  <c:v>11.24</c:v>
                </c:pt>
                <c:pt idx="414">
                  <c:v>10.65</c:v>
                </c:pt>
                <c:pt idx="415">
                  <c:v>9.23</c:v>
                </c:pt>
                <c:pt idx="416">
                  <c:v>8.5399999999999991</c:v>
                </c:pt>
                <c:pt idx="417">
                  <c:v>7.56</c:v>
                </c:pt>
                <c:pt idx="418">
                  <c:v>6.57</c:v>
                </c:pt>
                <c:pt idx="419">
                  <c:v>6.95</c:v>
                </c:pt>
                <c:pt idx="420">
                  <c:v>5.72</c:v>
                </c:pt>
                <c:pt idx="421">
                  <c:v>5.82</c:v>
                </c:pt>
                <c:pt idx="422">
                  <c:v>5.16</c:v>
                </c:pt>
                <c:pt idx="423">
                  <c:v>4.49</c:v>
                </c:pt>
                <c:pt idx="424">
                  <c:v>4.25</c:v>
                </c:pt>
                <c:pt idx="425">
                  <c:v>3.75</c:v>
                </c:pt>
                <c:pt idx="426">
                  <c:v>3.9</c:v>
                </c:pt>
                <c:pt idx="427">
                  <c:v>2.89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55B-1A42-A3CB-BFF35C0CC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916479"/>
        <c:axId val="1229322799"/>
      </c:lineChart>
      <c:dateAx>
        <c:axId val="1288916479"/>
        <c:scaling>
          <c:orientation val="minMax"/>
          <c:min val="44094"/>
        </c:scaling>
        <c:delete val="1"/>
        <c:axPos val="b"/>
        <c:numFmt formatCode="[$-409]mmm\-yy;@" sourceLinked="0"/>
        <c:majorTickMark val="out"/>
        <c:minorTickMark val="none"/>
        <c:tickLblPos val="nextTo"/>
        <c:crossAx val="1229322799"/>
        <c:crosses val="autoZero"/>
        <c:auto val="1"/>
        <c:lblOffset val="100"/>
        <c:baseTimeUnit val="days"/>
        <c:majorUnit val="2"/>
        <c:majorTimeUnit val="months"/>
      </c:dateAx>
      <c:valAx>
        <c:axId val="1229322799"/>
        <c:scaling>
          <c:orientation val="minMax"/>
          <c:max val="305000"/>
          <c:min val="4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916479"/>
        <c:crossesAt val="43881"/>
        <c:crossBetween val="midCat"/>
        <c:majorUnit val="130000"/>
        <c:minorUnit val="65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025" y="916077"/>
            <a:ext cx="6534150" cy="1948768"/>
          </a:xfrm>
        </p:spPr>
        <p:txBody>
          <a:bodyPr anchor="b"/>
          <a:lstStyle>
            <a:lvl1pPr algn="ctr">
              <a:defRPr sz="42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025" y="2939997"/>
            <a:ext cx="6534150" cy="1351439"/>
          </a:xfrm>
        </p:spPr>
        <p:txBody>
          <a:bodyPr/>
          <a:lstStyle>
            <a:lvl1pPr marL="0" indent="0" algn="ctr">
              <a:buNone/>
              <a:defRPr sz="1715"/>
            </a:lvl1pPr>
            <a:lvl2pPr marL="326715" indent="0" algn="ctr">
              <a:buNone/>
              <a:defRPr sz="1429"/>
            </a:lvl2pPr>
            <a:lvl3pPr marL="653430" indent="0" algn="ctr">
              <a:buNone/>
              <a:defRPr sz="1286"/>
            </a:lvl3pPr>
            <a:lvl4pPr marL="980145" indent="0" algn="ctr">
              <a:buNone/>
              <a:defRPr sz="1143"/>
            </a:lvl4pPr>
            <a:lvl5pPr marL="1306860" indent="0" algn="ctr">
              <a:buNone/>
              <a:defRPr sz="1143"/>
            </a:lvl5pPr>
            <a:lvl6pPr marL="1633576" indent="0" algn="ctr">
              <a:buNone/>
              <a:defRPr sz="1143"/>
            </a:lvl6pPr>
            <a:lvl7pPr marL="1960291" indent="0" algn="ctr">
              <a:buNone/>
              <a:defRPr sz="1143"/>
            </a:lvl7pPr>
            <a:lvl8pPr marL="2287006" indent="0" algn="ctr">
              <a:buNone/>
              <a:defRPr sz="1143"/>
            </a:lvl8pPr>
            <a:lvl9pPr marL="2613721" indent="0" algn="ctr">
              <a:buNone/>
              <a:defRPr sz="11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0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9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34668" y="298016"/>
            <a:ext cx="1878568" cy="4743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8964" y="298016"/>
            <a:ext cx="5526802" cy="4743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1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2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426" y="1395495"/>
            <a:ext cx="7514273" cy="2328415"/>
          </a:xfrm>
        </p:spPr>
        <p:txBody>
          <a:bodyPr anchor="b"/>
          <a:lstStyle>
            <a:lvl1pPr>
              <a:defRPr sz="42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426" y="3745937"/>
            <a:ext cx="7514273" cy="1224458"/>
          </a:xfrm>
        </p:spPr>
        <p:txBody>
          <a:bodyPr/>
          <a:lstStyle>
            <a:lvl1pPr marL="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1pPr>
            <a:lvl2pPr marL="326715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653430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980145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4pPr>
            <a:lvl5pPr marL="1306860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5pPr>
            <a:lvl6pPr marL="163357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6pPr>
            <a:lvl7pPr marL="1960291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7pPr>
            <a:lvl8pPr marL="228700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8pPr>
            <a:lvl9pPr marL="2613721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0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964" y="1490082"/>
            <a:ext cx="3702685" cy="3551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551" y="1490082"/>
            <a:ext cx="3702685" cy="3551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1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8" y="298017"/>
            <a:ext cx="7514273" cy="10819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099" y="1372171"/>
            <a:ext cx="3685669" cy="672480"/>
          </a:xfrm>
        </p:spPr>
        <p:txBody>
          <a:bodyPr anchor="b"/>
          <a:lstStyle>
            <a:lvl1pPr marL="0" indent="0">
              <a:buNone/>
              <a:defRPr sz="1715" b="1"/>
            </a:lvl1pPr>
            <a:lvl2pPr marL="326715" indent="0">
              <a:buNone/>
              <a:defRPr sz="1429" b="1"/>
            </a:lvl2pPr>
            <a:lvl3pPr marL="653430" indent="0">
              <a:buNone/>
              <a:defRPr sz="1286" b="1"/>
            </a:lvl3pPr>
            <a:lvl4pPr marL="980145" indent="0">
              <a:buNone/>
              <a:defRPr sz="1143" b="1"/>
            </a:lvl4pPr>
            <a:lvl5pPr marL="1306860" indent="0">
              <a:buNone/>
              <a:defRPr sz="1143" b="1"/>
            </a:lvl5pPr>
            <a:lvl6pPr marL="1633576" indent="0">
              <a:buNone/>
              <a:defRPr sz="1143" b="1"/>
            </a:lvl6pPr>
            <a:lvl7pPr marL="1960291" indent="0">
              <a:buNone/>
              <a:defRPr sz="1143" b="1"/>
            </a:lvl7pPr>
            <a:lvl8pPr marL="2287006" indent="0">
              <a:buNone/>
              <a:defRPr sz="1143" b="1"/>
            </a:lvl8pPr>
            <a:lvl9pPr marL="2613721" indent="0">
              <a:buNone/>
              <a:defRPr sz="11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099" y="2044652"/>
            <a:ext cx="3685669" cy="30073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0551" y="1372171"/>
            <a:ext cx="3703820" cy="672480"/>
          </a:xfrm>
        </p:spPr>
        <p:txBody>
          <a:bodyPr anchor="b"/>
          <a:lstStyle>
            <a:lvl1pPr marL="0" indent="0">
              <a:buNone/>
              <a:defRPr sz="1715" b="1"/>
            </a:lvl1pPr>
            <a:lvl2pPr marL="326715" indent="0">
              <a:buNone/>
              <a:defRPr sz="1429" b="1"/>
            </a:lvl2pPr>
            <a:lvl3pPr marL="653430" indent="0">
              <a:buNone/>
              <a:defRPr sz="1286" b="1"/>
            </a:lvl3pPr>
            <a:lvl4pPr marL="980145" indent="0">
              <a:buNone/>
              <a:defRPr sz="1143" b="1"/>
            </a:lvl4pPr>
            <a:lvl5pPr marL="1306860" indent="0">
              <a:buNone/>
              <a:defRPr sz="1143" b="1"/>
            </a:lvl5pPr>
            <a:lvl6pPr marL="1633576" indent="0">
              <a:buNone/>
              <a:defRPr sz="1143" b="1"/>
            </a:lvl6pPr>
            <a:lvl7pPr marL="1960291" indent="0">
              <a:buNone/>
              <a:defRPr sz="1143" b="1"/>
            </a:lvl7pPr>
            <a:lvl8pPr marL="2287006" indent="0">
              <a:buNone/>
              <a:defRPr sz="1143" b="1"/>
            </a:lvl8pPr>
            <a:lvl9pPr marL="2613721" indent="0">
              <a:buNone/>
              <a:defRPr sz="11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0551" y="2044652"/>
            <a:ext cx="3703820" cy="30073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1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8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9" y="373168"/>
            <a:ext cx="2809911" cy="1306089"/>
          </a:xfrm>
        </p:spPr>
        <p:txBody>
          <a:bodyPr anchor="b"/>
          <a:lstStyle>
            <a:lvl1pPr>
              <a:defRPr sz="22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3820" y="805940"/>
            <a:ext cx="4410551" cy="3977871"/>
          </a:xfrm>
        </p:spPr>
        <p:txBody>
          <a:bodyPr/>
          <a:lstStyle>
            <a:lvl1pPr>
              <a:defRPr sz="2287"/>
            </a:lvl1pPr>
            <a:lvl2pPr>
              <a:defRPr sz="2001"/>
            </a:lvl2pPr>
            <a:lvl3pPr>
              <a:defRPr sz="1715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99" y="1679258"/>
            <a:ext cx="2809911" cy="3111032"/>
          </a:xfrm>
        </p:spPr>
        <p:txBody>
          <a:bodyPr/>
          <a:lstStyle>
            <a:lvl1pPr marL="0" indent="0">
              <a:buNone/>
              <a:defRPr sz="1143"/>
            </a:lvl1pPr>
            <a:lvl2pPr marL="326715" indent="0">
              <a:buNone/>
              <a:defRPr sz="1000"/>
            </a:lvl2pPr>
            <a:lvl3pPr marL="653430" indent="0">
              <a:buNone/>
              <a:defRPr sz="858"/>
            </a:lvl3pPr>
            <a:lvl4pPr marL="980145" indent="0">
              <a:buNone/>
              <a:defRPr sz="715"/>
            </a:lvl4pPr>
            <a:lvl5pPr marL="1306860" indent="0">
              <a:buNone/>
              <a:defRPr sz="715"/>
            </a:lvl5pPr>
            <a:lvl6pPr marL="1633576" indent="0">
              <a:buNone/>
              <a:defRPr sz="715"/>
            </a:lvl6pPr>
            <a:lvl7pPr marL="1960291" indent="0">
              <a:buNone/>
              <a:defRPr sz="715"/>
            </a:lvl7pPr>
            <a:lvl8pPr marL="2287006" indent="0">
              <a:buNone/>
              <a:defRPr sz="715"/>
            </a:lvl8pPr>
            <a:lvl9pPr marL="2613721" indent="0">
              <a:buNone/>
              <a:defRPr sz="7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9" y="373168"/>
            <a:ext cx="2809911" cy="1306089"/>
          </a:xfrm>
        </p:spPr>
        <p:txBody>
          <a:bodyPr anchor="b"/>
          <a:lstStyle>
            <a:lvl1pPr>
              <a:defRPr sz="22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03820" y="805940"/>
            <a:ext cx="4410551" cy="3977871"/>
          </a:xfrm>
        </p:spPr>
        <p:txBody>
          <a:bodyPr anchor="t"/>
          <a:lstStyle>
            <a:lvl1pPr marL="0" indent="0">
              <a:buNone/>
              <a:defRPr sz="2287"/>
            </a:lvl1pPr>
            <a:lvl2pPr marL="326715" indent="0">
              <a:buNone/>
              <a:defRPr sz="2001"/>
            </a:lvl2pPr>
            <a:lvl3pPr marL="653430" indent="0">
              <a:buNone/>
              <a:defRPr sz="1715"/>
            </a:lvl3pPr>
            <a:lvl4pPr marL="980145" indent="0">
              <a:buNone/>
              <a:defRPr sz="1429"/>
            </a:lvl4pPr>
            <a:lvl5pPr marL="1306860" indent="0">
              <a:buNone/>
              <a:defRPr sz="1429"/>
            </a:lvl5pPr>
            <a:lvl6pPr marL="1633576" indent="0">
              <a:buNone/>
              <a:defRPr sz="1429"/>
            </a:lvl6pPr>
            <a:lvl7pPr marL="1960291" indent="0">
              <a:buNone/>
              <a:defRPr sz="1429"/>
            </a:lvl7pPr>
            <a:lvl8pPr marL="2287006" indent="0">
              <a:buNone/>
              <a:defRPr sz="1429"/>
            </a:lvl8pPr>
            <a:lvl9pPr marL="2613721" indent="0">
              <a:buNone/>
              <a:defRPr sz="14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99" y="1679258"/>
            <a:ext cx="2809911" cy="3111032"/>
          </a:xfrm>
        </p:spPr>
        <p:txBody>
          <a:bodyPr/>
          <a:lstStyle>
            <a:lvl1pPr marL="0" indent="0">
              <a:buNone/>
              <a:defRPr sz="1143"/>
            </a:lvl1pPr>
            <a:lvl2pPr marL="326715" indent="0">
              <a:buNone/>
              <a:defRPr sz="1000"/>
            </a:lvl2pPr>
            <a:lvl3pPr marL="653430" indent="0">
              <a:buNone/>
              <a:defRPr sz="858"/>
            </a:lvl3pPr>
            <a:lvl4pPr marL="980145" indent="0">
              <a:buNone/>
              <a:defRPr sz="715"/>
            </a:lvl4pPr>
            <a:lvl5pPr marL="1306860" indent="0">
              <a:buNone/>
              <a:defRPr sz="715"/>
            </a:lvl5pPr>
            <a:lvl6pPr marL="1633576" indent="0">
              <a:buNone/>
              <a:defRPr sz="715"/>
            </a:lvl6pPr>
            <a:lvl7pPr marL="1960291" indent="0">
              <a:buNone/>
              <a:defRPr sz="715"/>
            </a:lvl7pPr>
            <a:lvl8pPr marL="2287006" indent="0">
              <a:buNone/>
              <a:defRPr sz="715"/>
            </a:lvl8pPr>
            <a:lvl9pPr marL="2613721" indent="0">
              <a:buNone/>
              <a:defRPr sz="7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F8E-1E9E-8F43-B6D7-21BE76334C0C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3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8964" y="298017"/>
            <a:ext cx="7514273" cy="1081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64" y="1490082"/>
            <a:ext cx="7514273" cy="3551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8964" y="5188077"/>
            <a:ext cx="1960245" cy="29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51F8E-1E9E-8F43-B6D7-21BE76334C0C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916" y="5188077"/>
            <a:ext cx="2940368" cy="29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52991" y="5188077"/>
            <a:ext cx="1960245" cy="29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BA03B-6FE9-FB46-AC15-6A894485C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1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53430" rtl="0" eaLnBrk="1" latinLnBrk="0" hangingPunct="1">
        <a:lnSpc>
          <a:spcPct val="90000"/>
        </a:lnSpc>
        <a:spcBef>
          <a:spcPct val="0"/>
        </a:spcBef>
        <a:buNone/>
        <a:defRPr sz="31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358" indent="-163358" algn="l" defTabSz="653430" rtl="0" eaLnBrk="1" latinLnBrk="0" hangingPunct="1">
        <a:lnSpc>
          <a:spcPct val="90000"/>
        </a:lnSpc>
        <a:spcBef>
          <a:spcPts val="715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1pPr>
      <a:lvl2pPr marL="490073" indent="-163358" algn="l" defTabSz="65343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2pPr>
      <a:lvl3pPr marL="816788" indent="-163358" algn="l" defTabSz="65343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143503" indent="-163358" algn="l" defTabSz="65343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470218" indent="-163358" algn="l" defTabSz="65343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96933" indent="-163358" algn="l" defTabSz="65343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23648" indent="-163358" algn="l" defTabSz="65343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50363" indent="-163358" algn="l" defTabSz="65343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77079" indent="-163358" algn="l" defTabSz="65343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430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715" algn="l" defTabSz="653430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430" algn="l" defTabSz="653430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80145" algn="l" defTabSz="653430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860" algn="l" defTabSz="653430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3576" algn="l" defTabSz="653430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60291" algn="l" defTabSz="653430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7006" algn="l" defTabSz="653430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3721" algn="l" defTabSz="653430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7" Type="http://schemas.openxmlformats.org/officeDocument/2006/relationships/chart" Target="../charts/chart27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6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7" Type="http://schemas.openxmlformats.org/officeDocument/2006/relationships/chart" Target="../charts/chart21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FE51CE-7D41-C541-AF78-B794F12C9A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946619"/>
              </p:ext>
            </p:extLst>
          </p:nvPr>
        </p:nvGraphicFramePr>
        <p:xfrm>
          <a:off x="-77178" y="-34450"/>
          <a:ext cx="9103686" cy="5711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C5F91A-FD4B-8E42-877B-F454CE867D49}"/>
              </a:ext>
            </a:extLst>
          </p:cNvPr>
          <p:cNvCxnSpPr>
            <a:cxnSpLocks/>
          </p:cNvCxnSpPr>
          <p:nvPr/>
        </p:nvCxnSpPr>
        <p:spPr>
          <a:xfrm flipV="1">
            <a:off x="4891831" y="124577"/>
            <a:ext cx="0" cy="418768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4DBE3E-9B11-E443-8120-07EB76811917}"/>
              </a:ext>
            </a:extLst>
          </p:cNvPr>
          <p:cNvCxnSpPr/>
          <p:nvPr/>
        </p:nvCxnSpPr>
        <p:spPr>
          <a:xfrm flipH="1">
            <a:off x="4537199" y="438833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3D330E-AE67-364D-905E-539E46391865}"/>
              </a:ext>
            </a:extLst>
          </p:cNvPr>
          <p:cNvCxnSpPr>
            <a:cxnSpLocks/>
          </p:cNvCxnSpPr>
          <p:nvPr/>
        </p:nvCxnSpPr>
        <p:spPr>
          <a:xfrm>
            <a:off x="4892106" y="438559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BF9EA3-0C31-E44F-87BB-C67059066397}"/>
              </a:ext>
            </a:extLst>
          </p:cNvPr>
          <p:cNvSpPr txBox="1"/>
          <p:nvPr/>
        </p:nvSpPr>
        <p:spPr>
          <a:xfrm>
            <a:off x="3653579" y="128716"/>
            <a:ext cx="238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Monitoring     Predicting</a:t>
            </a:r>
          </a:p>
        </p:txBody>
      </p:sp>
    </p:spTree>
    <p:extLst>
      <p:ext uri="{BB962C8B-B14F-4D97-AF65-F5344CB8AC3E}">
        <p14:creationId xmlns:p14="http://schemas.microsoft.com/office/powerpoint/2010/main" val="131276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6CB510-68AE-7B45-8C32-A105DB73EA03}"/>
              </a:ext>
            </a:extLst>
          </p:cNvPr>
          <p:cNvSpPr txBox="1"/>
          <p:nvPr/>
        </p:nvSpPr>
        <p:spPr>
          <a:xfrm>
            <a:off x="-78149" y="2415518"/>
            <a:ext cx="690310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(a)        			        (b)			         (c)</a:t>
            </a:r>
          </a:p>
          <a:p>
            <a:endParaRPr lang="en-US" sz="900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(d)        			         (e)			           (f)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15D29DA-FD97-014E-A0C9-9E5C0F3A11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625738"/>
              </p:ext>
            </p:extLst>
          </p:nvPr>
        </p:nvGraphicFramePr>
        <p:xfrm>
          <a:off x="151075" y="-12700"/>
          <a:ext cx="2880000" cy="24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640CD96-091D-744A-ABAB-5A37734C30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055018"/>
              </p:ext>
            </p:extLst>
          </p:nvPr>
        </p:nvGraphicFramePr>
        <p:xfrm>
          <a:off x="2965136" y="-12701"/>
          <a:ext cx="2880000" cy="24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F54F55-01F7-4640-8CFB-35996986BF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637602"/>
              </p:ext>
            </p:extLst>
          </p:nvPr>
        </p:nvGraphicFramePr>
        <p:xfrm>
          <a:off x="5874196" y="-12700"/>
          <a:ext cx="2880000" cy="24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C11067B-65A7-B144-B5CC-A5058C3E0915}"/>
              </a:ext>
            </a:extLst>
          </p:cNvPr>
          <p:cNvSpPr/>
          <p:nvPr/>
        </p:nvSpPr>
        <p:spPr>
          <a:xfrm rot="16200000">
            <a:off x="-818362" y="889278"/>
            <a:ext cx="181427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Average Number of Cases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70269E-AB8B-FA4F-84BD-23A19B86944D}"/>
              </a:ext>
            </a:extLst>
          </p:cNvPr>
          <p:cNvSpPr/>
          <p:nvPr/>
        </p:nvSpPr>
        <p:spPr>
          <a:xfrm rot="16200000">
            <a:off x="1810047" y="1020521"/>
            <a:ext cx="247792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Average Number of Hospitalizations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2501F-053E-0446-B08D-2986A065A309}"/>
              </a:ext>
            </a:extLst>
          </p:cNvPr>
          <p:cNvSpPr/>
          <p:nvPr/>
        </p:nvSpPr>
        <p:spPr>
          <a:xfrm rot="16200000">
            <a:off x="4941260" y="958038"/>
            <a:ext cx="19042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Average Number of Deaths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42B70EA-DC4D-BE49-B507-8F41B451E6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756222"/>
              </p:ext>
            </p:extLst>
          </p:nvPr>
        </p:nvGraphicFramePr>
        <p:xfrm>
          <a:off x="151074" y="2835056"/>
          <a:ext cx="2880000" cy="24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E1BCE70-23D9-7E44-B958-ED8CFB6571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357963"/>
              </p:ext>
            </p:extLst>
          </p:nvPr>
        </p:nvGraphicFramePr>
        <p:xfrm>
          <a:off x="2965135" y="2835055"/>
          <a:ext cx="2880000" cy="24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E234001-9704-5245-BD63-3D9AA4C3F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563893"/>
              </p:ext>
            </p:extLst>
          </p:nvPr>
        </p:nvGraphicFramePr>
        <p:xfrm>
          <a:off x="5874195" y="2835056"/>
          <a:ext cx="2880000" cy="24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2B05D1C-925B-3540-BD17-60E3D0D8F506}"/>
              </a:ext>
            </a:extLst>
          </p:cNvPr>
          <p:cNvSpPr/>
          <p:nvPr/>
        </p:nvSpPr>
        <p:spPr>
          <a:xfrm rot="16200000">
            <a:off x="-818363" y="3737034"/>
            <a:ext cx="181427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Average Number of Cases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51A14-FA7B-664E-9CC1-843AD23A892E}"/>
              </a:ext>
            </a:extLst>
          </p:cNvPr>
          <p:cNvSpPr/>
          <p:nvPr/>
        </p:nvSpPr>
        <p:spPr>
          <a:xfrm rot="16200000">
            <a:off x="1810046" y="3868277"/>
            <a:ext cx="247792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Average Number of Hospitalizations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B8A497-B321-0B48-A99A-1AECA5A01F3A}"/>
              </a:ext>
            </a:extLst>
          </p:cNvPr>
          <p:cNvSpPr/>
          <p:nvPr/>
        </p:nvSpPr>
        <p:spPr>
          <a:xfrm rot="16200000">
            <a:off x="4941259" y="3805794"/>
            <a:ext cx="190423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Average Number of Deaths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D6FC43-8A26-0B44-81DE-92895DECB024}"/>
              </a:ext>
            </a:extLst>
          </p:cNvPr>
          <p:cNvSpPr/>
          <p:nvPr/>
        </p:nvSpPr>
        <p:spPr>
          <a:xfrm>
            <a:off x="782237" y="5168363"/>
            <a:ext cx="197182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Mitigation Coefficient, </a:t>
            </a:r>
            <a:r>
              <a:rPr lang="en-US" sz="1200" b="1" i="1" dirty="0"/>
              <a:t>M</a:t>
            </a:r>
            <a:r>
              <a:rPr lang="en-US" sz="1200" b="1" dirty="0"/>
              <a:t>(</a:t>
            </a:r>
            <a:r>
              <a:rPr lang="en-US" sz="1200" b="1" i="1" dirty="0"/>
              <a:t>t</a:t>
            </a:r>
            <a:r>
              <a:rPr lang="en-US" sz="1200" b="1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91445A-A8D2-704D-816B-21FAB91FF65B}"/>
              </a:ext>
            </a:extLst>
          </p:cNvPr>
          <p:cNvSpPr/>
          <p:nvPr/>
        </p:nvSpPr>
        <p:spPr>
          <a:xfrm>
            <a:off x="3605231" y="5163664"/>
            <a:ext cx="197182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Mitigation Coefficient, </a:t>
            </a:r>
            <a:r>
              <a:rPr lang="en-US" sz="1200" b="1" i="1" dirty="0"/>
              <a:t>M</a:t>
            </a:r>
            <a:r>
              <a:rPr lang="en-US" sz="1200" b="1" dirty="0"/>
              <a:t>(</a:t>
            </a:r>
            <a:r>
              <a:rPr lang="en-US" sz="1200" b="1" i="1" dirty="0"/>
              <a:t>t</a:t>
            </a:r>
            <a:r>
              <a:rPr lang="en-US" sz="12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D6BB7-BA81-B54A-B8E4-9D6C7124EBB0}"/>
              </a:ext>
            </a:extLst>
          </p:cNvPr>
          <p:cNvSpPr/>
          <p:nvPr/>
        </p:nvSpPr>
        <p:spPr>
          <a:xfrm>
            <a:off x="6630568" y="5173062"/>
            <a:ext cx="197182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Mitigation Coefficient, </a:t>
            </a:r>
            <a:r>
              <a:rPr lang="en-US" sz="1200" b="1" i="1" dirty="0"/>
              <a:t>M</a:t>
            </a:r>
            <a:r>
              <a:rPr lang="en-US" sz="1200" b="1" dirty="0"/>
              <a:t>(</a:t>
            </a:r>
            <a:r>
              <a:rPr lang="en-US" sz="1200" b="1" i="1" dirty="0"/>
              <a:t>t</a:t>
            </a:r>
            <a:r>
              <a:rPr lang="en-US" sz="1200" b="1" dirty="0"/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94419-F8B8-1343-A74D-FEAC8C0A0C6F}"/>
              </a:ext>
            </a:extLst>
          </p:cNvPr>
          <p:cNvSpPr/>
          <p:nvPr/>
        </p:nvSpPr>
        <p:spPr>
          <a:xfrm>
            <a:off x="782237" y="2365913"/>
            <a:ext cx="197182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Mitigation Coefficient, </a:t>
            </a:r>
            <a:r>
              <a:rPr lang="en-US" sz="1200" b="1" i="1" dirty="0"/>
              <a:t>M</a:t>
            </a:r>
            <a:r>
              <a:rPr lang="en-US" sz="1200" b="1" dirty="0"/>
              <a:t>(</a:t>
            </a:r>
            <a:r>
              <a:rPr lang="en-US" sz="1200" b="1" i="1" dirty="0"/>
              <a:t>t</a:t>
            </a:r>
            <a:r>
              <a:rPr lang="en-US" sz="1200" b="1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03A79F-3AAD-B84C-9516-A9440C82A618}"/>
              </a:ext>
            </a:extLst>
          </p:cNvPr>
          <p:cNvSpPr/>
          <p:nvPr/>
        </p:nvSpPr>
        <p:spPr>
          <a:xfrm>
            <a:off x="3605231" y="2361214"/>
            <a:ext cx="197182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Mitigation Coefficient, </a:t>
            </a:r>
            <a:r>
              <a:rPr lang="en-US" sz="1200" b="1" i="1" dirty="0"/>
              <a:t>M</a:t>
            </a:r>
            <a:r>
              <a:rPr lang="en-US" sz="1200" b="1" dirty="0"/>
              <a:t>(</a:t>
            </a:r>
            <a:r>
              <a:rPr lang="en-US" sz="1200" b="1" i="1" dirty="0"/>
              <a:t>t</a:t>
            </a:r>
            <a:r>
              <a:rPr lang="en-US" sz="1200" b="1" dirty="0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A5C574-67F2-854D-A4F7-0A5BE178064B}"/>
              </a:ext>
            </a:extLst>
          </p:cNvPr>
          <p:cNvSpPr/>
          <p:nvPr/>
        </p:nvSpPr>
        <p:spPr>
          <a:xfrm>
            <a:off x="6630568" y="2370612"/>
            <a:ext cx="197182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Mitigation Coefficient, </a:t>
            </a:r>
            <a:r>
              <a:rPr lang="en-US" sz="1200" b="1" i="1" dirty="0"/>
              <a:t>M</a:t>
            </a:r>
            <a:r>
              <a:rPr lang="en-US" sz="1200" b="1" dirty="0"/>
              <a:t>(</a:t>
            </a:r>
            <a:r>
              <a:rPr lang="en-US" sz="1200" b="1" i="1" dirty="0"/>
              <a:t>t</a:t>
            </a:r>
            <a:r>
              <a:rPr lang="en-US" sz="1200" b="1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9270F0-7F03-8B4F-BFC7-04016E71E399}"/>
              </a:ext>
            </a:extLst>
          </p:cNvPr>
          <p:cNvSpPr/>
          <p:nvPr/>
        </p:nvSpPr>
        <p:spPr>
          <a:xfrm>
            <a:off x="2189269" y="48107"/>
            <a:ext cx="6430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CRW			   CRW			     CRW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1D80BB-F6C4-E648-99FA-9BEA172ACB69}"/>
              </a:ext>
            </a:extLst>
          </p:cNvPr>
          <p:cNvSpPr/>
          <p:nvPr/>
        </p:nvSpPr>
        <p:spPr>
          <a:xfrm>
            <a:off x="2264135" y="2907821"/>
            <a:ext cx="6430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CTC			   CTC			     CTC</a:t>
            </a:r>
          </a:p>
        </p:txBody>
      </p:sp>
    </p:spTree>
    <p:extLst>
      <p:ext uri="{BB962C8B-B14F-4D97-AF65-F5344CB8AC3E}">
        <p14:creationId xmlns:p14="http://schemas.microsoft.com/office/powerpoint/2010/main" val="61584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F90C871-FC21-0D43-85A2-E2A1034865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673282"/>
              </p:ext>
            </p:extLst>
          </p:nvPr>
        </p:nvGraphicFramePr>
        <p:xfrm>
          <a:off x="4323276" y="-12879"/>
          <a:ext cx="4511631" cy="5705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E7F89D0-28E2-7346-9143-7E9AC9EEAF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827123"/>
              </p:ext>
            </p:extLst>
          </p:nvPr>
        </p:nvGraphicFramePr>
        <p:xfrm>
          <a:off x="64395" y="-12880"/>
          <a:ext cx="4511631" cy="5705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F3D4CE4-BAFE-404F-9431-4AAE0CA84FFF}"/>
              </a:ext>
            </a:extLst>
          </p:cNvPr>
          <p:cNvSpPr/>
          <p:nvPr/>
        </p:nvSpPr>
        <p:spPr>
          <a:xfrm rot="16200000">
            <a:off x="-1318403" y="2280675"/>
            <a:ext cx="30571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1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Reproduction Number, </a:t>
            </a:r>
            <a:r>
              <a:rPr lang="en-US" b="1" i="1" dirty="0"/>
              <a:t>R</a:t>
            </a:r>
            <a:r>
              <a:rPr lang="en-US" b="1" dirty="0"/>
              <a:t>(</a:t>
            </a:r>
            <a:r>
              <a:rPr lang="en-US" b="1" i="1" dirty="0"/>
              <a:t>t</a:t>
            </a:r>
            <a:r>
              <a:rPr lang="en-US" b="1" dirty="0"/>
              <a:t>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7501CD-ECF0-4941-9167-4AA59575BE78}"/>
              </a:ext>
            </a:extLst>
          </p:cNvPr>
          <p:cNvCxnSpPr>
            <a:cxnSpLocks/>
          </p:cNvCxnSpPr>
          <p:nvPr/>
        </p:nvCxnSpPr>
        <p:spPr>
          <a:xfrm flipV="1">
            <a:off x="7353206" y="172438"/>
            <a:ext cx="0" cy="466332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274B84-4010-C14C-8163-7521C9A5DDC3}"/>
              </a:ext>
            </a:extLst>
          </p:cNvPr>
          <p:cNvCxnSpPr/>
          <p:nvPr/>
        </p:nvCxnSpPr>
        <p:spPr>
          <a:xfrm flipH="1">
            <a:off x="6993327" y="4602662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77EB49-7C1E-244B-9B93-86E5B9A3AFAA}"/>
              </a:ext>
            </a:extLst>
          </p:cNvPr>
          <p:cNvCxnSpPr>
            <a:cxnSpLocks/>
          </p:cNvCxnSpPr>
          <p:nvPr/>
        </p:nvCxnSpPr>
        <p:spPr>
          <a:xfrm>
            <a:off x="7348234" y="4602388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BBF216-CB2F-3847-B1C7-4402B5409B9B}"/>
              </a:ext>
            </a:extLst>
          </p:cNvPr>
          <p:cNvSpPr txBox="1"/>
          <p:nvPr/>
        </p:nvSpPr>
        <p:spPr>
          <a:xfrm>
            <a:off x="6109707" y="4278690"/>
            <a:ext cx="238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Monitoring     Predicting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DAC56-B0C8-A44B-9EC4-AF9899AB9D04}"/>
              </a:ext>
            </a:extLst>
          </p:cNvPr>
          <p:cNvCxnSpPr>
            <a:cxnSpLocks/>
          </p:cNvCxnSpPr>
          <p:nvPr/>
        </p:nvCxnSpPr>
        <p:spPr>
          <a:xfrm>
            <a:off x="813881" y="4150003"/>
            <a:ext cx="329184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EAED08-01F8-8F46-AB5B-7A8FD148955C}"/>
              </a:ext>
            </a:extLst>
          </p:cNvPr>
          <p:cNvCxnSpPr>
            <a:cxnSpLocks/>
          </p:cNvCxnSpPr>
          <p:nvPr/>
        </p:nvCxnSpPr>
        <p:spPr>
          <a:xfrm>
            <a:off x="4901484" y="2945397"/>
            <a:ext cx="3534178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67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DAC56-B0C8-A44B-9EC4-AF9899AB9D04}"/>
              </a:ext>
            </a:extLst>
          </p:cNvPr>
          <p:cNvCxnSpPr>
            <a:cxnSpLocks/>
          </p:cNvCxnSpPr>
          <p:nvPr/>
        </p:nvCxnSpPr>
        <p:spPr>
          <a:xfrm>
            <a:off x="928914" y="4113052"/>
            <a:ext cx="7678057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262C165-4A0C-E142-8728-B43C833B9730}"/>
              </a:ext>
            </a:extLst>
          </p:cNvPr>
          <p:cNvGraphicFramePr>
            <a:graphicFrameLocks/>
          </p:cNvGraphicFramePr>
          <p:nvPr/>
        </p:nvGraphicFramePr>
        <p:xfrm>
          <a:off x="-1" y="0"/>
          <a:ext cx="8911771" cy="559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77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FE9A49E-9AA4-B445-9325-7A7168E5D0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683898"/>
              </p:ext>
            </p:extLst>
          </p:nvPr>
        </p:nvGraphicFramePr>
        <p:xfrm>
          <a:off x="0" y="0"/>
          <a:ext cx="8953500" cy="559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A598FC-3E21-564F-BB77-25754CD294F1}"/>
              </a:ext>
            </a:extLst>
          </p:cNvPr>
          <p:cNvCxnSpPr>
            <a:cxnSpLocks/>
          </p:cNvCxnSpPr>
          <p:nvPr/>
        </p:nvCxnSpPr>
        <p:spPr>
          <a:xfrm flipV="1">
            <a:off x="6809531" y="149978"/>
            <a:ext cx="0" cy="466332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AEC22E-8190-3E41-90FC-4C0159380EBA}"/>
              </a:ext>
            </a:extLst>
          </p:cNvPr>
          <p:cNvCxnSpPr/>
          <p:nvPr/>
        </p:nvCxnSpPr>
        <p:spPr>
          <a:xfrm flipH="1">
            <a:off x="6449652" y="4060133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E5FB34-995B-1843-9B0D-0EB510E6A4D3}"/>
              </a:ext>
            </a:extLst>
          </p:cNvPr>
          <p:cNvSpPr txBox="1"/>
          <p:nvPr/>
        </p:nvSpPr>
        <p:spPr>
          <a:xfrm>
            <a:off x="5566032" y="3697261"/>
            <a:ext cx="238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606A7-D144-1C42-BDF4-6DAA3D048BF9}"/>
              </a:ext>
            </a:extLst>
          </p:cNvPr>
          <p:cNvSpPr txBox="1"/>
          <p:nvPr/>
        </p:nvSpPr>
        <p:spPr>
          <a:xfrm>
            <a:off x="6936531" y="487377"/>
            <a:ext cx="607270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0.7</a:t>
            </a: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0.6</a:t>
            </a: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0.5</a:t>
            </a: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0.4</a:t>
            </a:r>
          </a:p>
          <a:p>
            <a:pPr algn="ctr"/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0.35</a:t>
            </a:r>
          </a:p>
        </p:txBody>
      </p:sp>
    </p:spTree>
    <p:extLst>
      <p:ext uri="{BB962C8B-B14F-4D97-AF65-F5344CB8AC3E}">
        <p14:creationId xmlns:p14="http://schemas.microsoft.com/office/powerpoint/2010/main" val="204832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12A534-590C-EA40-83CD-2FAAAB2FDE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69055"/>
              </p:ext>
            </p:extLst>
          </p:nvPr>
        </p:nvGraphicFramePr>
        <p:xfrm>
          <a:off x="212187" y="-144378"/>
          <a:ext cx="8403761" cy="5730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640BAB5-16E4-254F-B764-2D005BB522C9}"/>
              </a:ext>
            </a:extLst>
          </p:cNvPr>
          <p:cNvSpPr/>
          <p:nvPr/>
        </p:nvSpPr>
        <p:spPr>
          <a:xfrm rot="16200000">
            <a:off x="-1501705" y="2420241"/>
            <a:ext cx="3220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Number of COVID-19 Deaths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5CFB2-A728-4F49-959A-5C92B735B928}"/>
              </a:ext>
            </a:extLst>
          </p:cNvPr>
          <p:cNvSpPr/>
          <p:nvPr/>
        </p:nvSpPr>
        <p:spPr>
          <a:xfrm>
            <a:off x="4362165" y="5269604"/>
            <a:ext cx="68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7108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9CAF38D-2F81-8E41-9683-6EAC84D11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587277"/>
              </p:ext>
            </p:extLst>
          </p:nvPr>
        </p:nvGraphicFramePr>
        <p:xfrm>
          <a:off x="3702271" y="788673"/>
          <a:ext cx="5283175" cy="4659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1A1BAF1-095E-4842-99C8-FA91154312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218242"/>
              </p:ext>
            </p:extLst>
          </p:nvPr>
        </p:nvGraphicFramePr>
        <p:xfrm>
          <a:off x="308006" y="-1"/>
          <a:ext cx="3806794" cy="559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AC6CA1A-C0F7-BD43-8A96-FFB9DBF2F6F9}"/>
              </a:ext>
            </a:extLst>
          </p:cNvPr>
          <p:cNvSpPr/>
          <p:nvPr/>
        </p:nvSpPr>
        <p:spPr>
          <a:xfrm rot="16200000">
            <a:off x="-1428785" y="2179609"/>
            <a:ext cx="3073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Number of COVID-19 Cases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311317-91AF-704E-9CD2-324FA643E4F5}"/>
              </a:ext>
            </a:extLst>
          </p:cNvPr>
          <p:cNvSpPr/>
          <p:nvPr/>
        </p:nvSpPr>
        <p:spPr>
          <a:xfrm>
            <a:off x="3918857" y="675186"/>
            <a:ext cx="638629" cy="383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68E38B-85C2-D748-8306-E1073AA0A050}"/>
              </a:ext>
            </a:extLst>
          </p:cNvPr>
          <p:cNvCxnSpPr>
            <a:cxnSpLocks/>
          </p:cNvCxnSpPr>
          <p:nvPr/>
        </p:nvCxnSpPr>
        <p:spPr>
          <a:xfrm flipV="1">
            <a:off x="6782385" y="0"/>
            <a:ext cx="0" cy="4981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95428D6-C69E-E243-9F48-CC2717878595}"/>
              </a:ext>
            </a:extLst>
          </p:cNvPr>
          <p:cNvSpPr/>
          <p:nvPr/>
        </p:nvSpPr>
        <p:spPr>
          <a:xfrm>
            <a:off x="1885805" y="5283680"/>
            <a:ext cx="68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112F2-954B-ED4A-8F1B-D7659C7E8378}"/>
              </a:ext>
            </a:extLst>
          </p:cNvPr>
          <p:cNvSpPr/>
          <p:nvPr/>
        </p:nvSpPr>
        <p:spPr>
          <a:xfrm>
            <a:off x="6145034" y="5291675"/>
            <a:ext cx="68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Date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FFE896B-EB60-AE46-91AA-4D5ADAEB5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062053"/>
              </p:ext>
            </p:extLst>
          </p:nvPr>
        </p:nvGraphicFramePr>
        <p:xfrm>
          <a:off x="3649515" y="-34625"/>
          <a:ext cx="5283175" cy="1021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0E109F-94D5-E34F-B91B-732963E9F3F7}"/>
              </a:ext>
            </a:extLst>
          </p:cNvPr>
          <p:cNvCxnSpPr/>
          <p:nvPr/>
        </p:nvCxnSpPr>
        <p:spPr>
          <a:xfrm flipH="1">
            <a:off x="6427753" y="205883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AA5384-4937-C049-85ED-D0D9C8B18B19}"/>
              </a:ext>
            </a:extLst>
          </p:cNvPr>
          <p:cNvCxnSpPr>
            <a:cxnSpLocks/>
          </p:cNvCxnSpPr>
          <p:nvPr/>
        </p:nvCxnSpPr>
        <p:spPr>
          <a:xfrm>
            <a:off x="6782660" y="205609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A8FD0B-EF67-B64F-B232-FDE61B9D04E5}"/>
              </a:ext>
            </a:extLst>
          </p:cNvPr>
          <p:cNvSpPr txBox="1"/>
          <p:nvPr/>
        </p:nvSpPr>
        <p:spPr>
          <a:xfrm>
            <a:off x="5544133" y="-104234"/>
            <a:ext cx="238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Monitoring     Predicting</a:t>
            </a:r>
          </a:p>
        </p:txBody>
      </p:sp>
    </p:spTree>
    <p:extLst>
      <p:ext uri="{BB962C8B-B14F-4D97-AF65-F5344CB8AC3E}">
        <p14:creationId xmlns:p14="http://schemas.microsoft.com/office/powerpoint/2010/main" val="90845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6CA1A-C0F7-BD43-8A96-FFB9DBF2F6F9}"/>
              </a:ext>
            </a:extLst>
          </p:cNvPr>
          <p:cNvSpPr/>
          <p:nvPr/>
        </p:nvSpPr>
        <p:spPr>
          <a:xfrm rot="16200000">
            <a:off x="-1976143" y="2198659"/>
            <a:ext cx="4168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Number of COVID-19 Hospitalizations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68E38B-85C2-D748-8306-E1073AA0A050}"/>
              </a:ext>
            </a:extLst>
          </p:cNvPr>
          <p:cNvCxnSpPr>
            <a:cxnSpLocks/>
          </p:cNvCxnSpPr>
          <p:nvPr/>
        </p:nvCxnSpPr>
        <p:spPr>
          <a:xfrm flipV="1">
            <a:off x="6745063" y="19050"/>
            <a:ext cx="0" cy="5068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95428D6-C69E-E243-9F48-CC2717878595}"/>
              </a:ext>
            </a:extLst>
          </p:cNvPr>
          <p:cNvSpPr/>
          <p:nvPr/>
        </p:nvSpPr>
        <p:spPr>
          <a:xfrm>
            <a:off x="1987405" y="5316979"/>
            <a:ext cx="68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112F2-954B-ED4A-8F1B-D7659C7E8378}"/>
              </a:ext>
            </a:extLst>
          </p:cNvPr>
          <p:cNvSpPr/>
          <p:nvPr/>
        </p:nvSpPr>
        <p:spPr>
          <a:xfrm>
            <a:off x="6145034" y="5310725"/>
            <a:ext cx="68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Date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8F72579-58FF-8B4D-933E-4A1FF9057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470908"/>
              </p:ext>
            </p:extLst>
          </p:nvPr>
        </p:nvGraphicFramePr>
        <p:xfrm>
          <a:off x="3622916" y="990631"/>
          <a:ext cx="5368684" cy="4613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F311317-91AF-704E-9CD2-324FA643E4F5}"/>
              </a:ext>
            </a:extLst>
          </p:cNvPr>
          <p:cNvSpPr/>
          <p:nvPr/>
        </p:nvSpPr>
        <p:spPr>
          <a:xfrm>
            <a:off x="3918857" y="845464"/>
            <a:ext cx="638629" cy="383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B5CD050-4A71-674D-94CC-A9ECA162F7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441998"/>
              </p:ext>
            </p:extLst>
          </p:nvPr>
        </p:nvGraphicFramePr>
        <p:xfrm>
          <a:off x="3573842" y="19050"/>
          <a:ext cx="5368684" cy="1162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749726A1-1D9C-EF4D-9215-7F8F57FA0C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746345"/>
              </p:ext>
            </p:extLst>
          </p:nvPr>
        </p:nvGraphicFramePr>
        <p:xfrm>
          <a:off x="206600" y="19050"/>
          <a:ext cx="3986369" cy="5491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0E109F-94D5-E34F-B91B-732963E9F3F7}"/>
              </a:ext>
            </a:extLst>
          </p:cNvPr>
          <p:cNvCxnSpPr/>
          <p:nvPr/>
        </p:nvCxnSpPr>
        <p:spPr>
          <a:xfrm flipH="1">
            <a:off x="6390431" y="219949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AA5384-4937-C049-85ED-D0D9C8B18B19}"/>
              </a:ext>
            </a:extLst>
          </p:cNvPr>
          <p:cNvCxnSpPr>
            <a:cxnSpLocks/>
          </p:cNvCxnSpPr>
          <p:nvPr/>
        </p:nvCxnSpPr>
        <p:spPr>
          <a:xfrm>
            <a:off x="6745338" y="219675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A8FD0B-EF67-B64F-B232-FDE61B9D04E5}"/>
              </a:ext>
            </a:extLst>
          </p:cNvPr>
          <p:cNvSpPr txBox="1"/>
          <p:nvPr/>
        </p:nvSpPr>
        <p:spPr>
          <a:xfrm>
            <a:off x="5506811" y="-90168"/>
            <a:ext cx="238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Monitoring     Predicting</a:t>
            </a:r>
          </a:p>
        </p:txBody>
      </p:sp>
    </p:spTree>
    <p:extLst>
      <p:ext uri="{BB962C8B-B14F-4D97-AF65-F5344CB8AC3E}">
        <p14:creationId xmlns:p14="http://schemas.microsoft.com/office/powerpoint/2010/main" val="308700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6CA1A-C0F7-BD43-8A96-FFB9DBF2F6F9}"/>
              </a:ext>
            </a:extLst>
          </p:cNvPr>
          <p:cNvSpPr/>
          <p:nvPr/>
        </p:nvSpPr>
        <p:spPr>
          <a:xfrm rot="16200000">
            <a:off x="-1502135" y="2179609"/>
            <a:ext cx="3220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Number of COVID-19 Deaths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68E38B-85C2-D748-8306-E1073AA0A050}"/>
              </a:ext>
            </a:extLst>
          </p:cNvPr>
          <p:cNvCxnSpPr>
            <a:cxnSpLocks/>
          </p:cNvCxnSpPr>
          <p:nvPr/>
        </p:nvCxnSpPr>
        <p:spPr>
          <a:xfrm flipV="1">
            <a:off x="6999063" y="0"/>
            <a:ext cx="0" cy="4981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0E109F-94D5-E34F-B91B-732963E9F3F7}"/>
              </a:ext>
            </a:extLst>
          </p:cNvPr>
          <p:cNvCxnSpPr/>
          <p:nvPr/>
        </p:nvCxnSpPr>
        <p:spPr>
          <a:xfrm flipH="1">
            <a:off x="6644431" y="368443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AA5384-4937-C049-85ED-D0D9C8B18B19}"/>
              </a:ext>
            </a:extLst>
          </p:cNvPr>
          <p:cNvCxnSpPr>
            <a:cxnSpLocks/>
          </p:cNvCxnSpPr>
          <p:nvPr/>
        </p:nvCxnSpPr>
        <p:spPr>
          <a:xfrm>
            <a:off x="6999338" y="368169"/>
            <a:ext cx="3578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A8FD0B-EF67-B64F-B232-FDE61B9D04E5}"/>
              </a:ext>
            </a:extLst>
          </p:cNvPr>
          <p:cNvSpPr txBox="1"/>
          <p:nvPr/>
        </p:nvSpPr>
        <p:spPr>
          <a:xfrm>
            <a:off x="5760811" y="58326"/>
            <a:ext cx="238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Monitoring     Predicting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5428D6-C69E-E243-9F48-CC2717878595}"/>
              </a:ext>
            </a:extLst>
          </p:cNvPr>
          <p:cNvSpPr/>
          <p:nvPr/>
        </p:nvSpPr>
        <p:spPr>
          <a:xfrm>
            <a:off x="1885805" y="5283680"/>
            <a:ext cx="68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112F2-954B-ED4A-8F1B-D7659C7E8378}"/>
              </a:ext>
            </a:extLst>
          </p:cNvPr>
          <p:cNvSpPr/>
          <p:nvPr/>
        </p:nvSpPr>
        <p:spPr>
          <a:xfrm>
            <a:off x="6399034" y="5291675"/>
            <a:ext cx="68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Date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01EBA91-03EF-2A4B-9808-34A0477674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852980"/>
              </p:ext>
            </p:extLst>
          </p:nvPr>
        </p:nvGraphicFramePr>
        <p:xfrm>
          <a:off x="3939382" y="977900"/>
          <a:ext cx="5123543" cy="4482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F311317-91AF-704E-9CD2-324FA643E4F5}"/>
              </a:ext>
            </a:extLst>
          </p:cNvPr>
          <p:cNvSpPr/>
          <p:nvPr/>
        </p:nvSpPr>
        <p:spPr>
          <a:xfrm>
            <a:off x="4082704" y="877930"/>
            <a:ext cx="638629" cy="383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70727B6-D816-6541-B245-CEC72E91B3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967872"/>
              </p:ext>
            </p:extLst>
          </p:nvPr>
        </p:nvGraphicFramePr>
        <p:xfrm>
          <a:off x="3855178" y="-1"/>
          <a:ext cx="5123543" cy="116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8A50FDE-B828-0E4D-9621-1E94628922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227469"/>
              </p:ext>
            </p:extLst>
          </p:nvPr>
        </p:nvGraphicFramePr>
        <p:xfrm>
          <a:off x="110362" y="-1"/>
          <a:ext cx="4320000" cy="5597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2821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AEAD6F5-DD3C-F742-A039-958855F7585B}"/>
              </a:ext>
            </a:extLst>
          </p:cNvPr>
          <p:cNvSpPr txBox="1"/>
          <p:nvPr/>
        </p:nvSpPr>
        <p:spPr>
          <a:xfrm>
            <a:off x="-78149" y="2415518"/>
            <a:ext cx="690310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(a)        			        (b)			         (c)</a:t>
            </a:r>
          </a:p>
          <a:p>
            <a:endParaRPr lang="en-US" sz="900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(d)        			         (e)			           (f)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15D29DA-FD97-014E-A0C9-9E5C0F3A11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075532"/>
              </p:ext>
            </p:extLst>
          </p:nvPr>
        </p:nvGraphicFramePr>
        <p:xfrm>
          <a:off x="201875" y="-25400"/>
          <a:ext cx="2880000" cy="24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640CD96-091D-744A-ABAB-5A37734C30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3225363"/>
              </p:ext>
            </p:extLst>
          </p:nvPr>
        </p:nvGraphicFramePr>
        <p:xfrm>
          <a:off x="3079436" y="-25401"/>
          <a:ext cx="2880000" cy="24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F54F55-01F7-4640-8CFB-35996986BF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245707"/>
              </p:ext>
            </p:extLst>
          </p:nvPr>
        </p:nvGraphicFramePr>
        <p:xfrm>
          <a:off x="5924996" y="-25400"/>
          <a:ext cx="2880000" cy="24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42B70EA-DC4D-BE49-B507-8F41B451E6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881530"/>
              </p:ext>
            </p:extLst>
          </p:nvPr>
        </p:nvGraphicFramePr>
        <p:xfrm>
          <a:off x="201874" y="2771556"/>
          <a:ext cx="2880000" cy="24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E1BCE70-23D9-7E44-B958-ED8CFB6571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989293"/>
              </p:ext>
            </p:extLst>
          </p:nvPr>
        </p:nvGraphicFramePr>
        <p:xfrm>
          <a:off x="3079435" y="2771555"/>
          <a:ext cx="2880000" cy="24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E234001-9704-5245-BD63-3D9AA4C3F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072726"/>
              </p:ext>
            </p:extLst>
          </p:nvPr>
        </p:nvGraphicFramePr>
        <p:xfrm>
          <a:off x="5924995" y="2771556"/>
          <a:ext cx="2880000" cy="24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FF12912-EC5B-C94B-B4EA-BC2BD9BBAFB2}"/>
              </a:ext>
            </a:extLst>
          </p:cNvPr>
          <p:cNvSpPr/>
          <p:nvPr/>
        </p:nvSpPr>
        <p:spPr>
          <a:xfrm rot="16200000">
            <a:off x="-747999" y="966223"/>
            <a:ext cx="162275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Max. Number of Cases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612F32-7F0F-FB4E-A0C1-4511AC35C609}"/>
              </a:ext>
            </a:extLst>
          </p:cNvPr>
          <p:cNvSpPr/>
          <p:nvPr/>
        </p:nvSpPr>
        <p:spPr>
          <a:xfrm rot="16200000">
            <a:off x="1925980" y="961505"/>
            <a:ext cx="228639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Max. Number of Hospitalizations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222B0F-F9BE-7243-AB70-29D732BC2379}"/>
              </a:ext>
            </a:extLst>
          </p:cNvPr>
          <p:cNvSpPr/>
          <p:nvPr/>
        </p:nvSpPr>
        <p:spPr>
          <a:xfrm rot="16200000">
            <a:off x="5059434" y="999125"/>
            <a:ext cx="171271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Max. Number of Deaths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727F83-0E6D-204C-8A93-C47255FFB134}"/>
              </a:ext>
            </a:extLst>
          </p:cNvPr>
          <p:cNvSpPr/>
          <p:nvPr/>
        </p:nvSpPr>
        <p:spPr>
          <a:xfrm rot="16200000">
            <a:off x="-748000" y="3763179"/>
            <a:ext cx="162275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Max. Number of Cases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0634E1-52F4-B241-A324-836316C1F548}"/>
              </a:ext>
            </a:extLst>
          </p:cNvPr>
          <p:cNvSpPr/>
          <p:nvPr/>
        </p:nvSpPr>
        <p:spPr>
          <a:xfrm rot="16200000">
            <a:off x="1925979" y="3758461"/>
            <a:ext cx="228639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Max. Number of Hospitalizations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881085-F6F6-4748-807C-2CD0E64B317F}"/>
              </a:ext>
            </a:extLst>
          </p:cNvPr>
          <p:cNvSpPr/>
          <p:nvPr/>
        </p:nvSpPr>
        <p:spPr>
          <a:xfrm rot="16200000">
            <a:off x="5059433" y="3796081"/>
            <a:ext cx="171271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Max. Number of Deaths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7388F6-9FA5-4A4C-A2A5-B340ABC054C3}"/>
              </a:ext>
            </a:extLst>
          </p:cNvPr>
          <p:cNvSpPr/>
          <p:nvPr/>
        </p:nvSpPr>
        <p:spPr>
          <a:xfrm>
            <a:off x="833037" y="5117563"/>
            <a:ext cx="197182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Mitigation Coefficient, </a:t>
            </a:r>
            <a:r>
              <a:rPr lang="en-US" sz="1200" b="1" i="1" dirty="0"/>
              <a:t>M</a:t>
            </a:r>
            <a:r>
              <a:rPr lang="en-US" sz="1200" b="1" dirty="0"/>
              <a:t>(</a:t>
            </a:r>
            <a:r>
              <a:rPr lang="en-US" sz="1200" b="1" i="1" dirty="0"/>
              <a:t>t</a:t>
            </a:r>
            <a:r>
              <a:rPr lang="en-US" sz="1200" b="1" dirty="0"/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CD4474-08F8-844B-87F6-44FC2EBC57E4}"/>
              </a:ext>
            </a:extLst>
          </p:cNvPr>
          <p:cNvSpPr/>
          <p:nvPr/>
        </p:nvSpPr>
        <p:spPr>
          <a:xfrm>
            <a:off x="3719531" y="5112864"/>
            <a:ext cx="197182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Mitigation Coefficient, </a:t>
            </a:r>
            <a:r>
              <a:rPr lang="en-US" sz="1200" b="1" i="1" dirty="0"/>
              <a:t>M</a:t>
            </a:r>
            <a:r>
              <a:rPr lang="en-US" sz="1200" b="1" dirty="0"/>
              <a:t>(</a:t>
            </a:r>
            <a:r>
              <a:rPr lang="en-US" sz="1200" b="1" i="1" dirty="0"/>
              <a:t>t</a:t>
            </a:r>
            <a:r>
              <a:rPr lang="en-US" sz="1200" b="1" dirty="0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490C9D-4334-7444-B5D6-468B3D4698BC}"/>
              </a:ext>
            </a:extLst>
          </p:cNvPr>
          <p:cNvSpPr/>
          <p:nvPr/>
        </p:nvSpPr>
        <p:spPr>
          <a:xfrm>
            <a:off x="6681368" y="5122262"/>
            <a:ext cx="197182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Mitigation Coefficient, </a:t>
            </a:r>
            <a:r>
              <a:rPr lang="en-US" sz="1200" b="1" i="1" dirty="0"/>
              <a:t>M</a:t>
            </a:r>
            <a:r>
              <a:rPr lang="en-US" sz="1200" b="1" dirty="0"/>
              <a:t>(</a:t>
            </a:r>
            <a:r>
              <a:rPr lang="en-US" sz="1200" b="1" i="1" dirty="0"/>
              <a:t>t</a:t>
            </a:r>
            <a:r>
              <a:rPr lang="en-US" sz="1200" b="1" dirty="0"/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2B9BA6-D23A-2D42-90BB-730BD7703AC2}"/>
              </a:ext>
            </a:extLst>
          </p:cNvPr>
          <p:cNvSpPr/>
          <p:nvPr/>
        </p:nvSpPr>
        <p:spPr>
          <a:xfrm>
            <a:off x="833037" y="2315113"/>
            <a:ext cx="197182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Mitigation Coefficient, </a:t>
            </a:r>
            <a:r>
              <a:rPr lang="en-US" sz="1200" b="1" i="1" dirty="0"/>
              <a:t>M</a:t>
            </a:r>
            <a:r>
              <a:rPr lang="en-US" sz="1200" b="1" dirty="0"/>
              <a:t>(</a:t>
            </a:r>
            <a:r>
              <a:rPr lang="en-US" sz="1200" b="1" i="1" dirty="0"/>
              <a:t>t</a:t>
            </a:r>
            <a:r>
              <a:rPr lang="en-US" sz="1200" b="1" dirty="0"/>
              <a:t>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91CFA-9475-E149-8669-3702B5E79C40}"/>
              </a:ext>
            </a:extLst>
          </p:cNvPr>
          <p:cNvSpPr/>
          <p:nvPr/>
        </p:nvSpPr>
        <p:spPr>
          <a:xfrm>
            <a:off x="3719531" y="2310414"/>
            <a:ext cx="197182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Mitigation Coefficient, </a:t>
            </a:r>
            <a:r>
              <a:rPr lang="en-US" sz="1200" b="1" i="1" dirty="0"/>
              <a:t>M</a:t>
            </a:r>
            <a:r>
              <a:rPr lang="en-US" sz="1200" b="1" dirty="0"/>
              <a:t>(</a:t>
            </a:r>
            <a:r>
              <a:rPr lang="en-US" sz="1200" b="1" i="1" dirty="0"/>
              <a:t>t</a:t>
            </a:r>
            <a:r>
              <a:rPr lang="en-US" sz="1200" b="1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8456E9-934D-3348-B98C-0E28A1BACF9D}"/>
              </a:ext>
            </a:extLst>
          </p:cNvPr>
          <p:cNvSpPr/>
          <p:nvPr/>
        </p:nvSpPr>
        <p:spPr>
          <a:xfrm>
            <a:off x="6681368" y="2319812"/>
            <a:ext cx="197182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Mitigation Coefficient, </a:t>
            </a:r>
            <a:r>
              <a:rPr lang="en-US" sz="1200" b="1" i="1" dirty="0"/>
              <a:t>M</a:t>
            </a:r>
            <a:r>
              <a:rPr lang="en-US" sz="1200" b="1" dirty="0"/>
              <a:t>(</a:t>
            </a:r>
            <a:r>
              <a:rPr lang="en-US" sz="1200" b="1" i="1" dirty="0"/>
              <a:t>t</a:t>
            </a:r>
            <a:r>
              <a:rPr lang="en-US" sz="1200" b="1" dirty="0"/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6B412E-6D44-6844-95F3-3B6C3CAA889F}"/>
              </a:ext>
            </a:extLst>
          </p:cNvPr>
          <p:cNvSpPr/>
          <p:nvPr/>
        </p:nvSpPr>
        <p:spPr>
          <a:xfrm>
            <a:off x="2282064" y="61228"/>
            <a:ext cx="6430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CRW			   CRW			     CRW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783F77-8DCF-434A-8DB8-CB960B3B8EBB}"/>
              </a:ext>
            </a:extLst>
          </p:cNvPr>
          <p:cNvSpPr/>
          <p:nvPr/>
        </p:nvSpPr>
        <p:spPr>
          <a:xfrm>
            <a:off x="2374859" y="2813368"/>
            <a:ext cx="6430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CTC			   CTC			     CTC</a:t>
            </a:r>
          </a:p>
        </p:txBody>
      </p:sp>
    </p:spTree>
    <p:extLst>
      <p:ext uri="{BB962C8B-B14F-4D97-AF65-F5344CB8AC3E}">
        <p14:creationId xmlns:p14="http://schemas.microsoft.com/office/powerpoint/2010/main" val="15902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33549</TotalTime>
  <Words>370</Words>
  <Application>Microsoft Macintosh PowerPoint</Application>
  <PresentationFormat>Custom</PresentationFormat>
  <Paragraphs>139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240</cp:revision>
  <cp:lastPrinted>2021-02-06T10:17:44Z</cp:lastPrinted>
  <dcterms:created xsi:type="dcterms:W3CDTF">2021-01-11T22:07:31Z</dcterms:created>
  <dcterms:modified xsi:type="dcterms:W3CDTF">2021-02-06T12:11:05Z</dcterms:modified>
</cp:coreProperties>
</file>