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 id="2147483955" r:id="rId2"/>
    <p:sldMasterId id="2147483980" r:id="rId3"/>
    <p:sldMasterId id="2147483993" r:id="rId4"/>
    <p:sldMasterId id="2147484237" r:id="rId5"/>
    <p:sldMasterId id="2147484955" r:id="rId6"/>
    <p:sldMasterId id="2147485494" r:id="rId7"/>
    <p:sldMasterId id="2147485506" r:id="rId8"/>
    <p:sldMasterId id="2147485531" r:id="rId9"/>
    <p:sldMasterId id="2147485593" r:id="rId10"/>
    <p:sldMasterId id="2147485619" r:id="rId11"/>
  </p:sldMasterIdLst>
  <p:notesMasterIdLst>
    <p:notesMasterId r:id="rId56"/>
  </p:notesMasterIdLst>
  <p:handoutMasterIdLst>
    <p:handoutMasterId r:id="rId57"/>
  </p:handoutMasterIdLst>
  <p:sldIdLst>
    <p:sldId id="722" r:id="rId12"/>
    <p:sldId id="5852" r:id="rId13"/>
    <p:sldId id="5834" r:id="rId14"/>
    <p:sldId id="5847" r:id="rId15"/>
    <p:sldId id="630" r:id="rId16"/>
    <p:sldId id="631" r:id="rId17"/>
    <p:sldId id="632" r:id="rId18"/>
    <p:sldId id="629" r:id="rId19"/>
    <p:sldId id="640" r:id="rId20"/>
    <p:sldId id="668" r:id="rId21"/>
    <p:sldId id="5848" r:id="rId22"/>
    <p:sldId id="658" r:id="rId23"/>
    <p:sldId id="641" r:id="rId24"/>
    <p:sldId id="642" r:id="rId25"/>
    <p:sldId id="648" r:id="rId26"/>
    <p:sldId id="5839" r:id="rId27"/>
    <p:sldId id="5840" r:id="rId28"/>
    <p:sldId id="5849" r:id="rId29"/>
    <p:sldId id="269" r:id="rId30"/>
    <p:sldId id="272" r:id="rId31"/>
    <p:sldId id="270" r:id="rId32"/>
    <p:sldId id="273" r:id="rId33"/>
    <p:sldId id="5850" r:id="rId34"/>
    <p:sldId id="276" r:id="rId35"/>
    <p:sldId id="283" r:id="rId36"/>
    <p:sldId id="5851" r:id="rId37"/>
    <p:sldId id="262" r:id="rId38"/>
    <p:sldId id="5843" r:id="rId39"/>
    <p:sldId id="5844" r:id="rId40"/>
    <p:sldId id="263" r:id="rId41"/>
    <p:sldId id="5845" r:id="rId42"/>
    <p:sldId id="266" r:id="rId43"/>
    <p:sldId id="5846" r:id="rId44"/>
    <p:sldId id="5835" r:id="rId45"/>
    <p:sldId id="5842" r:id="rId46"/>
    <p:sldId id="602" r:id="rId47"/>
    <p:sldId id="277" r:id="rId48"/>
    <p:sldId id="278" r:id="rId49"/>
    <p:sldId id="279" r:id="rId50"/>
    <p:sldId id="280" r:id="rId51"/>
    <p:sldId id="281" r:id="rId52"/>
    <p:sldId id="282" r:id="rId53"/>
    <p:sldId id="284" r:id="rId54"/>
    <p:sldId id="265"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FFF"/>
    <a:srgbClr val="ECFFF8"/>
    <a:srgbClr val="CDFFF5"/>
    <a:srgbClr val="0432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5033" autoAdjust="0"/>
  </p:normalViewPr>
  <p:slideViewPr>
    <p:cSldViewPr>
      <p:cViewPr varScale="1">
        <p:scale>
          <a:sx n="82" d="100"/>
          <a:sy n="82" d="100"/>
        </p:scale>
        <p:origin x="102" y="299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viewProps" Target="viewProps.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handoutMaster" Target="handoutMasters/handoutMaster1.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EF95D2-65B3-BC4E-8994-D9482C314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07480074-238B-C845-9DF1-E3B8736938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D9B9FAA0-F3AA-164C-A8BD-BFC7CCCEAE52}" type="datetimeFigureOut">
              <a:rPr lang="en-US"/>
              <a:pPr>
                <a:defRPr/>
              </a:pPr>
              <a:t>4/8/2022</a:t>
            </a:fld>
            <a:endParaRPr lang="en-US"/>
          </a:p>
        </p:txBody>
      </p:sp>
      <p:sp>
        <p:nvSpPr>
          <p:cNvPr id="4" name="Footer Placeholder 3">
            <a:extLst>
              <a:ext uri="{FF2B5EF4-FFF2-40B4-BE49-F238E27FC236}">
                <a16:creationId xmlns:a16="http://schemas.microsoft.com/office/drawing/2014/main" id="{64D1350C-FD2B-E248-96CE-E06DB4CA70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4FC9C76E-AF9C-0049-9FFB-63472F0B4A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atin typeface="Arial" charset="0"/>
                <a:ea typeface="ＭＳ Ｐゴシック" charset="-128"/>
              </a:defRPr>
            </a:lvl1pPr>
          </a:lstStyle>
          <a:p>
            <a:pPr>
              <a:defRPr/>
            </a:pPr>
            <a:fld id="{56CEAE43-671A-134F-A694-642B51FC3676}" type="slidenum">
              <a:rPr lang="en-US"/>
              <a:pPr>
                <a:defRPr/>
              </a:pPr>
              <a:t>‹#›</a:t>
            </a:fld>
            <a:endParaRPr lang="en-US"/>
          </a:p>
        </p:txBody>
      </p:sp>
    </p:spTree>
    <p:extLst>
      <p:ext uri="{BB962C8B-B14F-4D97-AF65-F5344CB8AC3E}">
        <p14:creationId xmlns:p14="http://schemas.microsoft.com/office/powerpoint/2010/main" val="28009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C4613C-2A39-F64E-84B3-3F6A11D93F5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161BAA2B-7F55-B545-81D8-BC58BCB6AAC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F6B843C-A49F-BB4F-9599-3D41488860B0}" type="datetime1">
              <a:rPr lang="en-US" altLang="en-US"/>
              <a:pPr>
                <a:defRPr/>
              </a:pPr>
              <a:t>4/8/2022</a:t>
            </a:fld>
            <a:endParaRPr lang="en-US" altLang="en-US"/>
          </a:p>
        </p:txBody>
      </p:sp>
      <p:sp>
        <p:nvSpPr>
          <p:cNvPr id="4" name="Slide Image Placeholder 3">
            <a:extLst>
              <a:ext uri="{FF2B5EF4-FFF2-40B4-BE49-F238E27FC236}">
                <a16:creationId xmlns:a16="http://schemas.microsoft.com/office/drawing/2014/main" id="{3987A64C-9D1C-0947-8690-7A7364BA5D2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047D10F-1509-E044-9AEB-E169ACB2783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37BEBF0-B94A-A74D-8C8F-7CA6F41590C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80BBA436-1CB7-B144-9089-6AE4863D9DC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87973AD7-D932-2641-9FAC-D90A34A34A63}" type="slidenum">
              <a:rPr lang="en-US" altLang="en-US"/>
              <a:pPr>
                <a:defRPr/>
              </a:pPr>
              <a:t>‹#›</a:t>
            </a:fld>
            <a:endParaRPr lang="en-US" altLang="en-US"/>
          </a:p>
        </p:txBody>
      </p:sp>
    </p:spTree>
    <p:extLst>
      <p:ext uri="{BB962C8B-B14F-4D97-AF65-F5344CB8AC3E}">
        <p14:creationId xmlns:p14="http://schemas.microsoft.com/office/powerpoint/2010/main" val="2576719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5" name="Rectangle 7">
            <a:extLst>
              <a:ext uri="{FF2B5EF4-FFF2-40B4-BE49-F238E27FC236}">
                <a16:creationId xmlns:a16="http://schemas.microsoft.com/office/drawing/2014/main" id="{4970873D-26C9-4F4E-BB94-4E1EC127E8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4E82DFE-E98A-254F-BFEC-3824591F8463}" type="slidenum">
              <a:rPr lang="en-US" altLang="en-US" smtClean="0">
                <a:solidFill>
                  <a:srgbClr val="000000"/>
                </a:solidFill>
                <a:latin typeface="Arial" panose="020B0604020202020204" pitchFamily="34" charset="0"/>
              </a:rPr>
              <a:pPr>
                <a:spcBef>
                  <a:spcPct val="0"/>
                </a:spcBef>
              </a:pPr>
              <a:t>1</a:t>
            </a:fld>
            <a:endParaRPr lang="en-US" altLang="en-US">
              <a:solidFill>
                <a:srgbClr val="000000"/>
              </a:solidFill>
              <a:latin typeface="Arial" panose="020B0604020202020204" pitchFamily="34" charset="0"/>
            </a:endParaRPr>
          </a:p>
        </p:txBody>
      </p:sp>
      <p:sp>
        <p:nvSpPr>
          <p:cNvPr id="646146" name="Rectangle 2">
            <a:extLst>
              <a:ext uri="{FF2B5EF4-FFF2-40B4-BE49-F238E27FC236}">
                <a16:creationId xmlns:a16="http://schemas.microsoft.com/office/drawing/2014/main" id="{C2A0FF1F-825F-734E-90D6-E0ED72CA90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6147" name="Rectangle 3">
            <a:extLst>
              <a:ext uri="{FF2B5EF4-FFF2-40B4-BE49-F238E27FC236}">
                <a16:creationId xmlns:a16="http://schemas.microsoft.com/office/drawing/2014/main" id="{9CF49887-C12A-984F-8FC8-8B47E5DE79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4721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b5c02bc15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b5c02bc15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8" name="Google Shape;198;gfb5c02bc15_0_7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24555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b5c02bc15_0_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b5c02bc15_0_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5" name="Google Shape;225;gfb5c02bc15_0_10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extLst>
      <p:ext uri="{BB962C8B-B14F-4D97-AF65-F5344CB8AC3E}">
        <p14:creationId xmlns:p14="http://schemas.microsoft.com/office/powerpoint/2010/main" val="2309133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b="1" dirty="0"/>
          </a:p>
        </p:txBody>
      </p:sp>
      <p:sp>
        <p:nvSpPr>
          <p:cNvPr id="4" name="Slide Number Placeholder 3"/>
          <p:cNvSpPr>
            <a:spLocks noGrp="1"/>
          </p:cNvSpPr>
          <p:nvPr>
            <p:ph type="sldNum" sz="quarter" idx="5"/>
          </p:nvPr>
        </p:nvSpPr>
        <p:spPr/>
        <p:txBody>
          <a:bodyPr/>
          <a:lstStyle/>
          <a:p>
            <a:pPr>
              <a:defRPr/>
            </a:pPr>
            <a:fld id="{87973AD7-D932-2641-9FAC-D90A34A34A63}" type="slidenum">
              <a:rPr lang="en-US" altLang="en-US" smtClean="0"/>
              <a:pPr>
                <a:defRPr/>
              </a:pPr>
              <a:t>23</a:t>
            </a:fld>
            <a:endParaRPr lang="en-US" altLang="en-US"/>
          </a:p>
        </p:txBody>
      </p:sp>
    </p:spTree>
    <p:extLst>
      <p:ext uri="{BB962C8B-B14F-4D97-AF65-F5344CB8AC3E}">
        <p14:creationId xmlns:p14="http://schemas.microsoft.com/office/powerpoint/2010/main" val="188186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b5c02bc15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fb5c02bc15_0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4" name="Google Shape;254;gfb5c02bc15_0_1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831178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b5c02bc15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b5c02bc15_0_2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7" name="Google Shape;317;gfb5c02bc15_0_2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659196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b="1" dirty="0"/>
          </a:p>
        </p:txBody>
      </p:sp>
      <p:sp>
        <p:nvSpPr>
          <p:cNvPr id="4" name="Slide Number Placeholder 3"/>
          <p:cNvSpPr>
            <a:spLocks noGrp="1"/>
          </p:cNvSpPr>
          <p:nvPr>
            <p:ph type="sldNum" sz="quarter" idx="5"/>
          </p:nvPr>
        </p:nvSpPr>
        <p:spPr/>
        <p:txBody>
          <a:bodyPr/>
          <a:lstStyle/>
          <a:p>
            <a:pPr>
              <a:defRPr/>
            </a:pPr>
            <a:fld id="{87973AD7-D932-2641-9FAC-D90A34A34A63}" type="slidenum">
              <a:rPr lang="en-US" altLang="en-US" smtClean="0"/>
              <a:pPr>
                <a:defRPr/>
              </a:pPr>
              <a:t>26</a:t>
            </a:fld>
            <a:endParaRPr lang="en-US" altLang="en-US"/>
          </a:p>
        </p:txBody>
      </p:sp>
    </p:spTree>
    <p:extLst>
      <p:ext uri="{BB962C8B-B14F-4D97-AF65-F5344CB8AC3E}">
        <p14:creationId xmlns:p14="http://schemas.microsoft.com/office/powerpoint/2010/main" val="298808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b5c02bc15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b5c02bc15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fb5c02bc15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b5c02bc15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b5c02bc15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fb5c02bc15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222423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b5c02bc15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b5c02bc15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fb5c02bc15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161170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b5c02bc15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b5c02bc15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gfb5c02bc15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b="1" dirty="0"/>
          </a:p>
        </p:txBody>
      </p:sp>
      <p:sp>
        <p:nvSpPr>
          <p:cNvPr id="4" name="Slide Number Placeholder 3"/>
          <p:cNvSpPr>
            <a:spLocks noGrp="1"/>
          </p:cNvSpPr>
          <p:nvPr>
            <p:ph type="sldNum" sz="quarter" idx="5"/>
          </p:nvPr>
        </p:nvSpPr>
        <p:spPr/>
        <p:txBody>
          <a:bodyPr/>
          <a:lstStyle/>
          <a:p>
            <a:pPr>
              <a:defRPr/>
            </a:pPr>
            <a:fld id="{87973AD7-D932-2641-9FAC-D90A34A34A63}" type="slidenum">
              <a:rPr lang="en-US" altLang="en-US" smtClean="0"/>
              <a:pPr>
                <a:defRPr/>
              </a:pPr>
              <a:t>3</a:t>
            </a:fld>
            <a:endParaRPr lang="en-US" altLang="en-US"/>
          </a:p>
        </p:txBody>
      </p:sp>
    </p:spTree>
    <p:extLst>
      <p:ext uri="{BB962C8B-B14F-4D97-AF65-F5344CB8AC3E}">
        <p14:creationId xmlns:p14="http://schemas.microsoft.com/office/powerpoint/2010/main" val="3793863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b5c02bc15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b5c02bc15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42" name="Google Shape;142;gfb5c02bc15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945099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5c02bc15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b5c02bc15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6" name="Google Shape;166;gfb5c02bc15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5" name="Rectangle 7">
            <a:extLst>
              <a:ext uri="{FF2B5EF4-FFF2-40B4-BE49-F238E27FC236}">
                <a16:creationId xmlns:a16="http://schemas.microsoft.com/office/drawing/2014/main" id="{4970873D-26C9-4F4E-BB94-4E1EC127E8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4E82DFE-E98A-254F-BFEC-3824591F8463}" type="slidenum">
              <a:rPr lang="en-US" altLang="en-US" smtClean="0">
                <a:solidFill>
                  <a:srgbClr val="000000"/>
                </a:solidFill>
                <a:latin typeface="Arial" panose="020B0604020202020204" pitchFamily="34" charset="0"/>
              </a:rPr>
              <a:pPr>
                <a:spcBef>
                  <a:spcPct val="0"/>
                </a:spcBef>
              </a:pPr>
              <a:t>34</a:t>
            </a:fld>
            <a:endParaRPr lang="en-US" altLang="en-US">
              <a:solidFill>
                <a:srgbClr val="000000"/>
              </a:solidFill>
              <a:latin typeface="Arial" panose="020B0604020202020204" pitchFamily="34" charset="0"/>
            </a:endParaRPr>
          </a:p>
        </p:txBody>
      </p:sp>
      <p:sp>
        <p:nvSpPr>
          <p:cNvPr id="646146" name="Rectangle 2">
            <a:extLst>
              <a:ext uri="{FF2B5EF4-FFF2-40B4-BE49-F238E27FC236}">
                <a16:creationId xmlns:a16="http://schemas.microsoft.com/office/drawing/2014/main" id="{C2A0FF1F-825F-734E-90D6-E0ED72CA90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6147" name="Rectangle 3">
            <a:extLst>
              <a:ext uri="{FF2B5EF4-FFF2-40B4-BE49-F238E27FC236}">
                <a16:creationId xmlns:a16="http://schemas.microsoft.com/office/drawing/2014/main" id="{9CF49887-C12A-984F-8FC8-8B47E5DE79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40616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29AF4-9733-4245-A38E-6E2258071B12}" type="slidenum">
              <a:rPr lang="en-US" altLang="en-US" smtClean="0"/>
              <a:pPr/>
              <a:t>36</a:t>
            </a:fld>
            <a:endParaRPr lang="en-US" altLang="en-US"/>
          </a:p>
        </p:txBody>
      </p:sp>
    </p:spTree>
    <p:extLst>
      <p:ext uri="{BB962C8B-B14F-4D97-AF65-F5344CB8AC3E}">
        <p14:creationId xmlns:p14="http://schemas.microsoft.com/office/powerpoint/2010/main" val="41535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fb5c02bc15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fb5c02bc15_0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gfb5c02bc15_0_1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213560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fb5c02bc15_0_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fb5c02bc15_0_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2" name="Google Shape;272;gfb5c02bc15_0_15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184106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b5c02bc15_0_1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b5c02bc15_0_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1" name="Google Shape;281;gfb5c02bc15_0_19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3195922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fb5c02bc15_0_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fb5c02bc15_0_1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0" name="Google Shape;290;gfb5c02bc15_0_18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201984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b5c02bc15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b5c02bc15_0_2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9" name="Google Shape;299;gfb5c02bc15_0_2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2090530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b5c02bc15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fb5c02bc15_0_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7" name="Google Shape;307;gfb5c02bc15_0_2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355816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b="1" dirty="0"/>
          </a:p>
        </p:txBody>
      </p:sp>
      <p:sp>
        <p:nvSpPr>
          <p:cNvPr id="4" name="Slide Number Placeholder 3"/>
          <p:cNvSpPr>
            <a:spLocks noGrp="1"/>
          </p:cNvSpPr>
          <p:nvPr>
            <p:ph type="sldNum" sz="quarter" idx="5"/>
          </p:nvPr>
        </p:nvSpPr>
        <p:spPr/>
        <p:txBody>
          <a:bodyPr/>
          <a:lstStyle/>
          <a:p>
            <a:pPr>
              <a:defRPr/>
            </a:pPr>
            <a:fld id="{87973AD7-D932-2641-9FAC-D90A34A34A63}" type="slidenum">
              <a:rPr lang="en-US" altLang="en-US" smtClean="0"/>
              <a:pPr>
                <a:defRPr/>
              </a:pPr>
              <a:t>4</a:t>
            </a:fld>
            <a:endParaRPr lang="en-US" altLang="en-US"/>
          </a:p>
        </p:txBody>
      </p:sp>
    </p:spTree>
    <p:extLst>
      <p:ext uri="{BB962C8B-B14F-4D97-AF65-F5344CB8AC3E}">
        <p14:creationId xmlns:p14="http://schemas.microsoft.com/office/powerpoint/2010/main" val="2052464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b5c02bc15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b5c02bc15_0_1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6" name="Google Shape;326;gfb5c02bc15_0_1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1820117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b5c02bc15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b5c02bc15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gfb5c02bc15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416032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b="1" dirty="0"/>
          </a:p>
        </p:txBody>
      </p:sp>
      <p:sp>
        <p:nvSpPr>
          <p:cNvPr id="4" name="Slide Number Placeholder 3"/>
          <p:cNvSpPr>
            <a:spLocks noGrp="1"/>
          </p:cNvSpPr>
          <p:nvPr>
            <p:ph type="sldNum" sz="quarter" idx="5"/>
          </p:nvPr>
        </p:nvSpPr>
        <p:spPr/>
        <p:txBody>
          <a:bodyPr/>
          <a:lstStyle/>
          <a:p>
            <a:pPr>
              <a:defRPr/>
            </a:pPr>
            <a:fld id="{87973AD7-D932-2641-9FAC-D90A34A34A63}" type="slidenum">
              <a:rPr lang="en-US" altLang="en-US" smtClean="0"/>
              <a:pPr>
                <a:defRPr/>
              </a:pPr>
              <a:t>11</a:t>
            </a:fld>
            <a:endParaRPr lang="en-US" altLang="en-US"/>
          </a:p>
        </p:txBody>
      </p:sp>
    </p:spTree>
    <p:extLst>
      <p:ext uri="{BB962C8B-B14F-4D97-AF65-F5344CB8AC3E}">
        <p14:creationId xmlns:p14="http://schemas.microsoft.com/office/powerpoint/2010/main" val="1151171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SATA: Native Command Queue</a:t>
            </a:r>
          </a:p>
        </p:txBody>
      </p:sp>
      <p:sp>
        <p:nvSpPr>
          <p:cNvPr id="4" name="Slide Number Placeholder 3"/>
          <p:cNvSpPr>
            <a:spLocks noGrp="1"/>
          </p:cNvSpPr>
          <p:nvPr>
            <p:ph type="sldNum" sz="quarter" idx="10"/>
          </p:nvPr>
        </p:nvSpPr>
        <p:spPr/>
        <p:txBody>
          <a:bodyPr/>
          <a:lstStyle/>
          <a:p>
            <a:fld id="{C0529AF4-9733-4245-A38E-6E2258071B12}" type="slidenum">
              <a:rPr lang="en-US" altLang="en-US" smtClean="0"/>
              <a:pPr/>
              <a:t>12</a:t>
            </a:fld>
            <a:endParaRPr lang="en-US" altLang="en-US"/>
          </a:p>
        </p:txBody>
      </p:sp>
    </p:spTree>
    <p:extLst>
      <p:ext uri="{BB962C8B-B14F-4D97-AF65-F5344CB8AC3E}">
        <p14:creationId xmlns:p14="http://schemas.microsoft.com/office/powerpoint/2010/main" val="245418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29AF4-9733-4245-A38E-6E2258071B12}" type="slidenum">
              <a:rPr lang="en-US" altLang="en-US" smtClean="0"/>
              <a:pPr/>
              <a:t>15</a:t>
            </a:fld>
            <a:endParaRPr lang="en-US" altLang="en-US"/>
          </a:p>
        </p:txBody>
      </p:sp>
    </p:spTree>
    <p:extLst>
      <p:ext uri="{BB962C8B-B14F-4D97-AF65-F5344CB8AC3E}">
        <p14:creationId xmlns:p14="http://schemas.microsoft.com/office/powerpoint/2010/main" val="208242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b="1" dirty="0"/>
          </a:p>
        </p:txBody>
      </p:sp>
      <p:sp>
        <p:nvSpPr>
          <p:cNvPr id="4" name="Slide Number Placeholder 3"/>
          <p:cNvSpPr>
            <a:spLocks noGrp="1"/>
          </p:cNvSpPr>
          <p:nvPr>
            <p:ph type="sldNum" sz="quarter" idx="5"/>
          </p:nvPr>
        </p:nvSpPr>
        <p:spPr/>
        <p:txBody>
          <a:bodyPr/>
          <a:lstStyle/>
          <a:p>
            <a:pPr>
              <a:defRPr/>
            </a:pPr>
            <a:fld id="{87973AD7-D932-2641-9FAC-D90A34A34A63}" type="slidenum">
              <a:rPr lang="en-US" altLang="en-US" smtClean="0"/>
              <a:pPr>
                <a:defRPr/>
              </a:pPr>
              <a:t>18</a:t>
            </a:fld>
            <a:endParaRPr lang="en-US" altLang="en-US"/>
          </a:p>
        </p:txBody>
      </p:sp>
    </p:spTree>
    <p:extLst>
      <p:ext uri="{BB962C8B-B14F-4D97-AF65-F5344CB8AC3E}">
        <p14:creationId xmlns:p14="http://schemas.microsoft.com/office/powerpoint/2010/main" val="282695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b5c02bc15_0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b5c02bc15_0_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gfb5c02bc15_0_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523082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b5c02bc15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b5c02bc15_0_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7" name="Google Shape;217;gfb5c02bc15_0_10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042249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afari.png">
            <a:extLst>
              <a:ext uri="{FF2B5EF4-FFF2-40B4-BE49-F238E27FC236}">
                <a16:creationId xmlns:a16="http://schemas.microsoft.com/office/drawing/2014/main" id="{F49D761E-079B-3A43-A0C1-56738B900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975" y="6411913"/>
            <a:ext cx="102552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1029">
            <a:extLst>
              <a:ext uri="{FF2B5EF4-FFF2-40B4-BE49-F238E27FC236}">
                <a16:creationId xmlns:a16="http://schemas.microsoft.com/office/drawing/2014/main" id="{528C7A81-0A0B-D244-889C-5A3877A984FE}"/>
              </a:ext>
            </a:extLst>
          </p:cNvPr>
          <p:cNvSpPr>
            <a:spLocks noGrp="1" noChangeArrowheads="1"/>
          </p:cNvSpPr>
          <p:nvPr>
            <p:ph type="ftr" sz="quarter" idx="10"/>
          </p:nvPr>
        </p:nvSpPr>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CE461A3A-19C1-6742-B33C-E82599843E3D}"/>
              </a:ext>
            </a:extLst>
          </p:cNvPr>
          <p:cNvSpPr>
            <a:spLocks noGrp="1" noChangeArrowheads="1"/>
          </p:cNvSpPr>
          <p:nvPr>
            <p:ph type="sldNum" sz="quarter" idx="11"/>
          </p:nvPr>
        </p:nvSpPr>
        <p:spPr/>
        <p:txBody>
          <a:bodyPr/>
          <a:lstStyle>
            <a:lvl1pPr>
              <a:defRPr/>
            </a:lvl1pPr>
          </a:lstStyle>
          <a:p>
            <a:pPr>
              <a:defRPr/>
            </a:pPr>
            <a:fld id="{6C2802AA-8BB7-3742-A18E-53EE2E571A27}" type="slidenum">
              <a:rPr lang="en-US" altLang="en-US"/>
              <a:pPr>
                <a:defRPr/>
              </a:pPr>
              <a:t>‹#›</a:t>
            </a:fld>
            <a:endParaRPr lang="en-US" altLang="en-US"/>
          </a:p>
        </p:txBody>
      </p:sp>
    </p:spTree>
    <p:extLst>
      <p:ext uri="{BB962C8B-B14F-4D97-AF65-F5344CB8AC3E}">
        <p14:creationId xmlns:p14="http://schemas.microsoft.com/office/powerpoint/2010/main" val="266429039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A38F5F6B-4812-ED46-9852-1A1D2FDF555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AC66C216-AE14-164E-889E-205F940AC27C}"/>
              </a:ext>
            </a:extLst>
          </p:cNvPr>
          <p:cNvSpPr>
            <a:spLocks noGrp="1" noChangeArrowheads="1"/>
          </p:cNvSpPr>
          <p:nvPr>
            <p:ph type="sldNum" sz="quarter" idx="11"/>
          </p:nvPr>
        </p:nvSpPr>
        <p:spPr>
          <a:ln/>
        </p:spPr>
        <p:txBody>
          <a:bodyPr/>
          <a:lstStyle>
            <a:lvl1pPr>
              <a:defRPr/>
            </a:lvl1pPr>
          </a:lstStyle>
          <a:p>
            <a:pPr>
              <a:defRPr/>
            </a:pPr>
            <a:fld id="{49FDF842-8045-BE40-A628-838F16121CBF}" type="slidenum">
              <a:rPr lang="en-US" altLang="en-US"/>
              <a:pPr>
                <a:defRPr/>
              </a:pPr>
              <a:t>‹#›</a:t>
            </a:fld>
            <a:endParaRPr lang="en-US" altLang="en-US"/>
          </a:p>
        </p:txBody>
      </p:sp>
    </p:spTree>
    <p:extLst>
      <p:ext uri="{BB962C8B-B14F-4D97-AF65-F5344CB8AC3E}">
        <p14:creationId xmlns:p14="http://schemas.microsoft.com/office/powerpoint/2010/main" val="3521204730"/>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4924606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15121040"/>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73241621"/>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afari.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975" y="6411913"/>
            <a:ext cx="1025525"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1029"/>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
        <p:nvSpPr>
          <p:cNvPr id="6" name="Rectangle 1030"/>
          <p:cNvSpPr>
            <a:spLocks noGrp="1" noChangeArrowheads="1"/>
          </p:cNvSpPr>
          <p:nvPr>
            <p:ph type="sldNum" sz="quarter" idx="11"/>
          </p:nvPr>
        </p:nvSpPr>
        <p:spPr/>
        <p:txBody>
          <a:bodyPr/>
          <a:lstStyle>
            <a:lvl1pPr>
              <a:defRPr/>
            </a:lvl1pPr>
          </a:lstStyle>
          <a:p>
            <a:pPr>
              <a:defRPr/>
            </a:pPr>
            <a:fld id="{ACFCE054-F1E5-374D-A24E-887477C0532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42285756"/>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7292004D-7284-C244-B275-AB956C66515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9461053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B79817D1-13B0-D341-B1C4-34616D3933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0647661"/>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62067096-FD7F-A949-B565-8298951E6B8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8318931"/>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pPr>
              <a:defRPr/>
            </a:pPr>
            <a:fld id="{701077C3-3C60-8640-A1DD-3718D4D0D74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8602983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pPr>
              <a:defRPr/>
            </a:pPr>
            <a:fld id="{D4D41FDD-73B6-EC4A-BB35-BA0C8CCC36C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809323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pPr>
              <a:defRPr/>
            </a:pPr>
            <a:fld id="{D88D2B92-4EF8-0940-9F90-1D39CCADBD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79644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F5178386-4527-D04C-A145-D5B3D2603FF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7F9D8ABF-6230-094A-9EDE-56A9D686A9E5}"/>
              </a:ext>
            </a:extLst>
          </p:cNvPr>
          <p:cNvSpPr>
            <a:spLocks noGrp="1" noChangeArrowheads="1"/>
          </p:cNvSpPr>
          <p:nvPr>
            <p:ph type="sldNum" sz="quarter" idx="11"/>
          </p:nvPr>
        </p:nvSpPr>
        <p:spPr>
          <a:ln/>
        </p:spPr>
        <p:txBody>
          <a:bodyPr/>
          <a:lstStyle>
            <a:lvl1pPr>
              <a:defRPr/>
            </a:lvl1pPr>
          </a:lstStyle>
          <a:p>
            <a:pPr>
              <a:defRPr/>
            </a:pPr>
            <a:fld id="{FA8E305C-B8FF-454A-9CA8-EE0240EF5440}" type="slidenum">
              <a:rPr lang="en-US" altLang="en-US"/>
              <a:pPr>
                <a:defRPr/>
              </a:pPr>
              <a:t>‹#›</a:t>
            </a:fld>
            <a:endParaRPr lang="en-US" altLang="en-US"/>
          </a:p>
        </p:txBody>
      </p:sp>
    </p:spTree>
    <p:extLst>
      <p:ext uri="{BB962C8B-B14F-4D97-AF65-F5344CB8AC3E}">
        <p14:creationId xmlns:p14="http://schemas.microsoft.com/office/powerpoint/2010/main" val="1565980287"/>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1224B1A2-EC3E-4448-972E-E198354A3E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69162736"/>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B25B71B7-33A4-004A-B24D-5E8A20C1D7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3885878"/>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1F5EE445-AD48-2049-A03E-4C865681EA4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641018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EF8603A9-60B6-0741-B15F-17172804C1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24044154"/>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Table Placeholder 2"/>
          <p:cNvSpPr>
            <a:spLocks noGrp="1"/>
          </p:cNvSpPr>
          <p:nvPr>
            <p:ph type="tbl" idx="1"/>
          </p:nvPr>
        </p:nvSpPr>
        <p:spPr>
          <a:xfrm>
            <a:off x="228600" y="1371600"/>
            <a:ext cx="8610600" cy="4876800"/>
          </a:xfrm>
        </p:spPr>
        <p:txBody>
          <a:bodyPr/>
          <a:lstStyle/>
          <a:p>
            <a:pPr lvl="0"/>
            <a:endParaRPr lang="en-US" noProof="0"/>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7066D58A-9B40-E846-A790-9B6CD5A585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6791403"/>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prstClr val="black"/>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prstClr val="black"/>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prstClr val="black"/>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prstClr val="black"/>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prstClr val="black"/>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912689856"/>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027662061"/>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540285920"/>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596323461"/>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8969770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Table Placeholder 2"/>
          <p:cNvSpPr>
            <a:spLocks noGrp="1"/>
          </p:cNvSpPr>
          <p:nvPr>
            <p:ph type="tbl" idx="1"/>
          </p:nvPr>
        </p:nvSpPr>
        <p:spPr>
          <a:xfrm>
            <a:off x="228600" y="1371600"/>
            <a:ext cx="8610600" cy="4876800"/>
          </a:xfrm>
        </p:spPr>
        <p:txBody>
          <a:bodyPr/>
          <a:lstStyle/>
          <a:p>
            <a:pPr lvl="0"/>
            <a:endParaRPr lang="en-US" noProof="0"/>
          </a:p>
        </p:txBody>
      </p:sp>
      <p:sp>
        <p:nvSpPr>
          <p:cNvPr id="4" name="Rectangle 1029">
            <a:extLst>
              <a:ext uri="{FF2B5EF4-FFF2-40B4-BE49-F238E27FC236}">
                <a16:creationId xmlns:a16="http://schemas.microsoft.com/office/drawing/2014/main" id="{BF6D0A8C-43A2-0846-A293-684F4F41347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B7CB41D5-9472-8642-97A1-14D9CEAC7E9F}"/>
              </a:ext>
            </a:extLst>
          </p:cNvPr>
          <p:cNvSpPr>
            <a:spLocks noGrp="1" noChangeArrowheads="1"/>
          </p:cNvSpPr>
          <p:nvPr>
            <p:ph type="sldNum" sz="quarter" idx="11"/>
          </p:nvPr>
        </p:nvSpPr>
        <p:spPr>
          <a:ln/>
        </p:spPr>
        <p:txBody>
          <a:bodyPr/>
          <a:lstStyle>
            <a:lvl1pPr>
              <a:defRPr/>
            </a:lvl1pPr>
          </a:lstStyle>
          <a:p>
            <a:pPr>
              <a:defRPr/>
            </a:pPr>
            <a:fld id="{E407CB61-AAE3-8045-AE06-1A684E2F2FCF}" type="slidenum">
              <a:rPr lang="en-US" altLang="en-US"/>
              <a:pPr>
                <a:defRPr/>
              </a:pPr>
              <a:t>‹#›</a:t>
            </a:fld>
            <a:endParaRPr lang="en-US" altLang="en-US"/>
          </a:p>
        </p:txBody>
      </p:sp>
    </p:spTree>
    <p:extLst>
      <p:ext uri="{BB962C8B-B14F-4D97-AF65-F5344CB8AC3E}">
        <p14:creationId xmlns:p14="http://schemas.microsoft.com/office/powerpoint/2010/main" val="4245653447"/>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089599072"/>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20216929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155465364"/>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355184504"/>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53032323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6460227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9D4990C3-AFD6-714F-9B03-BC4195478FF4}"/>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5E7FB765-34D1-DF41-8747-11911A693F16}"/>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B4B110D5-34A8-9B4C-BDB5-1EB7B2FE1E4C}"/>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3BBE6A7F-C792-7D49-BE9F-D64860B6D1BB}"/>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solidFill>
                  <a:srgbClr val="000000"/>
                </a:solidFill>
                <a:latin typeface="Garamond" pitchFamily="18" charset="0"/>
                <a:ea typeface="+mn-ea"/>
              </a:defRPr>
            </a:lvl1pPr>
          </a:lstStyle>
          <a:p>
            <a:pPr>
              <a:defRPr/>
            </a:pPr>
            <a:endParaRPr lang="en-US" altLang="en-US"/>
          </a:p>
        </p:txBody>
      </p:sp>
      <p:sp>
        <p:nvSpPr>
          <p:cNvPr id="8" name="Rectangle 5">
            <a:extLst>
              <a:ext uri="{FF2B5EF4-FFF2-40B4-BE49-F238E27FC236}">
                <a16:creationId xmlns:a16="http://schemas.microsoft.com/office/drawing/2014/main" id="{6E2D44EE-9CAA-254F-8FE6-8F96AE6ECC7E}"/>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B6FACBA1-D57B-B34E-ACFE-02435ADE91AC}"/>
              </a:ext>
            </a:extLst>
          </p:cNvPr>
          <p:cNvSpPr>
            <a:spLocks noGrp="1" noChangeArrowheads="1"/>
          </p:cNvSpPr>
          <p:nvPr>
            <p:ph type="sldNum" sz="quarter" idx="12"/>
          </p:nvPr>
        </p:nvSpPr>
        <p:spPr/>
        <p:txBody>
          <a:bodyPr/>
          <a:lstStyle>
            <a:lvl1pPr>
              <a:defRPr sz="1200"/>
            </a:lvl1pPr>
          </a:lstStyle>
          <a:p>
            <a:pPr>
              <a:defRPr/>
            </a:pPr>
            <a:fld id="{FC0F87B4-4192-F646-81F8-2C0C7A260D4A}" type="slidenum">
              <a:rPr lang="en-US" altLang="en-US"/>
              <a:pPr>
                <a:defRPr/>
              </a:pPr>
              <a:t>‹#›</a:t>
            </a:fld>
            <a:endParaRPr lang="en-US" altLang="en-US"/>
          </a:p>
        </p:txBody>
      </p:sp>
    </p:spTree>
    <p:extLst>
      <p:ext uri="{BB962C8B-B14F-4D97-AF65-F5344CB8AC3E}">
        <p14:creationId xmlns:p14="http://schemas.microsoft.com/office/powerpoint/2010/main" val="17792013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E2D45177-2B41-9444-90E4-C2791D94B0D1}"/>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E10195A5-F3C2-4344-8977-0F2E9531C2BE}"/>
              </a:ext>
            </a:extLst>
          </p:cNvPr>
          <p:cNvSpPr>
            <a:spLocks noGrp="1" noChangeArrowheads="1"/>
          </p:cNvSpPr>
          <p:nvPr>
            <p:ph type="sldNum" sz="quarter" idx="11"/>
          </p:nvPr>
        </p:nvSpPr>
        <p:spPr/>
        <p:txBody>
          <a:bodyPr/>
          <a:lstStyle>
            <a:lvl1pPr>
              <a:defRPr/>
            </a:lvl1pPr>
          </a:lstStyle>
          <a:p>
            <a:pPr>
              <a:defRPr/>
            </a:pPr>
            <a:fld id="{1DC6311B-B26C-1843-8F22-1D34BAB78CFD}" type="slidenum">
              <a:rPr lang="en-US" altLang="en-US"/>
              <a:pPr>
                <a:defRPr/>
              </a:pPr>
              <a:t>‹#›</a:t>
            </a:fld>
            <a:endParaRPr lang="en-US" altLang="en-US"/>
          </a:p>
        </p:txBody>
      </p:sp>
    </p:spTree>
    <p:extLst>
      <p:ext uri="{BB962C8B-B14F-4D97-AF65-F5344CB8AC3E}">
        <p14:creationId xmlns:p14="http://schemas.microsoft.com/office/powerpoint/2010/main" val="221173308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B34E7E05-FA4E-BD44-9157-DED716661F55}"/>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7401F7CF-5DCE-214C-9FA5-2C32D5D021D4}"/>
              </a:ext>
            </a:extLst>
          </p:cNvPr>
          <p:cNvSpPr>
            <a:spLocks noGrp="1" noChangeArrowheads="1"/>
          </p:cNvSpPr>
          <p:nvPr>
            <p:ph type="sldNum" sz="quarter" idx="11"/>
          </p:nvPr>
        </p:nvSpPr>
        <p:spPr/>
        <p:txBody>
          <a:bodyPr/>
          <a:lstStyle>
            <a:lvl1pPr>
              <a:defRPr/>
            </a:lvl1pPr>
          </a:lstStyle>
          <a:p>
            <a:pPr>
              <a:defRPr/>
            </a:pPr>
            <a:fld id="{129BB808-EEB4-FC44-8F4F-57765C46179B}" type="slidenum">
              <a:rPr lang="en-US" altLang="en-US"/>
              <a:pPr>
                <a:defRPr/>
              </a:pPr>
              <a:t>‹#›</a:t>
            </a:fld>
            <a:endParaRPr lang="en-US" altLang="en-US"/>
          </a:p>
        </p:txBody>
      </p:sp>
    </p:spTree>
    <p:extLst>
      <p:ext uri="{BB962C8B-B14F-4D97-AF65-F5344CB8AC3E}">
        <p14:creationId xmlns:p14="http://schemas.microsoft.com/office/powerpoint/2010/main" val="80706714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8AB8189-9772-5A48-BB64-467914A6E3F3}"/>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01BB8798-0F73-F747-A8B5-AF2F7E5E597B}"/>
              </a:ext>
            </a:extLst>
          </p:cNvPr>
          <p:cNvSpPr>
            <a:spLocks noGrp="1" noChangeArrowheads="1"/>
          </p:cNvSpPr>
          <p:nvPr>
            <p:ph type="sldNum" sz="quarter" idx="11"/>
          </p:nvPr>
        </p:nvSpPr>
        <p:spPr/>
        <p:txBody>
          <a:bodyPr/>
          <a:lstStyle>
            <a:lvl1pPr>
              <a:defRPr/>
            </a:lvl1pPr>
          </a:lstStyle>
          <a:p>
            <a:pPr>
              <a:defRPr/>
            </a:pPr>
            <a:fld id="{D2AF28AE-7D1E-BE4E-86DC-06E8116516B3}" type="slidenum">
              <a:rPr lang="en-US" altLang="en-US"/>
              <a:pPr>
                <a:defRPr/>
              </a:pPr>
              <a:t>‹#›</a:t>
            </a:fld>
            <a:endParaRPr lang="en-US" altLang="en-US"/>
          </a:p>
        </p:txBody>
      </p:sp>
    </p:spTree>
    <p:extLst>
      <p:ext uri="{BB962C8B-B14F-4D97-AF65-F5344CB8AC3E}">
        <p14:creationId xmlns:p14="http://schemas.microsoft.com/office/powerpoint/2010/main" val="33957537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A276BE32-1F40-2F4E-B395-BF76BF71EDB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A64503EE-C424-EF40-B233-E3ABF2AFC1C9}"/>
              </a:ext>
            </a:extLst>
          </p:cNvPr>
          <p:cNvSpPr>
            <a:spLocks noGrp="1" noChangeArrowheads="1"/>
          </p:cNvSpPr>
          <p:nvPr>
            <p:ph type="sldNum" sz="quarter" idx="11"/>
          </p:nvPr>
        </p:nvSpPr>
        <p:spPr/>
        <p:txBody>
          <a:bodyPr/>
          <a:lstStyle>
            <a:lvl1pPr>
              <a:defRPr/>
            </a:lvl1pPr>
          </a:lstStyle>
          <a:p>
            <a:pPr>
              <a:defRPr/>
            </a:pPr>
            <a:fld id="{C1A35D18-7AB3-D940-8828-F8281319B3A9}" type="slidenum">
              <a:rPr lang="en-US" altLang="en-US"/>
              <a:pPr>
                <a:defRPr/>
              </a:pPr>
              <a:t>‹#›</a:t>
            </a:fld>
            <a:endParaRPr lang="en-US" altLang="en-US"/>
          </a:p>
        </p:txBody>
      </p:sp>
    </p:spTree>
    <p:extLst>
      <p:ext uri="{BB962C8B-B14F-4D97-AF65-F5344CB8AC3E}">
        <p14:creationId xmlns:p14="http://schemas.microsoft.com/office/powerpoint/2010/main" val="355078123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C59078F4-87DD-E64E-ABEA-71B20813ACC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7288BEBE-33A5-7D45-B41C-69AB0A7B66BA}"/>
              </a:ext>
            </a:extLst>
          </p:cNvPr>
          <p:cNvSpPr>
            <a:spLocks noGrp="1" noChangeArrowheads="1"/>
          </p:cNvSpPr>
          <p:nvPr>
            <p:ph type="sldNum" sz="quarter" idx="11"/>
          </p:nvPr>
        </p:nvSpPr>
        <p:spPr/>
        <p:txBody>
          <a:bodyPr/>
          <a:lstStyle>
            <a:lvl1pPr>
              <a:defRPr/>
            </a:lvl1pPr>
          </a:lstStyle>
          <a:p>
            <a:pPr>
              <a:defRPr/>
            </a:pPr>
            <a:fld id="{EC1FF28B-D01D-C149-B550-EA6BEA78AD5E}" type="slidenum">
              <a:rPr lang="en-US" altLang="en-US"/>
              <a:pPr>
                <a:defRPr/>
              </a:pPr>
              <a:t>‹#›</a:t>
            </a:fld>
            <a:endParaRPr lang="en-US" altLang="en-US"/>
          </a:p>
        </p:txBody>
      </p:sp>
    </p:spTree>
    <p:extLst>
      <p:ext uri="{BB962C8B-B14F-4D97-AF65-F5344CB8AC3E}">
        <p14:creationId xmlns:p14="http://schemas.microsoft.com/office/powerpoint/2010/main" val="27471705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0A5223D-518D-EE43-8DC6-24C43958C58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F9742B4B-02A6-B24E-9663-9E2F1432A55B}"/>
              </a:ext>
            </a:extLst>
          </p:cNvPr>
          <p:cNvSpPr>
            <a:spLocks noGrp="1" noChangeArrowheads="1"/>
          </p:cNvSpPr>
          <p:nvPr>
            <p:ph type="sldNum" sz="quarter" idx="11"/>
          </p:nvPr>
        </p:nvSpPr>
        <p:spPr/>
        <p:txBody>
          <a:bodyPr/>
          <a:lstStyle>
            <a:lvl1pPr>
              <a:defRPr/>
            </a:lvl1pPr>
          </a:lstStyle>
          <a:p>
            <a:pPr>
              <a:defRPr/>
            </a:pPr>
            <a:fld id="{3CD161BF-1539-0F4D-A952-AF1C6953847E}" type="slidenum">
              <a:rPr lang="en-US" altLang="en-US"/>
              <a:pPr>
                <a:defRPr/>
              </a:pPr>
              <a:t>‹#›</a:t>
            </a:fld>
            <a:endParaRPr lang="en-US" altLang="en-US"/>
          </a:p>
        </p:txBody>
      </p:sp>
    </p:spTree>
    <p:extLst>
      <p:ext uri="{BB962C8B-B14F-4D97-AF65-F5344CB8AC3E}">
        <p14:creationId xmlns:p14="http://schemas.microsoft.com/office/powerpoint/2010/main" val="5539576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1E620C32-CEC5-7E4C-AD46-21272E5C1BC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20B0AD9D-0CD8-6542-9483-38DC6A45F94B}"/>
              </a:ext>
            </a:extLst>
          </p:cNvPr>
          <p:cNvSpPr>
            <a:spLocks noGrp="1" noChangeArrowheads="1"/>
          </p:cNvSpPr>
          <p:nvPr>
            <p:ph type="sldNum" sz="quarter" idx="11"/>
          </p:nvPr>
        </p:nvSpPr>
        <p:spPr>
          <a:ln/>
        </p:spPr>
        <p:txBody>
          <a:bodyPr/>
          <a:lstStyle>
            <a:lvl1pPr>
              <a:defRPr/>
            </a:lvl1pPr>
          </a:lstStyle>
          <a:p>
            <a:pPr>
              <a:defRPr/>
            </a:pPr>
            <a:fld id="{05C1CF28-5D0E-E44A-89D4-BF041E9AC6B5}" type="slidenum">
              <a:rPr lang="en-US" altLang="en-US"/>
              <a:pPr>
                <a:defRPr/>
              </a:pPr>
              <a:t>‹#›</a:t>
            </a:fld>
            <a:endParaRPr lang="en-US" altLang="en-US"/>
          </a:p>
        </p:txBody>
      </p:sp>
    </p:spTree>
    <p:extLst>
      <p:ext uri="{BB962C8B-B14F-4D97-AF65-F5344CB8AC3E}">
        <p14:creationId xmlns:p14="http://schemas.microsoft.com/office/powerpoint/2010/main" val="250251883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8680F4A4-9DBD-6148-8085-1E7FA6B07E70}"/>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59D569E9-7671-8845-9950-BD96A9275801}"/>
              </a:ext>
            </a:extLst>
          </p:cNvPr>
          <p:cNvSpPr>
            <a:spLocks noGrp="1" noChangeArrowheads="1"/>
          </p:cNvSpPr>
          <p:nvPr>
            <p:ph type="sldNum" sz="quarter" idx="11"/>
          </p:nvPr>
        </p:nvSpPr>
        <p:spPr/>
        <p:txBody>
          <a:bodyPr/>
          <a:lstStyle>
            <a:lvl1pPr>
              <a:defRPr/>
            </a:lvl1pPr>
          </a:lstStyle>
          <a:p>
            <a:pPr>
              <a:defRPr/>
            </a:pPr>
            <a:fld id="{F1AA8015-CC4B-4A4B-AE94-736E9EFB2E4B}" type="slidenum">
              <a:rPr lang="en-US" altLang="en-US"/>
              <a:pPr>
                <a:defRPr/>
              </a:pPr>
              <a:t>‹#›</a:t>
            </a:fld>
            <a:endParaRPr lang="en-US" altLang="en-US"/>
          </a:p>
        </p:txBody>
      </p:sp>
    </p:spTree>
    <p:extLst>
      <p:ext uri="{BB962C8B-B14F-4D97-AF65-F5344CB8AC3E}">
        <p14:creationId xmlns:p14="http://schemas.microsoft.com/office/powerpoint/2010/main" val="429348666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EE194FBD-CBF2-CC4C-9E7F-7238D611A1E3}"/>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A6646953-367C-254B-A75B-5F851C4818B0}"/>
              </a:ext>
            </a:extLst>
          </p:cNvPr>
          <p:cNvSpPr>
            <a:spLocks noGrp="1" noChangeArrowheads="1"/>
          </p:cNvSpPr>
          <p:nvPr>
            <p:ph type="sldNum" sz="quarter" idx="11"/>
          </p:nvPr>
        </p:nvSpPr>
        <p:spPr/>
        <p:txBody>
          <a:bodyPr/>
          <a:lstStyle>
            <a:lvl1pPr>
              <a:defRPr/>
            </a:lvl1pPr>
          </a:lstStyle>
          <a:p>
            <a:pPr>
              <a:defRPr/>
            </a:pPr>
            <a:fld id="{589EE5B3-F084-714B-A7C0-B4B44CC190C2}" type="slidenum">
              <a:rPr lang="en-US" altLang="en-US"/>
              <a:pPr>
                <a:defRPr/>
              </a:pPr>
              <a:t>‹#›</a:t>
            </a:fld>
            <a:endParaRPr lang="en-US" altLang="en-US"/>
          </a:p>
        </p:txBody>
      </p:sp>
    </p:spTree>
    <p:extLst>
      <p:ext uri="{BB962C8B-B14F-4D97-AF65-F5344CB8AC3E}">
        <p14:creationId xmlns:p14="http://schemas.microsoft.com/office/powerpoint/2010/main" val="281268582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291857EE-B184-034E-AF43-4E3BDF932960}"/>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E078EB12-998C-BB49-9975-DD36DE6E7B4B}"/>
              </a:ext>
            </a:extLst>
          </p:cNvPr>
          <p:cNvSpPr>
            <a:spLocks noGrp="1" noChangeArrowheads="1"/>
          </p:cNvSpPr>
          <p:nvPr>
            <p:ph type="sldNum" sz="quarter" idx="11"/>
          </p:nvPr>
        </p:nvSpPr>
        <p:spPr/>
        <p:txBody>
          <a:bodyPr/>
          <a:lstStyle>
            <a:lvl1pPr>
              <a:defRPr/>
            </a:lvl1pPr>
          </a:lstStyle>
          <a:p>
            <a:pPr>
              <a:defRPr/>
            </a:pPr>
            <a:fld id="{560A6312-4DA5-5F41-A5C2-D8D38D5DB263}" type="slidenum">
              <a:rPr lang="en-US" altLang="en-US"/>
              <a:pPr>
                <a:defRPr/>
              </a:pPr>
              <a:t>‹#›</a:t>
            </a:fld>
            <a:endParaRPr lang="en-US" altLang="en-US"/>
          </a:p>
        </p:txBody>
      </p:sp>
    </p:spTree>
    <p:extLst>
      <p:ext uri="{BB962C8B-B14F-4D97-AF65-F5344CB8AC3E}">
        <p14:creationId xmlns:p14="http://schemas.microsoft.com/office/powerpoint/2010/main" val="142742399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9D5B1037-11B1-C240-8627-BEB0C353C3BE}"/>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3B0B88AB-80FC-A648-BAEC-75AB5C417C96}"/>
              </a:ext>
            </a:extLst>
          </p:cNvPr>
          <p:cNvSpPr>
            <a:spLocks noGrp="1" noChangeArrowheads="1"/>
          </p:cNvSpPr>
          <p:nvPr>
            <p:ph type="sldNum" sz="quarter" idx="11"/>
          </p:nvPr>
        </p:nvSpPr>
        <p:spPr/>
        <p:txBody>
          <a:bodyPr/>
          <a:lstStyle>
            <a:lvl1pPr>
              <a:defRPr/>
            </a:lvl1pPr>
          </a:lstStyle>
          <a:p>
            <a:pPr>
              <a:defRPr/>
            </a:pPr>
            <a:fld id="{F947AF12-3046-494D-922E-3FF329FD6BDB}" type="slidenum">
              <a:rPr lang="en-US" altLang="en-US"/>
              <a:pPr>
                <a:defRPr/>
              </a:pPr>
              <a:t>‹#›</a:t>
            </a:fld>
            <a:endParaRPr lang="en-US" altLang="en-US"/>
          </a:p>
        </p:txBody>
      </p:sp>
    </p:spTree>
    <p:extLst>
      <p:ext uri="{BB962C8B-B14F-4D97-AF65-F5344CB8AC3E}">
        <p14:creationId xmlns:p14="http://schemas.microsoft.com/office/powerpoint/2010/main" val="428786361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AB1779-B1F7-0E41-B706-7B363575992C}"/>
              </a:ext>
            </a:extLst>
          </p:cNvPr>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Date Placeholder 5">
            <a:extLst>
              <a:ext uri="{FF2B5EF4-FFF2-40B4-BE49-F238E27FC236}">
                <a16:creationId xmlns:a16="http://schemas.microsoft.com/office/drawing/2014/main" id="{3BA025A2-4B27-0448-A0E8-F26FB24D203F}"/>
              </a:ext>
            </a:extLst>
          </p:cNvPr>
          <p:cNvSpPr>
            <a:spLocks noGrp="1"/>
          </p:cNvSpPr>
          <p:nvPr>
            <p:ph type="dt" sz="half" idx="10"/>
          </p:nvPr>
        </p:nvSpPr>
        <p:spPr/>
        <p:txBody>
          <a:bodyPr/>
          <a:lstStyle>
            <a:lvl1pPr>
              <a:defRPr/>
            </a:lvl1pPr>
          </a:lstStyle>
          <a:p>
            <a:pPr>
              <a:defRPr/>
            </a:pPr>
            <a:fld id="{C7F9892E-F2B4-2C49-AE9A-35018767CEF9}" type="datetime1">
              <a:rPr lang="en-US" altLang="en-US"/>
              <a:pPr>
                <a:defRPr/>
              </a:pPr>
              <a:t>4/8/2022</a:t>
            </a:fld>
            <a:endParaRPr lang="en-US" altLang="en-US"/>
          </a:p>
        </p:txBody>
      </p:sp>
      <p:sp>
        <p:nvSpPr>
          <p:cNvPr id="6" name="Footer Placeholder 9">
            <a:extLst>
              <a:ext uri="{FF2B5EF4-FFF2-40B4-BE49-F238E27FC236}">
                <a16:creationId xmlns:a16="http://schemas.microsoft.com/office/drawing/2014/main" id="{6CDB1ACD-4239-5441-8DCE-52B366DC4263}"/>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7" name="Slide Number Placeholder 10">
            <a:extLst>
              <a:ext uri="{FF2B5EF4-FFF2-40B4-BE49-F238E27FC236}">
                <a16:creationId xmlns:a16="http://schemas.microsoft.com/office/drawing/2014/main" id="{47EC090D-C02D-D044-83D0-1FFC33723053}"/>
              </a:ext>
            </a:extLst>
          </p:cNvPr>
          <p:cNvSpPr>
            <a:spLocks noGrp="1"/>
          </p:cNvSpPr>
          <p:nvPr>
            <p:ph type="sldNum" sz="quarter" idx="12"/>
          </p:nvPr>
        </p:nvSpPr>
        <p:spPr/>
        <p:txBody>
          <a:bodyPr/>
          <a:lstStyle>
            <a:lvl1pPr>
              <a:defRPr/>
            </a:lvl1pPr>
          </a:lstStyle>
          <a:p>
            <a:pPr>
              <a:defRPr/>
            </a:pPr>
            <a:fld id="{3D550D9B-087F-7C49-AFE5-F9AD5097BC1F}" type="slidenum">
              <a:rPr lang="en-US" altLang="en-US"/>
              <a:pPr>
                <a:defRPr/>
              </a:pPr>
              <a:t>‹#›</a:t>
            </a:fld>
            <a:endParaRPr lang="en-US" altLang="en-US"/>
          </a:p>
        </p:txBody>
      </p:sp>
    </p:spTree>
    <p:extLst>
      <p:ext uri="{BB962C8B-B14F-4D97-AF65-F5344CB8AC3E}">
        <p14:creationId xmlns:p14="http://schemas.microsoft.com/office/powerpoint/2010/main" val="207467771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8637" y="712594"/>
            <a:ext cx="8086725" cy="2898708"/>
          </a:xfrm>
          <a:noFill/>
        </p:spPr>
        <p:txBody>
          <a:bodyPr anchor="b">
            <a:noAutofit/>
          </a:bodyPr>
          <a:lstStyle>
            <a:lvl1pPr algn="ctr">
              <a:lnSpc>
                <a:spcPct val="80000"/>
              </a:lnSpc>
              <a:defRPr sz="80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528638" y="3897565"/>
            <a:ext cx="8086724" cy="1645920"/>
          </a:xfrm>
        </p:spPr>
        <p:txBody>
          <a:bodyPr>
            <a:normAutofit/>
          </a:bodyPr>
          <a:lstStyle>
            <a:lvl1pPr marL="0" indent="0" algn="ctr">
              <a:buNone/>
              <a:defRPr sz="28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4">
            <a:extLst>
              <a:ext uri="{FF2B5EF4-FFF2-40B4-BE49-F238E27FC236}">
                <a16:creationId xmlns:a16="http://schemas.microsoft.com/office/drawing/2014/main" id="{725BEEEA-2170-9F43-8EC9-F3136F23D4CF}"/>
              </a:ext>
            </a:extLst>
          </p:cNvPr>
          <p:cNvSpPr>
            <a:spLocks noGrp="1"/>
          </p:cNvSpPr>
          <p:nvPr>
            <p:ph type="dt" sz="half" idx="10"/>
          </p:nvPr>
        </p:nvSpPr>
        <p:spPr/>
        <p:txBody>
          <a:bodyPr/>
          <a:lstStyle>
            <a:lvl1pPr>
              <a:defRPr/>
            </a:lvl1pPr>
          </a:lstStyle>
          <a:p>
            <a:pPr>
              <a:defRPr/>
            </a:pPr>
            <a:fld id="{20CF93FF-3D34-7244-B36E-5204F826A5CD}" type="datetime1">
              <a:rPr lang="en-US" altLang="en-US"/>
              <a:pPr>
                <a:defRPr/>
              </a:pPr>
              <a:t>4/8/2022</a:t>
            </a:fld>
            <a:endParaRPr lang="en-US" altLang="en-US"/>
          </a:p>
        </p:txBody>
      </p:sp>
      <p:sp>
        <p:nvSpPr>
          <p:cNvPr id="5" name="Footer Placeholder 5">
            <a:extLst>
              <a:ext uri="{FF2B5EF4-FFF2-40B4-BE49-F238E27FC236}">
                <a16:creationId xmlns:a16="http://schemas.microsoft.com/office/drawing/2014/main" id="{A59EF40C-2A11-3B48-BFB0-16AAB49F014A}"/>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9">
            <a:extLst>
              <a:ext uri="{FF2B5EF4-FFF2-40B4-BE49-F238E27FC236}">
                <a16:creationId xmlns:a16="http://schemas.microsoft.com/office/drawing/2014/main" id="{C5DA0092-B270-AF40-B9EC-F4CF501CEB38}"/>
              </a:ext>
            </a:extLst>
          </p:cNvPr>
          <p:cNvSpPr>
            <a:spLocks noGrp="1"/>
          </p:cNvSpPr>
          <p:nvPr>
            <p:ph type="sldNum" sz="quarter" idx="12"/>
          </p:nvPr>
        </p:nvSpPr>
        <p:spPr/>
        <p:txBody>
          <a:bodyPr/>
          <a:lstStyle>
            <a:lvl1pPr>
              <a:defRPr/>
            </a:lvl1pPr>
          </a:lstStyle>
          <a:p>
            <a:pPr>
              <a:defRPr/>
            </a:pPr>
            <a:fld id="{9E1498E1-670D-D040-BAA6-886384A3ADEC}" type="slidenum">
              <a:rPr lang="en-US" altLang="en-US"/>
              <a:pPr>
                <a:defRPr/>
              </a:pPr>
              <a:t>‹#›</a:t>
            </a:fld>
            <a:endParaRPr lang="en-US" altLang="en-US"/>
          </a:p>
        </p:txBody>
      </p:sp>
    </p:spTree>
    <p:extLst>
      <p:ext uri="{BB962C8B-B14F-4D97-AF65-F5344CB8AC3E}">
        <p14:creationId xmlns:p14="http://schemas.microsoft.com/office/powerpoint/2010/main" val="229758922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0" y="0"/>
            <a:ext cx="9144000" cy="1085850"/>
          </a:xfrm>
          <a:prstGeom prst="rect">
            <a:avLst/>
          </a:prstGeom>
        </p:spPr>
        <p:txBody>
          <a:bodyPr/>
          <a:lstStyle>
            <a:lvl1pPr marL="0">
              <a:defRPr/>
            </a:lvl1pPr>
          </a:lstStyle>
          <a:p>
            <a:r>
              <a:rPr lang="en-US" dirty="0"/>
              <a:t>Click to edit Master title style</a:t>
            </a:r>
          </a:p>
        </p:txBody>
      </p:sp>
      <p:sp>
        <p:nvSpPr>
          <p:cNvPr id="24" name="Content Placeholder 22"/>
          <p:cNvSpPr>
            <a:spLocks noGrp="1"/>
          </p:cNvSpPr>
          <p:nvPr>
            <p:ph sz="quarter" idx="11"/>
          </p:nvPr>
        </p:nvSpPr>
        <p:spPr>
          <a:xfrm>
            <a:off x="123825" y="1241652"/>
            <a:ext cx="8897938" cy="52244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4">
            <a:extLst>
              <a:ext uri="{FF2B5EF4-FFF2-40B4-BE49-F238E27FC236}">
                <a16:creationId xmlns:a16="http://schemas.microsoft.com/office/drawing/2014/main" id="{6AA4A58B-252F-624B-9360-749295F02267}"/>
              </a:ext>
            </a:extLst>
          </p:cNvPr>
          <p:cNvSpPr>
            <a:spLocks noGrp="1"/>
          </p:cNvSpPr>
          <p:nvPr>
            <p:ph type="dt" sz="half" idx="12"/>
          </p:nvPr>
        </p:nvSpPr>
        <p:spPr/>
        <p:txBody>
          <a:bodyPr/>
          <a:lstStyle>
            <a:lvl1pPr>
              <a:defRPr/>
            </a:lvl1pPr>
          </a:lstStyle>
          <a:p>
            <a:pPr>
              <a:defRPr/>
            </a:pPr>
            <a:fld id="{CC889F3E-A361-C346-85D5-979F2CC237CE}" type="datetime1">
              <a:rPr lang="en-US" altLang="en-US"/>
              <a:pPr>
                <a:defRPr/>
              </a:pPr>
              <a:t>4/8/2022</a:t>
            </a:fld>
            <a:endParaRPr lang="en-US" altLang="en-US"/>
          </a:p>
        </p:txBody>
      </p:sp>
      <p:sp>
        <p:nvSpPr>
          <p:cNvPr id="5" name="Footer Placeholder 5">
            <a:extLst>
              <a:ext uri="{FF2B5EF4-FFF2-40B4-BE49-F238E27FC236}">
                <a16:creationId xmlns:a16="http://schemas.microsoft.com/office/drawing/2014/main" id="{33EF87B2-B80E-AF49-BACB-1920B29D6D96}"/>
              </a:ext>
            </a:extLst>
          </p:cNvPr>
          <p:cNvSpPr>
            <a:spLocks noGrp="1"/>
          </p:cNvSpPr>
          <p:nvPr>
            <p:ph type="ftr" sz="quarter" idx="13"/>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6">
            <a:extLst>
              <a:ext uri="{FF2B5EF4-FFF2-40B4-BE49-F238E27FC236}">
                <a16:creationId xmlns:a16="http://schemas.microsoft.com/office/drawing/2014/main" id="{13BF056A-8374-BC42-BC30-5004950A6C7B}"/>
              </a:ext>
            </a:extLst>
          </p:cNvPr>
          <p:cNvSpPr>
            <a:spLocks noGrp="1"/>
          </p:cNvSpPr>
          <p:nvPr>
            <p:ph type="sldNum" sz="quarter" idx="14"/>
          </p:nvPr>
        </p:nvSpPr>
        <p:spPr/>
        <p:txBody>
          <a:bodyPr/>
          <a:lstStyle>
            <a:lvl1pPr>
              <a:defRPr/>
            </a:lvl1pPr>
          </a:lstStyle>
          <a:p>
            <a:pPr>
              <a:defRPr/>
            </a:pPr>
            <a:fld id="{E7A5AAE7-C243-D34C-97D6-0313C4DE4AF7}" type="slidenum">
              <a:rPr lang="en-US" altLang="en-US"/>
              <a:pPr>
                <a:defRPr/>
              </a:pPr>
              <a:t>‹#›</a:t>
            </a:fld>
            <a:endParaRPr lang="en-US" altLang="en-US"/>
          </a:p>
        </p:txBody>
      </p:sp>
    </p:spTree>
    <p:extLst>
      <p:ext uri="{BB962C8B-B14F-4D97-AF65-F5344CB8AC3E}">
        <p14:creationId xmlns:p14="http://schemas.microsoft.com/office/powerpoint/2010/main" val="19557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a:solidFill>
            <a:schemeClr val="bg1"/>
          </a:solidFill>
        </p:spPr>
        <p:txBody>
          <a:bodyPr anchor="b"/>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27F00-3FAD-DB4B-B009-BA21688A2705}"/>
              </a:ext>
            </a:extLst>
          </p:cNvPr>
          <p:cNvSpPr>
            <a:spLocks noGrp="1"/>
          </p:cNvSpPr>
          <p:nvPr>
            <p:ph type="dt" sz="half" idx="10"/>
          </p:nvPr>
        </p:nvSpPr>
        <p:spPr/>
        <p:txBody>
          <a:bodyPr/>
          <a:lstStyle>
            <a:lvl1pPr>
              <a:defRPr/>
            </a:lvl1pPr>
          </a:lstStyle>
          <a:p>
            <a:pPr>
              <a:defRPr/>
            </a:pPr>
            <a:fld id="{D3E8C979-17E9-BC44-934C-C5EDB0878512}" type="datetime1">
              <a:rPr lang="en-US" altLang="en-US"/>
              <a:pPr>
                <a:defRPr/>
              </a:pPr>
              <a:t>4/8/2022</a:t>
            </a:fld>
            <a:endParaRPr lang="en-US" altLang="en-US"/>
          </a:p>
        </p:txBody>
      </p:sp>
      <p:sp>
        <p:nvSpPr>
          <p:cNvPr id="5" name="Footer Placeholder 4">
            <a:extLst>
              <a:ext uri="{FF2B5EF4-FFF2-40B4-BE49-F238E27FC236}">
                <a16:creationId xmlns:a16="http://schemas.microsoft.com/office/drawing/2014/main" id="{7B988BD8-69A8-1D42-8EDD-534567095724}"/>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8">
            <a:extLst>
              <a:ext uri="{FF2B5EF4-FFF2-40B4-BE49-F238E27FC236}">
                <a16:creationId xmlns:a16="http://schemas.microsoft.com/office/drawing/2014/main" id="{346320DF-7E22-1744-865C-C4D45C082579}"/>
              </a:ext>
            </a:extLst>
          </p:cNvPr>
          <p:cNvSpPr>
            <a:spLocks noGrp="1"/>
          </p:cNvSpPr>
          <p:nvPr>
            <p:ph type="sldNum" sz="quarter" idx="12"/>
          </p:nvPr>
        </p:nvSpPr>
        <p:spPr/>
        <p:txBody>
          <a:bodyPr/>
          <a:lstStyle>
            <a:lvl1pPr>
              <a:defRPr/>
            </a:lvl1pPr>
          </a:lstStyle>
          <a:p>
            <a:pPr>
              <a:defRPr/>
            </a:pPr>
            <a:fld id="{B645AC11-0F23-F642-8099-14F66C1D0E74}" type="slidenum">
              <a:rPr lang="en-US" altLang="en-US"/>
              <a:pPr>
                <a:defRPr/>
              </a:pPr>
              <a:t>‹#›</a:t>
            </a:fld>
            <a:endParaRPr lang="en-US" altLang="en-US"/>
          </a:p>
        </p:txBody>
      </p:sp>
    </p:spTree>
    <p:extLst>
      <p:ext uri="{BB962C8B-B14F-4D97-AF65-F5344CB8AC3E}">
        <p14:creationId xmlns:p14="http://schemas.microsoft.com/office/powerpoint/2010/main" val="1816794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798" y="1208312"/>
            <a:ext cx="4271962" cy="5053693"/>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1603" y="1208312"/>
            <a:ext cx="4271962" cy="5053693"/>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AC2D106-B44B-A649-A69D-D18A07041426}"/>
              </a:ext>
            </a:extLst>
          </p:cNvPr>
          <p:cNvSpPr>
            <a:spLocks noGrp="1"/>
          </p:cNvSpPr>
          <p:nvPr>
            <p:ph type="dt" sz="half" idx="10"/>
          </p:nvPr>
        </p:nvSpPr>
        <p:spPr/>
        <p:txBody>
          <a:bodyPr/>
          <a:lstStyle>
            <a:lvl1pPr>
              <a:defRPr/>
            </a:lvl1pPr>
          </a:lstStyle>
          <a:p>
            <a:pPr>
              <a:defRPr/>
            </a:pPr>
            <a:fld id="{2D8EEE20-C875-624B-AF0A-6E9AE1BBD7B0}" type="datetime1">
              <a:rPr lang="en-US" altLang="en-US"/>
              <a:pPr>
                <a:defRPr/>
              </a:pPr>
              <a:t>4/8/2022</a:t>
            </a:fld>
            <a:endParaRPr lang="en-US" altLang="en-US"/>
          </a:p>
        </p:txBody>
      </p:sp>
      <p:sp>
        <p:nvSpPr>
          <p:cNvPr id="6" name="Footer Placeholder 5">
            <a:extLst>
              <a:ext uri="{FF2B5EF4-FFF2-40B4-BE49-F238E27FC236}">
                <a16:creationId xmlns:a16="http://schemas.microsoft.com/office/drawing/2014/main" id="{C90991D5-BC99-9646-A299-07DB91E28426}"/>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7" name="Slide Number Placeholder 9">
            <a:extLst>
              <a:ext uri="{FF2B5EF4-FFF2-40B4-BE49-F238E27FC236}">
                <a16:creationId xmlns:a16="http://schemas.microsoft.com/office/drawing/2014/main" id="{F16DF255-6384-3442-9D80-769A1096CBFD}"/>
              </a:ext>
            </a:extLst>
          </p:cNvPr>
          <p:cNvSpPr>
            <a:spLocks noGrp="1"/>
          </p:cNvSpPr>
          <p:nvPr>
            <p:ph type="sldNum" sz="quarter" idx="12"/>
          </p:nvPr>
        </p:nvSpPr>
        <p:spPr/>
        <p:txBody>
          <a:bodyPr/>
          <a:lstStyle>
            <a:lvl1pPr>
              <a:defRPr/>
            </a:lvl1pPr>
          </a:lstStyle>
          <a:p>
            <a:pPr>
              <a:defRPr/>
            </a:pPr>
            <a:fld id="{CB165FCA-DA27-DF47-A5E6-DFAFFE432FDF}" type="slidenum">
              <a:rPr lang="en-US" altLang="en-US"/>
              <a:pPr>
                <a:defRPr/>
              </a:pPr>
              <a:t>‹#›</a:t>
            </a:fld>
            <a:endParaRPr lang="en-US" altLang="en-US"/>
          </a:p>
        </p:txBody>
      </p:sp>
    </p:spTree>
    <p:extLst>
      <p:ext uri="{BB962C8B-B14F-4D97-AF65-F5344CB8AC3E}">
        <p14:creationId xmlns:p14="http://schemas.microsoft.com/office/powerpoint/2010/main" val="3931569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88798" y="1197209"/>
            <a:ext cx="4271962" cy="723400"/>
          </a:xfrm>
        </p:spPr>
        <p:txBody>
          <a:bodyPr anchor="ctr">
            <a:normAutofit/>
          </a:bodyPr>
          <a:lstStyle>
            <a:lvl1pPr marL="0" indent="0">
              <a:spcBef>
                <a:spcPts val="0"/>
              </a:spcBef>
              <a:buNone/>
              <a:defRPr sz="20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8798" y="2029968"/>
            <a:ext cx="4271962" cy="4231057"/>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1603" y="1194345"/>
            <a:ext cx="4271962" cy="722376"/>
          </a:xfrm>
        </p:spPr>
        <p:txBody>
          <a:bodyPr anchor="ctr">
            <a:normAutofit/>
          </a:bodyPr>
          <a:lstStyle>
            <a:lvl1pPr marL="0" indent="0">
              <a:spcBef>
                <a:spcPts val="0"/>
              </a:spcBef>
              <a:buNone/>
              <a:defRPr sz="20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51603" y="2025216"/>
            <a:ext cx="4271962" cy="4235809"/>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
            <a:extLst>
              <a:ext uri="{FF2B5EF4-FFF2-40B4-BE49-F238E27FC236}">
                <a16:creationId xmlns:a16="http://schemas.microsoft.com/office/drawing/2014/main" id="{55F50695-07A8-7745-8ED2-FA2D7ACC180E}"/>
              </a:ext>
            </a:extLst>
          </p:cNvPr>
          <p:cNvSpPr>
            <a:spLocks noGrp="1"/>
          </p:cNvSpPr>
          <p:nvPr>
            <p:ph type="dt" sz="half" idx="10"/>
          </p:nvPr>
        </p:nvSpPr>
        <p:spPr/>
        <p:txBody>
          <a:bodyPr/>
          <a:lstStyle>
            <a:lvl1pPr>
              <a:defRPr/>
            </a:lvl1pPr>
          </a:lstStyle>
          <a:p>
            <a:pPr>
              <a:defRPr/>
            </a:pPr>
            <a:fld id="{4CBA7627-6B44-6447-9F49-4DE1F8B2FA06}" type="datetime1">
              <a:rPr lang="en-US" altLang="en-US"/>
              <a:pPr>
                <a:defRPr/>
              </a:pPr>
              <a:t>4/8/2022</a:t>
            </a:fld>
            <a:endParaRPr lang="en-US" altLang="en-US"/>
          </a:p>
        </p:txBody>
      </p:sp>
      <p:sp>
        <p:nvSpPr>
          <p:cNvPr id="8" name="Footer Placeholder 6">
            <a:extLst>
              <a:ext uri="{FF2B5EF4-FFF2-40B4-BE49-F238E27FC236}">
                <a16:creationId xmlns:a16="http://schemas.microsoft.com/office/drawing/2014/main" id="{675FBDC9-F372-A149-B662-F0A155A02005}"/>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9" name="Slide Number Placeholder 7">
            <a:extLst>
              <a:ext uri="{FF2B5EF4-FFF2-40B4-BE49-F238E27FC236}">
                <a16:creationId xmlns:a16="http://schemas.microsoft.com/office/drawing/2014/main" id="{E7D58A7A-56F8-BE4A-B5E2-489BED10FCD6}"/>
              </a:ext>
            </a:extLst>
          </p:cNvPr>
          <p:cNvSpPr>
            <a:spLocks noGrp="1"/>
          </p:cNvSpPr>
          <p:nvPr>
            <p:ph type="sldNum" sz="quarter" idx="12"/>
          </p:nvPr>
        </p:nvSpPr>
        <p:spPr/>
        <p:txBody>
          <a:bodyPr/>
          <a:lstStyle>
            <a:lvl1pPr>
              <a:defRPr/>
            </a:lvl1pPr>
          </a:lstStyle>
          <a:p>
            <a:pPr>
              <a:defRPr/>
            </a:pPr>
            <a:fld id="{C0D1E75C-9A02-5847-902D-2A47F9531388}" type="slidenum">
              <a:rPr lang="en-US" altLang="en-US"/>
              <a:pPr>
                <a:defRPr/>
              </a:pPr>
              <a:t>‹#›</a:t>
            </a:fld>
            <a:endParaRPr lang="en-US" altLang="en-US"/>
          </a:p>
        </p:txBody>
      </p:sp>
    </p:spTree>
    <p:extLst>
      <p:ext uri="{BB962C8B-B14F-4D97-AF65-F5344CB8AC3E}">
        <p14:creationId xmlns:p14="http://schemas.microsoft.com/office/powerpoint/2010/main" val="31830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219C1037-69BF-CB45-A1E1-A351E496DCB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8C97218F-5A30-C249-A8A5-2ECAB45AD0BF}"/>
              </a:ext>
            </a:extLst>
          </p:cNvPr>
          <p:cNvSpPr>
            <a:spLocks noGrp="1" noChangeArrowheads="1"/>
          </p:cNvSpPr>
          <p:nvPr>
            <p:ph type="sldNum" sz="quarter" idx="11"/>
          </p:nvPr>
        </p:nvSpPr>
        <p:spPr>
          <a:ln/>
        </p:spPr>
        <p:txBody>
          <a:bodyPr/>
          <a:lstStyle>
            <a:lvl1pPr>
              <a:defRPr/>
            </a:lvl1pPr>
          </a:lstStyle>
          <a:p>
            <a:pPr>
              <a:defRPr/>
            </a:pPr>
            <a:fld id="{CD74ABED-3E16-E84E-9604-A4A8FA7BA7DC}" type="slidenum">
              <a:rPr lang="en-US" altLang="en-US"/>
              <a:pPr>
                <a:defRPr/>
              </a:pPr>
              <a:t>‹#›</a:t>
            </a:fld>
            <a:endParaRPr lang="en-US" altLang="en-US"/>
          </a:p>
        </p:txBody>
      </p:sp>
    </p:spTree>
    <p:extLst>
      <p:ext uri="{BB962C8B-B14F-4D97-AF65-F5344CB8AC3E}">
        <p14:creationId xmlns:p14="http://schemas.microsoft.com/office/powerpoint/2010/main" val="28704481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1">
            <a:extLst>
              <a:ext uri="{FF2B5EF4-FFF2-40B4-BE49-F238E27FC236}">
                <a16:creationId xmlns:a16="http://schemas.microsoft.com/office/drawing/2014/main" id="{6A26B00A-232B-C747-8274-70D0BDF22417}"/>
              </a:ext>
            </a:extLst>
          </p:cNvPr>
          <p:cNvSpPr>
            <a:spLocks noGrp="1"/>
          </p:cNvSpPr>
          <p:nvPr>
            <p:ph type="dt" sz="half" idx="10"/>
          </p:nvPr>
        </p:nvSpPr>
        <p:spPr/>
        <p:txBody>
          <a:bodyPr/>
          <a:lstStyle>
            <a:lvl1pPr>
              <a:defRPr/>
            </a:lvl1pPr>
          </a:lstStyle>
          <a:p>
            <a:pPr>
              <a:defRPr/>
            </a:pPr>
            <a:fld id="{0EFCD87C-C64A-1D4B-84A1-51A208D403AF}" type="datetime1">
              <a:rPr lang="en-US" altLang="en-US"/>
              <a:pPr>
                <a:defRPr/>
              </a:pPr>
              <a:t>4/8/2022</a:t>
            </a:fld>
            <a:endParaRPr lang="en-US" altLang="en-US"/>
          </a:p>
        </p:txBody>
      </p:sp>
      <p:sp>
        <p:nvSpPr>
          <p:cNvPr id="4" name="Footer Placeholder 6">
            <a:extLst>
              <a:ext uri="{FF2B5EF4-FFF2-40B4-BE49-F238E27FC236}">
                <a16:creationId xmlns:a16="http://schemas.microsoft.com/office/drawing/2014/main" id="{CD268113-5D9A-594C-9431-399E35F298EF}"/>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5" name="Slide Number Placeholder 7">
            <a:extLst>
              <a:ext uri="{FF2B5EF4-FFF2-40B4-BE49-F238E27FC236}">
                <a16:creationId xmlns:a16="http://schemas.microsoft.com/office/drawing/2014/main" id="{CDE35D5F-6F77-6B49-BB46-BD2165F55D4F}"/>
              </a:ext>
            </a:extLst>
          </p:cNvPr>
          <p:cNvSpPr>
            <a:spLocks noGrp="1"/>
          </p:cNvSpPr>
          <p:nvPr>
            <p:ph type="sldNum" sz="quarter" idx="12"/>
          </p:nvPr>
        </p:nvSpPr>
        <p:spPr/>
        <p:txBody>
          <a:bodyPr/>
          <a:lstStyle>
            <a:lvl1pPr>
              <a:defRPr/>
            </a:lvl1pPr>
          </a:lstStyle>
          <a:p>
            <a:pPr>
              <a:defRPr/>
            </a:pPr>
            <a:fld id="{B7BE3623-C154-BA49-83B6-5140FD361BFC}" type="slidenum">
              <a:rPr lang="en-US" altLang="en-US"/>
              <a:pPr>
                <a:defRPr/>
              </a:pPr>
              <a:t>‹#›</a:t>
            </a:fld>
            <a:endParaRPr lang="en-US" altLang="en-US"/>
          </a:p>
        </p:txBody>
      </p:sp>
    </p:spTree>
    <p:extLst>
      <p:ext uri="{BB962C8B-B14F-4D97-AF65-F5344CB8AC3E}">
        <p14:creationId xmlns:p14="http://schemas.microsoft.com/office/powerpoint/2010/main" val="27179102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05D5508C-5E14-0049-8573-70F136DE57A2}"/>
              </a:ext>
            </a:extLst>
          </p:cNvPr>
          <p:cNvSpPr>
            <a:spLocks noGrp="1"/>
          </p:cNvSpPr>
          <p:nvPr>
            <p:ph type="dt" sz="half" idx="10"/>
          </p:nvPr>
        </p:nvSpPr>
        <p:spPr/>
        <p:txBody>
          <a:bodyPr/>
          <a:lstStyle>
            <a:lvl1pPr>
              <a:defRPr/>
            </a:lvl1pPr>
          </a:lstStyle>
          <a:p>
            <a:pPr>
              <a:defRPr/>
            </a:pPr>
            <a:fld id="{44839FC7-43DD-1E41-8B59-A1EF3005D51D}" type="datetime1">
              <a:rPr lang="en-US" altLang="en-US"/>
              <a:pPr>
                <a:defRPr/>
              </a:pPr>
              <a:t>4/8/2022</a:t>
            </a:fld>
            <a:endParaRPr lang="en-US" altLang="en-US"/>
          </a:p>
        </p:txBody>
      </p:sp>
      <p:sp>
        <p:nvSpPr>
          <p:cNvPr id="3" name="Footer Placeholder 5">
            <a:extLst>
              <a:ext uri="{FF2B5EF4-FFF2-40B4-BE49-F238E27FC236}">
                <a16:creationId xmlns:a16="http://schemas.microsoft.com/office/drawing/2014/main" id="{3DCFB623-1965-B64E-BD0C-02369443D235}"/>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4" name="Slide Number Placeholder 6">
            <a:extLst>
              <a:ext uri="{FF2B5EF4-FFF2-40B4-BE49-F238E27FC236}">
                <a16:creationId xmlns:a16="http://schemas.microsoft.com/office/drawing/2014/main" id="{DC04BD00-0E6F-9C47-B0ED-839AFCD5131C}"/>
              </a:ext>
            </a:extLst>
          </p:cNvPr>
          <p:cNvSpPr>
            <a:spLocks noGrp="1"/>
          </p:cNvSpPr>
          <p:nvPr>
            <p:ph type="sldNum" sz="quarter" idx="12"/>
          </p:nvPr>
        </p:nvSpPr>
        <p:spPr/>
        <p:txBody>
          <a:bodyPr/>
          <a:lstStyle>
            <a:lvl1pPr>
              <a:defRPr/>
            </a:lvl1pPr>
          </a:lstStyle>
          <a:p>
            <a:pPr>
              <a:defRPr/>
            </a:pPr>
            <a:fld id="{EFF43A6F-C7DA-5E44-B3AF-6733FED4258C}" type="slidenum">
              <a:rPr lang="en-US" altLang="en-US"/>
              <a:pPr>
                <a:defRPr/>
              </a:pPr>
              <a:t>‹#›</a:t>
            </a:fld>
            <a:endParaRPr lang="en-US" altLang="en-US"/>
          </a:p>
        </p:txBody>
      </p:sp>
    </p:spTree>
    <p:extLst>
      <p:ext uri="{BB962C8B-B14F-4D97-AF65-F5344CB8AC3E}">
        <p14:creationId xmlns:p14="http://schemas.microsoft.com/office/powerpoint/2010/main" val="2564826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B3B5A3-5768-B647-ADBF-28B4A06E4CA1}"/>
              </a:ext>
            </a:extLst>
          </p:cNvPr>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7">
            <a:extLst>
              <a:ext uri="{FF2B5EF4-FFF2-40B4-BE49-F238E27FC236}">
                <a16:creationId xmlns:a16="http://schemas.microsoft.com/office/drawing/2014/main" id="{CD840152-C64A-D144-AE7A-41E475DE6838}"/>
              </a:ext>
            </a:extLst>
          </p:cNvPr>
          <p:cNvSpPr>
            <a:spLocks noGrp="1"/>
          </p:cNvSpPr>
          <p:nvPr>
            <p:ph type="dt" sz="half" idx="10"/>
          </p:nvPr>
        </p:nvSpPr>
        <p:spPr/>
        <p:txBody>
          <a:bodyPr/>
          <a:lstStyle>
            <a:lvl1pPr>
              <a:defRPr/>
            </a:lvl1pPr>
          </a:lstStyle>
          <a:p>
            <a:pPr>
              <a:defRPr/>
            </a:pPr>
            <a:fld id="{DE1DD66A-510D-144F-B22B-751965B3F964}" type="datetime1">
              <a:rPr lang="en-US" altLang="en-US"/>
              <a:pPr>
                <a:defRPr/>
              </a:pPr>
              <a:t>4/8/2022</a:t>
            </a:fld>
            <a:endParaRPr lang="en-US" altLang="en-US"/>
          </a:p>
        </p:txBody>
      </p:sp>
      <p:sp>
        <p:nvSpPr>
          <p:cNvPr id="7" name="Footer Placeholder 9">
            <a:extLst>
              <a:ext uri="{FF2B5EF4-FFF2-40B4-BE49-F238E27FC236}">
                <a16:creationId xmlns:a16="http://schemas.microsoft.com/office/drawing/2014/main" id="{43E30E6A-3009-BE49-B194-680E32FDDFF5}"/>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8" name="Slide Number Placeholder 10">
            <a:extLst>
              <a:ext uri="{FF2B5EF4-FFF2-40B4-BE49-F238E27FC236}">
                <a16:creationId xmlns:a16="http://schemas.microsoft.com/office/drawing/2014/main" id="{3CD39DF1-55AC-0F4E-887C-960C4D1635EE}"/>
              </a:ext>
            </a:extLst>
          </p:cNvPr>
          <p:cNvSpPr>
            <a:spLocks noGrp="1"/>
          </p:cNvSpPr>
          <p:nvPr>
            <p:ph type="sldNum" sz="quarter" idx="12"/>
          </p:nvPr>
        </p:nvSpPr>
        <p:spPr/>
        <p:txBody>
          <a:bodyPr/>
          <a:lstStyle>
            <a:lvl1pPr>
              <a:defRPr/>
            </a:lvl1pPr>
          </a:lstStyle>
          <a:p>
            <a:pPr>
              <a:defRPr/>
            </a:pPr>
            <a:fld id="{3BD9DE0D-8130-5A45-8A70-376CA98479D8}" type="slidenum">
              <a:rPr lang="en-US" altLang="en-US"/>
              <a:pPr>
                <a:defRPr/>
              </a:pPr>
              <a:t>‹#›</a:t>
            </a:fld>
            <a:endParaRPr lang="en-US" altLang="en-US"/>
          </a:p>
        </p:txBody>
      </p:sp>
    </p:spTree>
    <p:extLst>
      <p:ext uri="{BB962C8B-B14F-4D97-AF65-F5344CB8AC3E}">
        <p14:creationId xmlns:p14="http://schemas.microsoft.com/office/powerpoint/2010/main" val="41350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rtlCol="0">
            <a:normAutofit/>
          </a:bodyPr>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7492" y="6031951"/>
            <a:ext cx="6922008" cy="411184"/>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7">
            <a:extLst>
              <a:ext uri="{FF2B5EF4-FFF2-40B4-BE49-F238E27FC236}">
                <a16:creationId xmlns:a16="http://schemas.microsoft.com/office/drawing/2014/main" id="{539A4703-5BA2-EB46-948C-BD93A3564647}"/>
              </a:ext>
            </a:extLst>
          </p:cNvPr>
          <p:cNvSpPr>
            <a:spLocks noGrp="1"/>
          </p:cNvSpPr>
          <p:nvPr>
            <p:ph type="dt" sz="half" idx="10"/>
          </p:nvPr>
        </p:nvSpPr>
        <p:spPr/>
        <p:txBody>
          <a:bodyPr/>
          <a:lstStyle>
            <a:lvl1pPr>
              <a:defRPr>
                <a:solidFill>
                  <a:srgbClr val="FFFFFF"/>
                </a:solidFill>
              </a:defRPr>
            </a:lvl1pPr>
          </a:lstStyle>
          <a:p>
            <a:pPr>
              <a:defRPr/>
            </a:pPr>
            <a:fld id="{233E997C-DFEB-304C-B432-A70CAFAB83FD}" type="datetime1">
              <a:rPr lang="en-US" altLang="en-US"/>
              <a:pPr>
                <a:defRPr/>
              </a:pPr>
              <a:t>4/8/2022</a:t>
            </a:fld>
            <a:endParaRPr lang="en-US" altLang="en-US"/>
          </a:p>
        </p:txBody>
      </p:sp>
      <p:sp>
        <p:nvSpPr>
          <p:cNvPr id="6" name="Footer Placeholder 8">
            <a:extLst>
              <a:ext uri="{FF2B5EF4-FFF2-40B4-BE49-F238E27FC236}">
                <a16:creationId xmlns:a16="http://schemas.microsoft.com/office/drawing/2014/main" id="{6EB2D700-1CA1-2144-822D-110241EC609E}"/>
              </a:ext>
            </a:extLst>
          </p:cNvPr>
          <p:cNvSpPr>
            <a:spLocks noGrp="1"/>
          </p:cNvSpPr>
          <p:nvPr>
            <p:ph type="ftr" sz="quarter" idx="11"/>
          </p:nvPr>
        </p:nvSpPr>
        <p:spPr/>
        <p:txBody>
          <a:bodyPr/>
          <a:lstStyle>
            <a:lvl1pPr fontAlgn="base">
              <a:spcBef>
                <a:spcPct val="0"/>
              </a:spcBef>
              <a:spcAft>
                <a:spcPct val="0"/>
              </a:spcAft>
              <a:defRPr>
                <a:solidFill>
                  <a:prstClr val="white">
                    <a:alpha val="75000"/>
                  </a:prstClr>
                </a:solidFill>
                <a:ea typeface="ＭＳ Ｐゴシック" charset="0"/>
                <a:cs typeface="ＭＳ Ｐゴシック" charset="0"/>
              </a:defRPr>
            </a:lvl1pPr>
          </a:lstStyle>
          <a:p>
            <a:pPr>
              <a:defRPr/>
            </a:pPr>
            <a:endParaRPr lang="en-US"/>
          </a:p>
        </p:txBody>
      </p:sp>
      <p:sp>
        <p:nvSpPr>
          <p:cNvPr id="7" name="Slide Number Placeholder 9">
            <a:extLst>
              <a:ext uri="{FF2B5EF4-FFF2-40B4-BE49-F238E27FC236}">
                <a16:creationId xmlns:a16="http://schemas.microsoft.com/office/drawing/2014/main" id="{EE6F440F-CEFA-514B-86B0-6C51F08180DB}"/>
              </a:ext>
            </a:extLst>
          </p:cNvPr>
          <p:cNvSpPr>
            <a:spLocks noGrp="1"/>
          </p:cNvSpPr>
          <p:nvPr>
            <p:ph type="sldNum" sz="quarter" idx="12"/>
          </p:nvPr>
        </p:nvSpPr>
        <p:spPr/>
        <p:txBody>
          <a:bodyPr/>
          <a:lstStyle>
            <a:lvl1pPr>
              <a:defRPr>
                <a:solidFill>
                  <a:srgbClr val="FFFFFF"/>
                </a:solidFill>
              </a:defRPr>
            </a:lvl1pPr>
          </a:lstStyle>
          <a:p>
            <a:pPr>
              <a:defRPr/>
            </a:pPr>
            <a:fld id="{6F68D1CE-FC8E-194F-BA06-5C6B63C37761}" type="slidenum">
              <a:rPr lang="en-US" altLang="en-US"/>
              <a:pPr>
                <a:defRPr/>
              </a:pPr>
              <a:t>‹#›</a:t>
            </a:fld>
            <a:endParaRPr lang="en-US" altLang="en-US"/>
          </a:p>
        </p:txBody>
      </p:sp>
    </p:spTree>
    <p:extLst>
      <p:ext uri="{BB962C8B-B14F-4D97-AF65-F5344CB8AC3E}">
        <p14:creationId xmlns:p14="http://schemas.microsoft.com/office/powerpoint/2010/main" val="4204307680"/>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a:extLst>
              <a:ext uri="{FF2B5EF4-FFF2-40B4-BE49-F238E27FC236}">
                <a16:creationId xmlns:a16="http://schemas.microsoft.com/office/drawing/2014/main" id="{07201BC7-BED0-D843-93DB-22A8617BD6C6}"/>
              </a:ext>
            </a:extLst>
          </p:cNvPr>
          <p:cNvSpPr>
            <a:spLocks noGrp="1"/>
          </p:cNvSpPr>
          <p:nvPr>
            <p:ph type="dt" sz="half" idx="10"/>
          </p:nvPr>
        </p:nvSpPr>
        <p:spPr/>
        <p:txBody>
          <a:bodyPr/>
          <a:lstStyle>
            <a:lvl1pPr>
              <a:defRPr/>
            </a:lvl1pPr>
          </a:lstStyle>
          <a:p>
            <a:pPr>
              <a:defRPr/>
            </a:pPr>
            <a:fld id="{44D920F0-FEB1-2541-A059-C3FC5BE0A1E7}" type="datetime1">
              <a:rPr lang="en-US" altLang="en-US"/>
              <a:pPr>
                <a:defRPr/>
              </a:pPr>
              <a:t>4/8/2022</a:t>
            </a:fld>
            <a:endParaRPr lang="en-US" altLang="en-US"/>
          </a:p>
        </p:txBody>
      </p:sp>
      <p:sp>
        <p:nvSpPr>
          <p:cNvPr id="5" name="Footer Placeholder 7">
            <a:extLst>
              <a:ext uri="{FF2B5EF4-FFF2-40B4-BE49-F238E27FC236}">
                <a16:creationId xmlns:a16="http://schemas.microsoft.com/office/drawing/2014/main" id="{C49B5DAE-E24D-F744-8BAC-3CD662463F13}"/>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8">
            <a:extLst>
              <a:ext uri="{FF2B5EF4-FFF2-40B4-BE49-F238E27FC236}">
                <a16:creationId xmlns:a16="http://schemas.microsoft.com/office/drawing/2014/main" id="{90CCC806-E2E1-C24D-A9B1-8C59BEADBEEC}"/>
              </a:ext>
            </a:extLst>
          </p:cNvPr>
          <p:cNvSpPr>
            <a:spLocks noGrp="1"/>
          </p:cNvSpPr>
          <p:nvPr>
            <p:ph type="sldNum" sz="quarter" idx="12"/>
          </p:nvPr>
        </p:nvSpPr>
        <p:spPr/>
        <p:txBody>
          <a:bodyPr/>
          <a:lstStyle>
            <a:lvl1pPr>
              <a:defRPr/>
            </a:lvl1pPr>
          </a:lstStyle>
          <a:p>
            <a:pPr>
              <a:defRPr/>
            </a:pPr>
            <a:fld id="{DA549200-EF1F-A641-8E2C-0A41573C3522}" type="slidenum">
              <a:rPr lang="en-US" altLang="en-US"/>
              <a:pPr>
                <a:defRPr/>
              </a:pPr>
              <a:t>‹#›</a:t>
            </a:fld>
            <a:endParaRPr lang="en-US" altLang="en-US"/>
          </a:p>
        </p:txBody>
      </p:sp>
    </p:spTree>
    <p:extLst>
      <p:ext uri="{BB962C8B-B14F-4D97-AF65-F5344CB8AC3E}">
        <p14:creationId xmlns:p14="http://schemas.microsoft.com/office/powerpoint/2010/main" val="19013247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a:extLst>
              <a:ext uri="{FF2B5EF4-FFF2-40B4-BE49-F238E27FC236}">
                <a16:creationId xmlns:a16="http://schemas.microsoft.com/office/drawing/2014/main" id="{45A432FC-B1FC-3743-A6E8-67271640A740}"/>
              </a:ext>
            </a:extLst>
          </p:cNvPr>
          <p:cNvSpPr>
            <a:spLocks noGrp="1"/>
          </p:cNvSpPr>
          <p:nvPr>
            <p:ph type="dt" sz="half" idx="10"/>
          </p:nvPr>
        </p:nvSpPr>
        <p:spPr/>
        <p:txBody>
          <a:bodyPr/>
          <a:lstStyle>
            <a:lvl1pPr>
              <a:defRPr/>
            </a:lvl1pPr>
          </a:lstStyle>
          <a:p>
            <a:pPr>
              <a:defRPr/>
            </a:pPr>
            <a:fld id="{13EBBAF8-A45C-F042-8FF1-CB0E04081067}" type="datetime1">
              <a:rPr lang="en-US" altLang="en-US"/>
              <a:pPr>
                <a:defRPr/>
              </a:pPr>
              <a:t>4/8/2022</a:t>
            </a:fld>
            <a:endParaRPr lang="en-US" altLang="en-US"/>
          </a:p>
        </p:txBody>
      </p:sp>
      <p:sp>
        <p:nvSpPr>
          <p:cNvPr id="5" name="Footer Placeholder 7">
            <a:extLst>
              <a:ext uri="{FF2B5EF4-FFF2-40B4-BE49-F238E27FC236}">
                <a16:creationId xmlns:a16="http://schemas.microsoft.com/office/drawing/2014/main" id="{1E44A229-6EF5-AB47-ADF0-812C9506B124}"/>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8">
            <a:extLst>
              <a:ext uri="{FF2B5EF4-FFF2-40B4-BE49-F238E27FC236}">
                <a16:creationId xmlns:a16="http://schemas.microsoft.com/office/drawing/2014/main" id="{5FDE0C0A-82C9-934C-AB08-5FC4E93A2F50}"/>
              </a:ext>
            </a:extLst>
          </p:cNvPr>
          <p:cNvSpPr>
            <a:spLocks noGrp="1"/>
          </p:cNvSpPr>
          <p:nvPr>
            <p:ph type="sldNum" sz="quarter" idx="12"/>
          </p:nvPr>
        </p:nvSpPr>
        <p:spPr/>
        <p:txBody>
          <a:bodyPr/>
          <a:lstStyle>
            <a:lvl1pPr>
              <a:defRPr/>
            </a:lvl1pPr>
          </a:lstStyle>
          <a:p>
            <a:pPr>
              <a:defRPr/>
            </a:pPr>
            <a:fld id="{0AC7CBC5-1D32-1A4F-8557-6B88EE5700AD}" type="slidenum">
              <a:rPr lang="en-US" altLang="en-US"/>
              <a:pPr>
                <a:defRPr/>
              </a:pPr>
              <a:t>‹#›</a:t>
            </a:fld>
            <a:endParaRPr lang="en-US" altLang="en-US"/>
          </a:p>
        </p:txBody>
      </p:sp>
    </p:spTree>
    <p:extLst>
      <p:ext uri="{BB962C8B-B14F-4D97-AF65-F5344CB8AC3E}">
        <p14:creationId xmlns:p14="http://schemas.microsoft.com/office/powerpoint/2010/main" val="4040602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B8C0AEDB-AE72-1C4B-98C5-DD8A57B0F749}"/>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3D172127-04AB-F14E-8A77-E25FA91BEEEF}"/>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239F5AA2-2F81-DE4D-857B-D03D37DA78DC}"/>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9F099C6E-3884-6249-A62E-9F695C70B31F}"/>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solidFill>
                  <a:srgbClr val="000000"/>
                </a:solidFill>
                <a:latin typeface="Garamond" pitchFamily="18" charset="0"/>
                <a:ea typeface="+mn-ea"/>
              </a:defRPr>
            </a:lvl1pPr>
          </a:lstStyle>
          <a:p>
            <a:pPr>
              <a:defRPr/>
            </a:pPr>
            <a:endParaRPr lang="en-US" altLang="en-US"/>
          </a:p>
        </p:txBody>
      </p:sp>
      <p:sp>
        <p:nvSpPr>
          <p:cNvPr id="8" name="Rectangle 5">
            <a:extLst>
              <a:ext uri="{FF2B5EF4-FFF2-40B4-BE49-F238E27FC236}">
                <a16:creationId xmlns:a16="http://schemas.microsoft.com/office/drawing/2014/main" id="{90B983E7-8083-6541-91E7-371C364A38EE}"/>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7EE0FBDF-FEFA-9C4C-B8C1-AA83F67044BE}"/>
              </a:ext>
            </a:extLst>
          </p:cNvPr>
          <p:cNvSpPr>
            <a:spLocks noGrp="1" noChangeArrowheads="1"/>
          </p:cNvSpPr>
          <p:nvPr>
            <p:ph type="sldNum" sz="quarter" idx="12"/>
          </p:nvPr>
        </p:nvSpPr>
        <p:spPr/>
        <p:txBody>
          <a:bodyPr/>
          <a:lstStyle>
            <a:lvl1pPr>
              <a:defRPr sz="1200"/>
            </a:lvl1pPr>
          </a:lstStyle>
          <a:p>
            <a:pPr>
              <a:defRPr/>
            </a:pPr>
            <a:fld id="{DD28897F-2C7E-7F46-B69F-DE95DCD1C75F}" type="slidenum">
              <a:rPr lang="en-US" altLang="en-US"/>
              <a:pPr>
                <a:defRPr/>
              </a:pPr>
              <a:t>‹#›</a:t>
            </a:fld>
            <a:endParaRPr lang="en-US" altLang="en-US"/>
          </a:p>
        </p:txBody>
      </p:sp>
    </p:spTree>
    <p:extLst>
      <p:ext uri="{BB962C8B-B14F-4D97-AF65-F5344CB8AC3E}">
        <p14:creationId xmlns:p14="http://schemas.microsoft.com/office/powerpoint/2010/main" val="198352141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379652B2-5BA2-814B-9197-80813B25BC1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972B4512-5C9F-F24B-ACE5-FEA941FA37B6}"/>
              </a:ext>
            </a:extLst>
          </p:cNvPr>
          <p:cNvSpPr>
            <a:spLocks noGrp="1" noChangeArrowheads="1"/>
          </p:cNvSpPr>
          <p:nvPr>
            <p:ph type="sldNum" sz="quarter" idx="11"/>
          </p:nvPr>
        </p:nvSpPr>
        <p:spPr/>
        <p:txBody>
          <a:bodyPr/>
          <a:lstStyle>
            <a:lvl1pPr>
              <a:defRPr/>
            </a:lvl1pPr>
          </a:lstStyle>
          <a:p>
            <a:pPr>
              <a:defRPr/>
            </a:pPr>
            <a:fld id="{C9B264BD-5CF8-8847-9120-583B5D924A6F}" type="slidenum">
              <a:rPr lang="en-US" altLang="en-US"/>
              <a:pPr>
                <a:defRPr/>
              </a:pPr>
              <a:t>‹#›</a:t>
            </a:fld>
            <a:endParaRPr lang="en-US" altLang="en-US"/>
          </a:p>
        </p:txBody>
      </p:sp>
    </p:spTree>
    <p:extLst>
      <p:ext uri="{BB962C8B-B14F-4D97-AF65-F5344CB8AC3E}">
        <p14:creationId xmlns:p14="http://schemas.microsoft.com/office/powerpoint/2010/main" val="190321007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0C503F49-5E0A-6C4C-8707-2CDE1C016BB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D7EAE19-43CD-0149-9535-D4749EB05249}"/>
              </a:ext>
            </a:extLst>
          </p:cNvPr>
          <p:cNvSpPr>
            <a:spLocks noGrp="1" noChangeArrowheads="1"/>
          </p:cNvSpPr>
          <p:nvPr>
            <p:ph type="sldNum" sz="quarter" idx="11"/>
          </p:nvPr>
        </p:nvSpPr>
        <p:spPr/>
        <p:txBody>
          <a:bodyPr/>
          <a:lstStyle>
            <a:lvl1pPr>
              <a:defRPr/>
            </a:lvl1pPr>
          </a:lstStyle>
          <a:p>
            <a:pPr>
              <a:defRPr/>
            </a:pPr>
            <a:fld id="{55B4427A-0234-FF4A-B617-45AD81C0316B}" type="slidenum">
              <a:rPr lang="en-US" altLang="en-US"/>
              <a:pPr>
                <a:defRPr/>
              </a:pPr>
              <a:t>‹#›</a:t>
            </a:fld>
            <a:endParaRPr lang="en-US" altLang="en-US"/>
          </a:p>
        </p:txBody>
      </p:sp>
    </p:spTree>
    <p:extLst>
      <p:ext uri="{BB962C8B-B14F-4D97-AF65-F5344CB8AC3E}">
        <p14:creationId xmlns:p14="http://schemas.microsoft.com/office/powerpoint/2010/main" val="31698719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6C81874D-6987-554F-A2A7-E1C4E088795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E6FDB72E-FF27-D348-8419-B96CBBA6934E}"/>
              </a:ext>
            </a:extLst>
          </p:cNvPr>
          <p:cNvSpPr>
            <a:spLocks noGrp="1" noChangeArrowheads="1"/>
          </p:cNvSpPr>
          <p:nvPr>
            <p:ph type="sldNum" sz="quarter" idx="11"/>
          </p:nvPr>
        </p:nvSpPr>
        <p:spPr/>
        <p:txBody>
          <a:bodyPr/>
          <a:lstStyle>
            <a:lvl1pPr>
              <a:defRPr/>
            </a:lvl1pPr>
          </a:lstStyle>
          <a:p>
            <a:pPr>
              <a:defRPr/>
            </a:pPr>
            <a:fld id="{CC412D68-2B8E-0F43-9524-393EB5278AD6}" type="slidenum">
              <a:rPr lang="en-US" altLang="en-US"/>
              <a:pPr>
                <a:defRPr/>
              </a:pPr>
              <a:t>‹#›</a:t>
            </a:fld>
            <a:endParaRPr lang="en-US" altLang="en-US"/>
          </a:p>
        </p:txBody>
      </p:sp>
    </p:spTree>
    <p:extLst>
      <p:ext uri="{BB962C8B-B14F-4D97-AF65-F5344CB8AC3E}">
        <p14:creationId xmlns:p14="http://schemas.microsoft.com/office/powerpoint/2010/main" val="15666796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F86B3CF1-52B7-1B4E-AE7A-0549C7D0B2A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8E095FFB-C259-2E43-9A62-A1D62518E03B}"/>
              </a:ext>
            </a:extLst>
          </p:cNvPr>
          <p:cNvSpPr>
            <a:spLocks noGrp="1" noChangeArrowheads="1"/>
          </p:cNvSpPr>
          <p:nvPr>
            <p:ph type="sldNum" sz="quarter" idx="11"/>
          </p:nvPr>
        </p:nvSpPr>
        <p:spPr>
          <a:ln/>
        </p:spPr>
        <p:txBody>
          <a:bodyPr/>
          <a:lstStyle>
            <a:lvl1pPr>
              <a:defRPr/>
            </a:lvl1pPr>
          </a:lstStyle>
          <a:p>
            <a:pPr>
              <a:defRPr/>
            </a:pPr>
            <a:fld id="{CFD471CD-8D2F-4F45-9D79-5AC74AB2E20F}" type="slidenum">
              <a:rPr lang="en-US" altLang="en-US"/>
              <a:pPr>
                <a:defRPr/>
              </a:pPr>
              <a:t>‹#›</a:t>
            </a:fld>
            <a:endParaRPr lang="en-US" altLang="en-US"/>
          </a:p>
        </p:txBody>
      </p:sp>
    </p:spTree>
    <p:extLst>
      <p:ext uri="{BB962C8B-B14F-4D97-AF65-F5344CB8AC3E}">
        <p14:creationId xmlns:p14="http://schemas.microsoft.com/office/powerpoint/2010/main" val="597877878"/>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EFF74D33-B557-2D4A-8CA7-6C068BEA77E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02B7CEDD-20B8-6243-B7DF-B621408F7A2A}"/>
              </a:ext>
            </a:extLst>
          </p:cNvPr>
          <p:cNvSpPr>
            <a:spLocks noGrp="1" noChangeArrowheads="1"/>
          </p:cNvSpPr>
          <p:nvPr>
            <p:ph type="sldNum" sz="quarter" idx="11"/>
          </p:nvPr>
        </p:nvSpPr>
        <p:spPr/>
        <p:txBody>
          <a:bodyPr/>
          <a:lstStyle>
            <a:lvl1pPr>
              <a:defRPr/>
            </a:lvl1pPr>
          </a:lstStyle>
          <a:p>
            <a:pPr>
              <a:defRPr/>
            </a:pPr>
            <a:fld id="{E0D7057D-8804-B74F-813A-684A2729AF5E}" type="slidenum">
              <a:rPr lang="en-US" altLang="en-US"/>
              <a:pPr>
                <a:defRPr/>
              </a:pPr>
              <a:t>‹#›</a:t>
            </a:fld>
            <a:endParaRPr lang="en-US" altLang="en-US"/>
          </a:p>
        </p:txBody>
      </p:sp>
    </p:spTree>
    <p:extLst>
      <p:ext uri="{BB962C8B-B14F-4D97-AF65-F5344CB8AC3E}">
        <p14:creationId xmlns:p14="http://schemas.microsoft.com/office/powerpoint/2010/main" val="285669994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6D416F44-F624-5048-899C-99A0F4C7AEA3}"/>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24B80B40-48F5-3949-AFFD-6910D6AD593F}"/>
              </a:ext>
            </a:extLst>
          </p:cNvPr>
          <p:cNvSpPr>
            <a:spLocks noGrp="1" noChangeArrowheads="1"/>
          </p:cNvSpPr>
          <p:nvPr>
            <p:ph type="sldNum" sz="quarter" idx="11"/>
          </p:nvPr>
        </p:nvSpPr>
        <p:spPr/>
        <p:txBody>
          <a:bodyPr/>
          <a:lstStyle>
            <a:lvl1pPr>
              <a:defRPr/>
            </a:lvl1pPr>
          </a:lstStyle>
          <a:p>
            <a:pPr>
              <a:defRPr/>
            </a:pPr>
            <a:fld id="{AA867CE6-8CAF-1443-BB87-1F9BBECD8B91}" type="slidenum">
              <a:rPr lang="en-US" altLang="en-US"/>
              <a:pPr>
                <a:defRPr/>
              </a:pPr>
              <a:t>‹#›</a:t>
            </a:fld>
            <a:endParaRPr lang="en-US" altLang="en-US"/>
          </a:p>
        </p:txBody>
      </p:sp>
    </p:spTree>
    <p:extLst>
      <p:ext uri="{BB962C8B-B14F-4D97-AF65-F5344CB8AC3E}">
        <p14:creationId xmlns:p14="http://schemas.microsoft.com/office/powerpoint/2010/main" val="270378178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4F10A0E4-55E1-E344-A9A7-514DF6DE64A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5CA045D6-205E-8C4F-BF45-111FB3A77250}"/>
              </a:ext>
            </a:extLst>
          </p:cNvPr>
          <p:cNvSpPr>
            <a:spLocks noGrp="1" noChangeArrowheads="1"/>
          </p:cNvSpPr>
          <p:nvPr>
            <p:ph type="sldNum" sz="quarter" idx="11"/>
          </p:nvPr>
        </p:nvSpPr>
        <p:spPr/>
        <p:txBody>
          <a:bodyPr/>
          <a:lstStyle>
            <a:lvl1pPr>
              <a:defRPr/>
            </a:lvl1pPr>
          </a:lstStyle>
          <a:p>
            <a:pPr>
              <a:defRPr/>
            </a:pPr>
            <a:fld id="{FF5F0CEF-1A2E-4B4E-94B7-F9B11A1657A4}" type="slidenum">
              <a:rPr lang="en-US" altLang="en-US"/>
              <a:pPr>
                <a:defRPr/>
              </a:pPr>
              <a:t>‹#›</a:t>
            </a:fld>
            <a:endParaRPr lang="en-US" altLang="en-US"/>
          </a:p>
        </p:txBody>
      </p:sp>
    </p:spTree>
    <p:extLst>
      <p:ext uri="{BB962C8B-B14F-4D97-AF65-F5344CB8AC3E}">
        <p14:creationId xmlns:p14="http://schemas.microsoft.com/office/powerpoint/2010/main" val="210188514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0245C159-7A18-D446-8CE9-9D889808189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653843B3-C745-6747-AEDF-DB017023B88E}"/>
              </a:ext>
            </a:extLst>
          </p:cNvPr>
          <p:cNvSpPr>
            <a:spLocks noGrp="1" noChangeArrowheads="1"/>
          </p:cNvSpPr>
          <p:nvPr>
            <p:ph type="sldNum" sz="quarter" idx="11"/>
          </p:nvPr>
        </p:nvSpPr>
        <p:spPr/>
        <p:txBody>
          <a:bodyPr/>
          <a:lstStyle>
            <a:lvl1pPr>
              <a:defRPr/>
            </a:lvl1pPr>
          </a:lstStyle>
          <a:p>
            <a:pPr>
              <a:defRPr/>
            </a:pPr>
            <a:fld id="{62AB418C-E36B-F240-8932-8FB0F5F5958A}" type="slidenum">
              <a:rPr lang="en-US" altLang="en-US"/>
              <a:pPr>
                <a:defRPr/>
              </a:pPr>
              <a:t>‹#›</a:t>
            </a:fld>
            <a:endParaRPr lang="en-US" altLang="en-US"/>
          </a:p>
        </p:txBody>
      </p:sp>
    </p:spTree>
    <p:extLst>
      <p:ext uri="{BB962C8B-B14F-4D97-AF65-F5344CB8AC3E}">
        <p14:creationId xmlns:p14="http://schemas.microsoft.com/office/powerpoint/2010/main" val="66008409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FF161BD4-BE84-8F4C-9366-F61686248C29}"/>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01811B5C-E6B4-E142-A3B6-D8C754CE31BF}"/>
              </a:ext>
            </a:extLst>
          </p:cNvPr>
          <p:cNvSpPr>
            <a:spLocks noGrp="1" noChangeArrowheads="1"/>
          </p:cNvSpPr>
          <p:nvPr>
            <p:ph type="sldNum" sz="quarter" idx="11"/>
          </p:nvPr>
        </p:nvSpPr>
        <p:spPr/>
        <p:txBody>
          <a:bodyPr/>
          <a:lstStyle>
            <a:lvl1pPr>
              <a:defRPr/>
            </a:lvl1pPr>
          </a:lstStyle>
          <a:p>
            <a:pPr>
              <a:defRPr/>
            </a:pPr>
            <a:fld id="{7B90E76B-E272-4B47-B40C-ABE8AA31BA5F}" type="slidenum">
              <a:rPr lang="en-US" altLang="en-US"/>
              <a:pPr>
                <a:defRPr/>
              </a:pPr>
              <a:t>‹#›</a:t>
            </a:fld>
            <a:endParaRPr lang="en-US" altLang="en-US"/>
          </a:p>
        </p:txBody>
      </p:sp>
    </p:spTree>
    <p:extLst>
      <p:ext uri="{BB962C8B-B14F-4D97-AF65-F5344CB8AC3E}">
        <p14:creationId xmlns:p14="http://schemas.microsoft.com/office/powerpoint/2010/main" val="359090535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5A125170-765C-1843-9206-97B56AC2920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EC4D52BE-7BDA-3943-867D-4DCAC5A7CE10}"/>
              </a:ext>
            </a:extLst>
          </p:cNvPr>
          <p:cNvSpPr>
            <a:spLocks noGrp="1" noChangeArrowheads="1"/>
          </p:cNvSpPr>
          <p:nvPr>
            <p:ph type="sldNum" sz="quarter" idx="11"/>
          </p:nvPr>
        </p:nvSpPr>
        <p:spPr/>
        <p:txBody>
          <a:bodyPr/>
          <a:lstStyle>
            <a:lvl1pPr>
              <a:defRPr/>
            </a:lvl1pPr>
          </a:lstStyle>
          <a:p>
            <a:pPr>
              <a:defRPr/>
            </a:pPr>
            <a:fld id="{ABE7DE28-7A66-164E-95E7-450898FA5DE7}" type="slidenum">
              <a:rPr lang="en-US" altLang="en-US"/>
              <a:pPr>
                <a:defRPr/>
              </a:pPr>
              <a:t>‹#›</a:t>
            </a:fld>
            <a:endParaRPr lang="en-US" altLang="en-US"/>
          </a:p>
        </p:txBody>
      </p:sp>
    </p:spTree>
    <p:extLst>
      <p:ext uri="{BB962C8B-B14F-4D97-AF65-F5344CB8AC3E}">
        <p14:creationId xmlns:p14="http://schemas.microsoft.com/office/powerpoint/2010/main" val="314152369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2C3415BA-4F86-7645-B96B-6D52B81FB169}"/>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295352D9-45D6-C143-B112-7757F6ECFD53}"/>
              </a:ext>
            </a:extLst>
          </p:cNvPr>
          <p:cNvSpPr>
            <a:spLocks noGrp="1" noChangeArrowheads="1"/>
          </p:cNvSpPr>
          <p:nvPr>
            <p:ph type="sldNum" sz="quarter" idx="11"/>
          </p:nvPr>
        </p:nvSpPr>
        <p:spPr/>
        <p:txBody>
          <a:bodyPr/>
          <a:lstStyle>
            <a:lvl1pPr>
              <a:defRPr/>
            </a:lvl1pPr>
          </a:lstStyle>
          <a:p>
            <a:pPr>
              <a:defRPr/>
            </a:pPr>
            <a:fld id="{D57576C8-4CB5-EB47-A907-7F94696BF5CF}" type="slidenum">
              <a:rPr lang="en-US" altLang="en-US"/>
              <a:pPr>
                <a:defRPr/>
              </a:pPr>
              <a:t>‹#›</a:t>
            </a:fld>
            <a:endParaRPr lang="en-US" altLang="en-US"/>
          </a:p>
        </p:txBody>
      </p:sp>
    </p:spTree>
    <p:extLst>
      <p:ext uri="{BB962C8B-B14F-4D97-AF65-F5344CB8AC3E}">
        <p14:creationId xmlns:p14="http://schemas.microsoft.com/office/powerpoint/2010/main" val="325287412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3AD25134-EA78-B244-BD5E-7B5D1163FC5A}"/>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1C4557B9-6B1E-2F4D-B6C2-B2A1DA603A43}"/>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B4F4B93D-BF22-A149-BABA-90115B5D13E7}"/>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30DF3E3D-46D9-DB43-8730-C0994CEC1A83}"/>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a:extLst>
              <a:ext uri="{FF2B5EF4-FFF2-40B4-BE49-F238E27FC236}">
                <a16:creationId xmlns:a16="http://schemas.microsoft.com/office/drawing/2014/main" id="{621A4F04-3E3C-1847-A6F0-DE424E4F54A8}"/>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3AFBFE3F-2108-1444-A8AF-58789E512E92}"/>
              </a:ext>
            </a:extLst>
          </p:cNvPr>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6930F04B-11B6-5640-A1E4-882842C3BEC8}" type="slidenum">
              <a:rPr lang="en-US" altLang="en-US"/>
              <a:pPr>
                <a:defRPr/>
              </a:pPr>
              <a:t>‹#›</a:t>
            </a:fld>
            <a:endParaRPr lang="en-US" altLang="en-US"/>
          </a:p>
        </p:txBody>
      </p:sp>
    </p:spTree>
    <p:extLst>
      <p:ext uri="{BB962C8B-B14F-4D97-AF65-F5344CB8AC3E}">
        <p14:creationId xmlns:p14="http://schemas.microsoft.com/office/powerpoint/2010/main" val="12070021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F4E2F54E-60B9-2F4F-89E6-30CBFA1ABAB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67796C9-FBA3-3942-A3B6-53B40D25BA3D}"/>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3CF7A15-8D90-1445-BE37-F18227DCF408}" type="slidenum">
              <a:rPr lang="en-US" altLang="en-US"/>
              <a:pPr>
                <a:defRPr/>
              </a:pPr>
              <a:t>‹#›</a:t>
            </a:fld>
            <a:endParaRPr lang="en-US" altLang="en-US"/>
          </a:p>
        </p:txBody>
      </p:sp>
    </p:spTree>
    <p:extLst>
      <p:ext uri="{BB962C8B-B14F-4D97-AF65-F5344CB8AC3E}">
        <p14:creationId xmlns:p14="http://schemas.microsoft.com/office/powerpoint/2010/main" val="239648316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C3FA9C44-8B01-8249-93D9-1383E87490C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BCEF2B4A-BAB8-3D4F-9B4C-D6A6221B3958}"/>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DB02DC1-0A42-4A43-BE99-F4D1DC9EAA1C}" type="slidenum">
              <a:rPr lang="en-US" altLang="en-US"/>
              <a:pPr>
                <a:defRPr/>
              </a:pPr>
              <a:t>‹#›</a:t>
            </a:fld>
            <a:endParaRPr lang="en-US" altLang="en-US"/>
          </a:p>
        </p:txBody>
      </p:sp>
    </p:spTree>
    <p:extLst>
      <p:ext uri="{BB962C8B-B14F-4D97-AF65-F5344CB8AC3E}">
        <p14:creationId xmlns:p14="http://schemas.microsoft.com/office/powerpoint/2010/main" val="29079342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DF7DD1FF-752F-CF4C-8945-3B4238296D0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1030">
            <a:extLst>
              <a:ext uri="{FF2B5EF4-FFF2-40B4-BE49-F238E27FC236}">
                <a16:creationId xmlns:a16="http://schemas.microsoft.com/office/drawing/2014/main" id="{7513F226-2EB8-7844-A867-B8F2BD7B39AD}"/>
              </a:ext>
            </a:extLst>
          </p:cNvPr>
          <p:cNvSpPr>
            <a:spLocks noGrp="1" noChangeArrowheads="1"/>
          </p:cNvSpPr>
          <p:nvPr>
            <p:ph type="sldNum" sz="quarter" idx="11"/>
          </p:nvPr>
        </p:nvSpPr>
        <p:spPr>
          <a:ln/>
        </p:spPr>
        <p:txBody>
          <a:bodyPr/>
          <a:lstStyle>
            <a:lvl1pPr>
              <a:defRPr/>
            </a:lvl1pPr>
          </a:lstStyle>
          <a:p>
            <a:pPr>
              <a:defRPr/>
            </a:pPr>
            <a:fld id="{4DDC317A-7115-1447-A3EA-179600B564D0}" type="slidenum">
              <a:rPr lang="en-US" altLang="en-US"/>
              <a:pPr>
                <a:defRPr/>
              </a:pPr>
              <a:t>‹#›</a:t>
            </a:fld>
            <a:endParaRPr lang="en-US" altLang="en-US"/>
          </a:p>
        </p:txBody>
      </p:sp>
    </p:spTree>
    <p:extLst>
      <p:ext uri="{BB962C8B-B14F-4D97-AF65-F5344CB8AC3E}">
        <p14:creationId xmlns:p14="http://schemas.microsoft.com/office/powerpoint/2010/main" val="298840649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8627C71B-EDC2-1445-BBA8-64078224918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0B958A16-5E9C-B445-AF57-EF5CDEBF3E0E}"/>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AB06FE8-1E6A-3342-8236-C414132BF53E}" type="slidenum">
              <a:rPr lang="en-US" altLang="en-US"/>
              <a:pPr>
                <a:defRPr/>
              </a:pPr>
              <a:t>‹#›</a:t>
            </a:fld>
            <a:endParaRPr lang="en-US" altLang="en-US"/>
          </a:p>
        </p:txBody>
      </p:sp>
    </p:spTree>
    <p:extLst>
      <p:ext uri="{BB962C8B-B14F-4D97-AF65-F5344CB8AC3E}">
        <p14:creationId xmlns:p14="http://schemas.microsoft.com/office/powerpoint/2010/main" val="405869626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02AFDBD5-081C-2C49-9625-F770FCBA5E4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15294AE6-4DF2-EC4B-9344-697D8BAF10CC}"/>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1B1B105-BE8E-8842-8E6D-0757A98AA255}" type="slidenum">
              <a:rPr lang="en-US" altLang="en-US"/>
              <a:pPr>
                <a:defRPr/>
              </a:pPr>
              <a:t>‹#›</a:t>
            </a:fld>
            <a:endParaRPr lang="en-US" altLang="en-US"/>
          </a:p>
        </p:txBody>
      </p:sp>
    </p:spTree>
    <p:extLst>
      <p:ext uri="{BB962C8B-B14F-4D97-AF65-F5344CB8AC3E}">
        <p14:creationId xmlns:p14="http://schemas.microsoft.com/office/powerpoint/2010/main" val="315581423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CAC96CBF-A6DE-D046-A601-59A502E06421}"/>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3FDE946E-95D0-5A4C-B651-F48795EF13DF}"/>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4D70267-3EB3-DF44-AB1B-3C13678813A3}" type="slidenum">
              <a:rPr lang="en-US" altLang="en-US"/>
              <a:pPr>
                <a:defRPr/>
              </a:pPr>
              <a:t>‹#›</a:t>
            </a:fld>
            <a:endParaRPr lang="en-US" altLang="en-US"/>
          </a:p>
        </p:txBody>
      </p:sp>
    </p:spTree>
    <p:extLst>
      <p:ext uri="{BB962C8B-B14F-4D97-AF65-F5344CB8AC3E}">
        <p14:creationId xmlns:p14="http://schemas.microsoft.com/office/powerpoint/2010/main" val="310932270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E562540-E7C4-BB43-B566-144491F47A47}"/>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F05215AC-8F39-1E47-9F14-BF4613727717}"/>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15B707F-67A4-DA42-816E-5DF13A099CC4}" type="slidenum">
              <a:rPr lang="en-US" altLang="en-US"/>
              <a:pPr>
                <a:defRPr/>
              </a:pPr>
              <a:t>‹#›</a:t>
            </a:fld>
            <a:endParaRPr lang="en-US" altLang="en-US"/>
          </a:p>
        </p:txBody>
      </p:sp>
    </p:spTree>
    <p:extLst>
      <p:ext uri="{BB962C8B-B14F-4D97-AF65-F5344CB8AC3E}">
        <p14:creationId xmlns:p14="http://schemas.microsoft.com/office/powerpoint/2010/main" val="303127869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DBDF044A-9556-3740-9960-C2B708761B6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0D75F002-2226-814E-A0B5-493B26014BEA}"/>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9815857-AD7B-954C-A805-6C7780519740}" type="slidenum">
              <a:rPr lang="en-US" altLang="en-US"/>
              <a:pPr>
                <a:defRPr/>
              </a:pPr>
              <a:t>‹#›</a:t>
            </a:fld>
            <a:endParaRPr lang="en-US" altLang="en-US"/>
          </a:p>
        </p:txBody>
      </p:sp>
    </p:spTree>
    <p:extLst>
      <p:ext uri="{BB962C8B-B14F-4D97-AF65-F5344CB8AC3E}">
        <p14:creationId xmlns:p14="http://schemas.microsoft.com/office/powerpoint/2010/main" val="123235361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3B8C2278-83B5-F34A-A426-482F7D9975E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653745FE-DDF7-2949-AE24-A78FFF7D0B35}"/>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5385B63-ABF2-1946-97AC-B4A44E920B06}" type="slidenum">
              <a:rPr lang="en-US" altLang="en-US"/>
              <a:pPr>
                <a:defRPr/>
              </a:pPr>
              <a:t>‹#›</a:t>
            </a:fld>
            <a:endParaRPr lang="en-US" altLang="en-US"/>
          </a:p>
        </p:txBody>
      </p:sp>
    </p:spTree>
    <p:extLst>
      <p:ext uri="{BB962C8B-B14F-4D97-AF65-F5344CB8AC3E}">
        <p14:creationId xmlns:p14="http://schemas.microsoft.com/office/powerpoint/2010/main" val="126726256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C5C9978C-3A26-2240-85BB-98C2D44E24D4}"/>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2D6271E4-1979-1F4C-9E16-9D4FA0DB1738}"/>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4871C2D-B2AE-A446-B995-D8BF8ACD8CA2}" type="slidenum">
              <a:rPr lang="en-US" altLang="en-US"/>
              <a:pPr>
                <a:defRPr/>
              </a:pPr>
              <a:t>‹#›</a:t>
            </a:fld>
            <a:endParaRPr lang="en-US" altLang="en-US"/>
          </a:p>
        </p:txBody>
      </p:sp>
    </p:spTree>
    <p:extLst>
      <p:ext uri="{BB962C8B-B14F-4D97-AF65-F5344CB8AC3E}">
        <p14:creationId xmlns:p14="http://schemas.microsoft.com/office/powerpoint/2010/main" val="255459638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7CACDB55-BD39-6349-B6F6-E9BA947B984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F0A13895-9246-964F-A123-DC4E8E000A6A}"/>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1131645-0551-0E43-AA4A-B37F3BEF458B}" type="slidenum">
              <a:rPr lang="en-US" altLang="en-US"/>
              <a:pPr>
                <a:defRPr/>
              </a:pPr>
              <a:t>‹#›</a:t>
            </a:fld>
            <a:endParaRPr lang="en-US" altLang="en-US"/>
          </a:p>
        </p:txBody>
      </p:sp>
    </p:spTree>
    <p:extLst>
      <p:ext uri="{BB962C8B-B14F-4D97-AF65-F5344CB8AC3E}">
        <p14:creationId xmlns:p14="http://schemas.microsoft.com/office/powerpoint/2010/main" val="377026424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BB22F3D8-372A-7E4F-BAF0-2B62E16D72F9}"/>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2538D10A-B20C-1F4A-A69F-0F0B507B6CBC}"/>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323C0A52-D6B6-4A4D-BD73-5955293DBD07}"/>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203D96CF-D2B5-284A-8A3B-88E2B14F16CA}"/>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a:extLst>
              <a:ext uri="{FF2B5EF4-FFF2-40B4-BE49-F238E27FC236}">
                <a16:creationId xmlns:a16="http://schemas.microsoft.com/office/drawing/2014/main" id="{ECE92EBB-E8F1-BB42-9972-9FC2F1E39DD3}"/>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D815D7EE-6875-8949-837F-2AE3A4F79FD4}"/>
              </a:ext>
            </a:extLst>
          </p:cNvPr>
          <p:cNvSpPr>
            <a:spLocks noGrp="1" noChangeArrowheads="1"/>
          </p:cNvSpPr>
          <p:nvPr>
            <p:ph type="sldNum" sz="quarter" idx="12"/>
          </p:nvPr>
        </p:nvSpPr>
        <p:spPr/>
        <p:txBody>
          <a:bodyPr/>
          <a:lstStyle>
            <a:lvl1pPr>
              <a:defRPr sz="1200"/>
            </a:lvl1pPr>
          </a:lstStyle>
          <a:p>
            <a:pPr>
              <a:defRPr/>
            </a:pPr>
            <a:fld id="{800691C5-9FA5-3F46-90A7-ED5D0D102BB3}" type="slidenum">
              <a:rPr lang="en-US" altLang="en-US"/>
              <a:pPr>
                <a:defRPr/>
              </a:pPr>
              <a:t>‹#›</a:t>
            </a:fld>
            <a:endParaRPr lang="en-US" altLang="en-US"/>
          </a:p>
        </p:txBody>
      </p:sp>
    </p:spTree>
    <p:extLst>
      <p:ext uri="{BB962C8B-B14F-4D97-AF65-F5344CB8AC3E}">
        <p14:creationId xmlns:p14="http://schemas.microsoft.com/office/powerpoint/2010/main" val="326276362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997527"/>
            <a:ext cx="8610600" cy="5193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30D4116A-1656-924F-8339-968CDC00B50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92E4BB7-CF8F-934D-88CB-2C51D02F6495}"/>
              </a:ext>
            </a:extLst>
          </p:cNvPr>
          <p:cNvSpPr>
            <a:spLocks noGrp="1" noChangeArrowheads="1"/>
          </p:cNvSpPr>
          <p:nvPr>
            <p:ph type="sldNum" sz="quarter" idx="11"/>
          </p:nvPr>
        </p:nvSpPr>
        <p:spPr>
          <a:ln/>
        </p:spPr>
        <p:txBody>
          <a:bodyPr/>
          <a:lstStyle>
            <a:lvl1pPr>
              <a:defRPr/>
            </a:lvl1pPr>
          </a:lstStyle>
          <a:p>
            <a:pPr>
              <a:defRPr/>
            </a:pPr>
            <a:fld id="{8DE33320-76E4-0249-8CA9-3902D97168FA}" type="slidenum">
              <a:rPr lang="en-US" altLang="en-US"/>
              <a:pPr>
                <a:defRPr/>
              </a:pPr>
              <a:t>‹#›</a:t>
            </a:fld>
            <a:endParaRPr lang="en-US" altLang="en-US"/>
          </a:p>
        </p:txBody>
      </p:sp>
    </p:spTree>
    <p:extLst>
      <p:ext uri="{BB962C8B-B14F-4D97-AF65-F5344CB8AC3E}">
        <p14:creationId xmlns:p14="http://schemas.microsoft.com/office/powerpoint/2010/main" val="2780190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A978A423-3D9F-894F-B5AD-E1A2D46BB97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1030">
            <a:extLst>
              <a:ext uri="{FF2B5EF4-FFF2-40B4-BE49-F238E27FC236}">
                <a16:creationId xmlns:a16="http://schemas.microsoft.com/office/drawing/2014/main" id="{97848F5F-7FA1-4047-92D1-DE982BEA3E23}"/>
              </a:ext>
            </a:extLst>
          </p:cNvPr>
          <p:cNvSpPr>
            <a:spLocks noGrp="1" noChangeArrowheads="1"/>
          </p:cNvSpPr>
          <p:nvPr>
            <p:ph type="sldNum" sz="quarter" idx="11"/>
          </p:nvPr>
        </p:nvSpPr>
        <p:spPr>
          <a:ln/>
        </p:spPr>
        <p:txBody>
          <a:bodyPr/>
          <a:lstStyle>
            <a:lvl1pPr>
              <a:defRPr/>
            </a:lvl1pPr>
          </a:lstStyle>
          <a:p>
            <a:pPr>
              <a:defRPr/>
            </a:pPr>
            <a:fld id="{D24479A0-53FE-6846-9177-9D957D5DB55D}" type="slidenum">
              <a:rPr lang="en-US" altLang="en-US"/>
              <a:pPr>
                <a:defRPr/>
              </a:pPr>
              <a:t>‹#›</a:t>
            </a:fld>
            <a:endParaRPr lang="en-US" altLang="en-US"/>
          </a:p>
        </p:txBody>
      </p:sp>
    </p:spTree>
    <p:extLst>
      <p:ext uri="{BB962C8B-B14F-4D97-AF65-F5344CB8AC3E}">
        <p14:creationId xmlns:p14="http://schemas.microsoft.com/office/powerpoint/2010/main" val="1821124980"/>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2D009077-10AD-0947-8806-7D3C25918E64}"/>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A347429-32EA-F843-AE5C-FC1A699EBC2F}"/>
              </a:ext>
            </a:extLst>
          </p:cNvPr>
          <p:cNvSpPr>
            <a:spLocks noGrp="1" noChangeArrowheads="1"/>
          </p:cNvSpPr>
          <p:nvPr>
            <p:ph type="sldNum" sz="quarter" idx="11"/>
          </p:nvPr>
        </p:nvSpPr>
        <p:spPr>
          <a:ln/>
        </p:spPr>
        <p:txBody>
          <a:bodyPr/>
          <a:lstStyle>
            <a:lvl1pPr>
              <a:defRPr/>
            </a:lvl1pPr>
          </a:lstStyle>
          <a:p>
            <a:pPr>
              <a:defRPr/>
            </a:pPr>
            <a:fld id="{06FAB052-3664-BF4F-993F-29369860E1D8}" type="slidenum">
              <a:rPr lang="en-US" altLang="en-US"/>
              <a:pPr>
                <a:defRPr/>
              </a:pPr>
              <a:t>‹#›</a:t>
            </a:fld>
            <a:endParaRPr lang="en-US" altLang="en-US"/>
          </a:p>
        </p:txBody>
      </p:sp>
    </p:spTree>
    <p:extLst>
      <p:ext uri="{BB962C8B-B14F-4D97-AF65-F5344CB8AC3E}">
        <p14:creationId xmlns:p14="http://schemas.microsoft.com/office/powerpoint/2010/main" val="96372301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4642810-0270-CB48-A1CA-24DCF4455E9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431DA97B-4E00-DC4F-B7DB-18E15C434422}"/>
              </a:ext>
            </a:extLst>
          </p:cNvPr>
          <p:cNvSpPr>
            <a:spLocks noGrp="1" noChangeArrowheads="1"/>
          </p:cNvSpPr>
          <p:nvPr>
            <p:ph type="sldNum" sz="quarter" idx="11"/>
          </p:nvPr>
        </p:nvSpPr>
        <p:spPr>
          <a:ln/>
        </p:spPr>
        <p:txBody>
          <a:bodyPr/>
          <a:lstStyle>
            <a:lvl1pPr>
              <a:defRPr/>
            </a:lvl1pPr>
          </a:lstStyle>
          <a:p>
            <a:pPr>
              <a:defRPr/>
            </a:pPr>
            <a:fld id="{6C6EB4A5-7404-294B-999D-175F606D6201}" type="slidenum">
              <a:rPr lang="en-US" altLang="en-US"/>
              <a:pPr>
                <a:defRPr/>
              </a:pPr>
              <a:t>‹#›</a:t>
            </a:fld>
            <a:endParaRPr lang="en-US" altLang="en-US"/>
          </a:p>
        </p:txBody>
      </p:sp>
    </p:spTree>
    <p:extLst>
      <p:ext uri="{BB962C8B-B14F-4D97-AF65-F5344CB8AC3E}">
        <p14:creationId xmlns:p14="http://schemas.microsoft.com/office/powerpoint/2010/main" val="229595606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24BD8FCD-1BEB-6A42-B8B1-C39ED5BE279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a:extLst>
              <a:ext uri="{FF2B5EF4-FFF2-40B4-BE49-F238E27FC236}">
                <a16:creationId xmlns:a16="http://schemas.microsoft.com/office/drawing/2014/main" id="{91A21973-5A9E-154E-A49A-033DD08EB7E1}"/>
              </a:ext>
            </a:extLst>
          </p:cNvPr>
          <p:cNvSpPr>
            <a:spLocks noGrp="1" noChangeArrowheads="1"/>
          </p:cNvSpPr>
          <p:nvPr>
            <p:ph type="sldNum" sz="quarter" idx="11"/>
          </p:nvPr>
        </p:nvSpPr>
        <p:spPr>
          <a:ln/>
        </p:spPr>
        <p:txBody>
          <a:bodyPr/>
          <a:lstStyle>
            <a:lvl1pPr>
              <a:defRPr/>
            </a:lvl1pPr>
          </a:lstStyle>
          <a:p>
            <a:pPr>
              <a:defRPr/>
            </a:pPr>
            <a:fld id="{08A13A1E-7D24-2943-AA19-843CF9E69946}" type="slidenum">
              <a:rPr lang="en-US" altLang="en-US"/>
              <a:pPr>
                <a:defRPr/>
              </a:pPr>
              <a:t>‹#›</a:t>
            </a:fld>
            <a:endParaRPr lang="en-US" altLang="en-US"/>
          </a:p>
        </p:txBody>
      </p:sp>
    </p:spTree>
    <p:extLst>
      <p:ext uri="{BB962C8B-B14F-4D97-AF65-F5344CB8AC3E}">
        <p14:creationId xmlns:p14="http://schemas.microsoft.com/office/powerpoint/2010/main" val="22558978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DB659D62-F008-694B-A107-310AB43E4CD0}"/>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a:extLst>
              <a:ext uri="{FF2B5EF4-FFF2-40B4-BE49-F238E27FC236}">
                <a16:creationId xmlns:a16="http://schemas.microsoft.com/office/drawing/2014/main" id="{866F093A-DC6C-3444-8F25-CDFB50F79EDF}"/>
              </a:ext>
            </a:extLst>
          </p:cNvPr>
          <p:cNvSpPr>
            <a:spLocks noGrp="1" noChangeArrowheads="1"/>
          </p:cNvSpPr>
          <p:nvPr>
            <p:ph type="sldNum" sz="quarter" idx="11"/>
          </p:nvPr>
        </p:nvSpPr>
        <p:spPr>
          <a:ln/>
        </p:spPr>
        <p:txBody>
          <a:bodyPr/>
          <a:lstStyle>
            <a:lvl1pPr>
              <a:defRPr/>
            </a:lvl1pPr>
          </a:lstStyle>
          <a:p>
            <a:pPr>
              <a:defRPr/>
            </a:pPr>
            <a:fld id="{3BD812E9-CA0A-8244-A046-0571FC545305}" type="slidenum">
              <a:rPr lang="en-US" altLang="en-US"/>
              <a:pPr>
                <a:defRPr/>
              </a:pPr>
              <a:t>‹#›</a:t>
            </a:fld>
            <a:endParaRPr lang="en-US" altLang="en-US"/>
          </a:p>
        </p:txBody>
      </p:sp>
    </p:spTree>
    <p:extLst>
      <p:ext uri="{BB962C8B-B14F-4D97-AF65-F5344CB8AC3E}">
        <p14:creationId xmlns:p14="http://schemas.microsoft.com/office/powerpoint/2010/main" val="173222424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96B94DE-149A-A84D-858F-4D5B428FA7A4}"/>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a:extLst>
              <a:ext uri="{FF2B5EF4-FFF2-40B4-BE49-F238E27FC236}">
                <a16:creationId xmlns:a16="http://schemas.microsoft.com/office/drawing/2014/main" id="{24B1C692-591D-3346-8E1A-A19CC1BBF043}"/>
              </a:ext>
            </a:extLst>
          </p:cNvPr>
          <p:cNvSpPr>
            <a:spLocks noGrp="1" noChangeArrowheads="1"/>
          </p:cNvSpPr>
          <p:nvPr>
            <p:ph type="sldNum" sz="quarter" idx="11"/>
          </p:nvPr>
        </p:nvSpPr>
        <p:spPr>
          <a:ln/>
        </p:spPr>
        <p:txBody>
          <a:bodyPr/>
          <a:lstStyle>
            <a:lvl1pPr>
              <a:defRPr/>
            </a:lvl1pPr>
          </a:lstStyle>
          <a:p>
            <a:pPr>
              <a:defRPr/>
            </a:pPr>
            <a:fld id="{1D4001C4-BF5C-F640-BD99-70162C2025EC}" type="slidenum">
              <a:rPr lang="en-US" altLang="en-US"/>
              <a:pPr>
                <a:defRPr/>
              </a:pPr>
              <a:t>‹#›</a:t>
            </a:fld>
            <a:endParaRPr lang="en-US" altLang="en-US"/>
          </a:p>
        </p:txBody>
      </p:sp>
    </p:spTree>
    <p:extLst>
      <p:ext uri="{BB962C8B-B14F-4D97-AF65-F5344CB8AC3E}">
        <p14:creationId xmlns:p14="http://schemas.microsoft.com/office/powerpoint/2010/main" val="263486558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7690CA2F-7EF4-4D4B-B05E-9CD06D97C0C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3EF9E563-85B6-884B-A069-BAB01B87B7D8}"/>
              </a:ext>
            </a:extLst>
          </p:cNvPr>
          <p:cNvSpPr>
            <a:spLocks noGrp="1" noChangeArrowheads="1"/>
          </p:cNvSpPr>
          <p:nvPr>
            <p:ph type="sldNum" sz="quarter" idx="11"/>
          </p:nvPr>
        </p:nvSpPr>
        <p:spPr>
          <a:ln/>
        </p:spPr>
        <p:txBody>
          <a:bodyPr/>
          <a:lstStyle>
            <a:lvl1pPr>
              <a:defRPr/>
            </a:lvl1pPr>
          </a:lstStyle>
          <a:p>
            <a:pPr>
              <a:defRPr/>
            </a:pPr>
            <a:fld id="{7D3D0717-7499-9E44-845B-E851FCB16976}" type="slidenum">
              <a:rPr lang="en-US" altLang="en-US"/>
              <a:pPr>
                <a:defRPr/>
              </a:pPr>
              <a:t>‹#›</a:t>
            </a:fld>
            <a:endParaRPr lang="en-US" altLang="en-US"/>
          </a:p>
        </p:txBody>
      </p:sp>
    </p:spTree>
    <p:extLst>
      <p:ext uri="{BB962C8B-B14F-4D97-AF65-F5344CB8AC3E}">
        <p14:creationId xmlns:p14="http://schemas.microsoft.com/office/powerpoint/2010/main" val="85189640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9562426B-A5A0-F944-991E-0F589442A93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9EBECD59-3F6D-0145-A9B5-5EE2DF859F8B}"/>
              </a:ext>
            </a:extLst>
          </p:cNvPr>
          <p:cNvSpPr>
            <a:spLocks noGrp="1" noChangeArrowheads="1"/>
          </p:cNvSpPr>
          <p:nvPr>
            <p:ph type="sldNum" sz="quarter" idx="11"/>
          </p:nvPr>
        </p:nvSpPr>
        <p:spPr>
          <a:ln/>
        </p:spPr>
        <p:txBody>
          <a:bodyPr/>
          <a:lstStyle>
            <a:lvl1pPr>
              <a:defRPr/>
            </a:lvl1pPr>
          </a:lstStyle>
          <a:p>
            <a:pPr>
              <a:defRPr/>
            </a:pPr>
            <a:fld id="{25E9139E-1132-E74D-AAEB-A81F8150B18F}" type="slidenum">
              <a:rPr lang="en-US" altLang="en-US"/>
              <a:pPr>
                <a:defRPr/>
              </a:pPr>
              <a:t>‹#›</a:t>
            </a:fld>
            <a:endParaRPr lang="en-US" altLang="en-US"/>
          </a:p>
        </p:txBody>
      </p:sp>
    </p:spTree>
    <p:extLst>
      <p:ext uri="{BB962C8B-B14F-4D97-AF65-F5344CB8AC3E}">
        <p14:creationId xmlns:p14="http://schemas.microsoft.com/office/powerpoint/2010/main" val="180224518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BB00FC4D-28B2-774A-BDF5-CB3A5D1E70E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EBDB0E60-2A7B-1B44-BB6D-97BF3A139C97}"/>
              </a:ext>
            </a:extLst>
          </p:cNvPr>
          <p:cNvSpPr>
            <a:spLocks noGrp="1" noChangeArrowheads="1"/>
          </p:cNvSpPr>
          <p:nvPr>
            <p:ph type="sldNum" sz="quarter" idx="11"/>
          </p:nvPr>
        </p:nvSpPr>
        <p:spPr>
          <a:ln/>
        </p:spPr>
        <p:txBody>
          <a:bodyPr/>
          <a:lstStyle>
            <a:lvl1pPr>
              <a:defRPr/>
            </a:lvl1pPr>
          </a:lstStyle>
          <a:p>
            <a:pPr>
              <a:defRPr/>
            </a:pPr>
            <a:fld id="{FC5C9412-F662-064D-BEDC-D33A60B08A72}" type="slidenum">
              <a:rPr lang="en-US" altLang="en-US"/>
              <a:pPr>
                <a:defRPr/>
              </a:pPr>
              <a:t>‹#›</a:t>
            </a:fld>
            <a:endParaRPr lang="en-US" altLang="en-US"/>
          </a:p>
        </p:txBody>
      </p:sp>
    </p:spTree>
    <p:extLst>
      <p:ext uri="{BB962C8B-B14F-4D97-AF65-F5344CB8AC3E}">
        <p14:creationId xmlns:p14="http://schemas.microsoft.com/office/powerpoint/2010/main" val="3471760168"/>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10E3EA30-DFF3-9C4B-9691-5C9AAB88EB4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2B2EE262-3A13-4443-80B8-614C7A4B25F7}"/>
              </a:ext>
            </a:extLst>
          </p:cNvPr>
          <p:cNvSpPr>
            <a:spLocks noGrp="1" noChangeArrowheads="1"/>
          </p:cNvSpPr>
          <p:nvPr>
            <p:ph type="sldNum" sz="quarter" idx="11"/>
          </p:nvPr>
        </p:nvSpPr>
        <p:spPr>
          <a:ln/>
        </p:spPr>
        <p:txBody>
          <a:bodyPr/>
          <a:lstStyle>
            <a:lvl1pPr>
              <a:defRPr/>
            </a:lvl1pPr>
          </a:lstStyle>
          <a:p>
            <a:pPr>
              <a:defRPr/>
            </a:pPr>
            <a:fld id="{C5970A1F-36EE-AC4A-B790-1CFE7EECDED3}" type="slidenum">
              <a:rPr lang="en-US" altLang="en-US"/>
              <a:pPr>
                <a:defRPr/>
              </a:pPr>
              <a:t>‹#›</a:t>
            </a:fld>
            <a:endParaRPr lang="en-US" altLang="en-US"/>
          </a:p>
        </p:txBody>
      </p:sp>
    </p:spTree>
    <p:extLst>
      <p:ext uri="{BB962C8B-B14F-4D97-AF65-F5344CB8AC3E}">
        <p14:creationId xmlns:p14="http://schemas.microsoft.com/office/powerpoint/2010/main" val="3425264658"/>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ClipArt Placeholder 2"/>
          <p:cNvSpPr>
            <a:spLocks noGrp="1"/>
          </p:cNvSpPr>
          <p:nvPr>
            <p:ph type="clipArt" sz="half" idx="1"/>
          </p:nvPr>
        </p:nvSpPr>
        <p:spPr>
          <a:xfrm>
            <a:off x="228600" y="1371600"/>
            <a:ext cx="4229100" cy="4876800"/>
          </a:xfrm>
        </p:spPr>
        <p:txBody>
          <a:bodyPr/>
          <a:lstStyle/>
          <a:p>
            <a:pPr lvl="0"/>
            <a:endParaRPr lang="en-US" noProof="0"/>
          </a:p>
        </p:txBody>
      </p:sp>
      <p:sp>
        <p:nvSpPr>
          <p:cNvPr id="4" name="Text Placeholder 3"/>
          <p:cNvSpPr>
            <a:spLocks noGrp="1"/>
          </p:cNvSpPr>
          <p:nvPr>
            <p:ph type="body" sz="half" idx="2"/>
          </p:nvPr>
        </p:nvSpPr>
        <p:spPr>
          <a:xfrm>
            <a:off x="4610100" y="1371600"/>
            <a:ext cx="4229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A476F68-C964-6F4C-B323-CADD64DDE3D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F4A41114-0EC5-4244-A8AE-388F27C49018}"/>
              </a:ext>
            </a:extLst>
          </p:cNvPr>
          <p:cNvSpPr>
            <a:spLocks noGrp="1" noChangeArrowheads="1"/>
          </p:cNvSpPr>
          <p:nvPr>
            <p:ph type="sldNum" sz="quarter" idx="11"/>
          </p:nvPr>
        </p:nvSpPr>
        <p:spPr>
          <a:ln/>
        </p:spPr>
        <p:txBody>
          <a:bodyPr/>
          <a:lstStyle>
            <a:lvl1pPr>
              <a:defRPr/>
            </a:lvl1pPr>
          </a:lstStyle>
          <a:p>
            <a:pPr>
              <a:defRPr/>
            </a:pPr>
            <a:fld id="{C811C9BF-9555-1749-A87B-CA7C52D013D0}" type="slidenum">
              <a:rPr lang="en-US" altLang="en-US"/>
              <a:pPr>
                <a:defRPr/>
              </a:pPr>
              <a:t>‹#›</a:t>
            </a:fld>
            <a:endParaRPr lang="en-US" altLang="en-US"/>
          </a:p>
        </p:txBody>
      </p:sp>
    </p:spTree>
    <p:extLst>
      <p:ext uri="{BB962C8B-B14F-4D97-AF65-F5344CB8AC3E}">
        <p14:creationId xmlns:p14="http://schemas.microsoft.com/office/powerpoint/2010/main" val="1443754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5FE7A5D5-3B98-3B4A-91BA-CD8ED2A5A91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1030">
            <a:extLst>
              <a:ext uri="{FF2B5EF4-FFF2-40B4-BE49-F238E27FC236}">
                <a16:creationId xmlns:a16="http://schemas.microsoft.com/office/drawing/2014/main" id="{6EFE7942-9EC5-AF40-968B-2407967B19D4}"/>
              </a:ext>
            </a:extLst>
          </p:cNvPr>
          <p:cNvSpPr>
            <a:spLocks noGrp="1" noChangeArrowheads="1"/>
          </p:cNvSpPr>
          <p:nvPr>
            <p:ph type="sldNum" sz="quarter" idx="11"/>
          </p:nvPr>
        </p:nvSpPr>
        <p:spPr>
          <a:ln/>
        </p:spPr>
        <p:txBody>
          <a:bodyPr/>
          <a:lstStyle>
            <a:lvl1pPr>
              <a:defRPr/>
            </a:lvl1pPr>
          </a:lstStyle>
          <a:p>
            <a:pPr>
              <a:defRPr/>
            </a:pPr>
            <a:fld id="{2BE9CDE0-5DCD-7B46-AA26-4594E19FFC96}" type="slidenum">
              <a:rPr lang="en-US" altLang="en-US"/>
              <a:pPr>
                <a:defRPr/>
              </a:pPr>
              <a:t>‹#›</a:t>
            </a:fld>
            <a:endParaRPr lang="en-US" altLang="en-US"/>
          </a:p>
        </p:txBody>
      </p:sp>
    </p:spTree>
    <p:extLst>
      <p:ext uri="{BB962C8B-B14F-4D97-AF65-F5344CB8AC3E}">
        <p14:creationId xmlns:p14="http://schemas.microsoft.com/office/powerpoint/2010/main" val="206536520"/>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extLst>
      <p:ext uri="{BB962C8B-B14F-4D97-AF65-F5344CB8AC3E}">
        <p14:creationId xmlns:p14="http://schemas.microsoft.com/office/powerpoint/2010/main" val="321320784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extLst>
      <p:ext uri="{BB962C8B-B14F-4D97-AF65-F5344CB8AC3E}">
        <p14:creationId xmlns:p14="http://schemas.microsoft.com/office/powerpoint/2010/main" val="1232136295"/>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extLst>
      <p:ext uri="{BB962C8B-B14F-4D97-AF65-F5344CB8AC3E}">
        <p14:creationId xmlns:p14="http://schemas.microsoft.com/office/powerpoint/2010/main" val="3987259404"/>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extLst>
      <p:ext uri="{BB962C8B-B14F-4D97-AF65-F5344CB8AC3E}">
        <p14:creationId xmlns:p14="http://schemas.microsoft.com/office/powerpoint/2010/main" val="1232378915"/>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extLst>
      <p:ext uri="{BB962C8B-B14F-4D97-AF65-F5344CB8AC3E}">
        <p14:creationId xmlns:p14="http://schemas.microsoft.com/office/powerpoint/2010/main" val="335363197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extLst>
      <p:ext uri="{BB962C8B-B14F-4D97-AF65-F5344CB8AC3E}">
        <p14:creationId xmlns:p14="http://schemas.microsoft.com/office/powerpoint/2010/main" val="122734316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extLst>
      <p:ext uri="{BB962C8B-B14F-4D97-AF65-F5344CB8AC3E}">
        <p14:creationId xmlns:p14="http://schemas.microsoft.com/office/powerpoint/2010/main" val="2921799603"/>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extLst>
      <p:ext uri="{BB962C8B-B14F-4D97-AF65-F5344CB8AC3E}">
        <p14:creationId xmlns:p14="http://schemas.microsoft.com/office/powerpoint/2010/main" val="1200208442"/>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extLst>
      <p:ext uri="{BB962C8B-B14F-4D97-AF65-F5344CB8AC3E}">
        <p14:creationId xmlns:p14="http://schemas.microsoft.com/office/powerpoint/2010/main" val="409366847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extLst>
      <p:ext uri="{BB962C8B-B14F-4D97-AF65-F5344CB8AC3E}">
        <p14:creationId xmlns:p14="http://schemas.microsoft.com/office/powerpoint/2010/main" val="13263212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336AB2A2-A4A5-5347-AAE3-FADA1FF8F55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16606DB9-E3E9-1843-B9B4-2362ED0179D4}"/>
              </a:ext>
            </a:extLst>
          </p:cNvPr>
          <p:cNvSpPr>
            <a:spLocks noGrp="1" noChangeArrowheads="1"/>
          </p:cNvSpPr>
          <p:nvPr>
            <p:ph type="sldNum" sz="quarter" idx="11"/>
          </p:nvPr>
        </p:nvSpPr>
        <p:spPr>
          <a:ln/>
        </p:spPr>
        <p:txBody>
          <a:bodyPr/>
          <a:lstStyle>
            <a:lvl1pPr>
              <a:defRPr/>
            </a:lvl1pPr>
          </a:lstStyle>
          <a:p>
            <a:pPr>
              <a:defRPr/>
            </a:pPr>
            <a:fld id="{F19B7584-59C6-714F-BE89-0E36189F2848}" type="slidenum">
              <a:rPr lang="en-US" altLang="en-US"/>
              <a:pPr>
                <a:defRPr/>
              </a:pPr>
              <a:t>‹#›</a:t>
            </a:fld>
            <a:endParaRPr lang="en-US" altLang="en-US"/>
          </a:p>
        </p:txBody>
      </p:sp>
    </p:spTree>
    <p:extLst>
      <p:ext uri="{BB962C8B-B14F-4D97-AF65-F5344CB8AC3E}">
        <p14:creationId xmlns:p14="http://schemas.microsoft.com/office/powerpoint/2010/main" val="4102012300"/>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extLst>
      <p:ext uri="{BB962C8B-B14F-4D97-AF65-F5344CB8AC3E}">
        <p14:creationId xmlns:p14="http://schemas.microsoft.com/office/powerpoint/2010/main" val="410180403"/>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extLst>
      <p:ext uri="{BB962C8B-B14F-4D97-AF65-F5344CB8AC3E}">
        <p14:creationId xmlns:p14="http://schemas.microsoft.com/office/powerpoint/2010/main" val="3172334251"/>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extLst>
      <p:ext uri="{BB962C8B-B14F-4D97-AF65-F5344CB8AC3E}">
        <p14:creationId xmlns:p14="http://schemas.microsoft.com/office/powerpoint/2010/main" val="2482404959"/>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extLst>
      <p:ext uri="{BB962C8B-B14F-4D97-AF65-F5344CB8AC3E}">
        <p14:creationId xmlns:p14="http://schemas.microsoft.com/office/powerpoint/2010/main" val="150134840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extLst>
      <p:ext uri="{BB962C8B-B14F-4D97-AF65-F5344CB8AC3E}">
        <p14:creationId xmlns:p14="http://schemas.microsoft.com/office/powerpoint/2010/main" val="2396358040"/>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extLst>
      <p:ext uri="{BB962C8B-B14F-4D97-AF65-F5344CB8AC3E}">
        <p14:creationId xmlns:p14="http://schemas.microsoft.com/office/powerpoint/2010/main" val="256627415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extLst>
      <p:ext uri="{BB962C8B-B14F-4D97-AF65-F5344CB8AC3E}">
        <p14:creationId xmlns:p14="http://schemas.microsoft.com/office/powerpoint/2010/main" val="81417343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extLst>
      <p:ext uri="{BB962C8B-B14F-4D97-AF65-F5344CB8AC3E}">
        <p14:creationId xmlns:p14="http://schemas.microsoft.com/office/powerpoint/2010/main" val="72779708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extLst>
      <p:ext uri="{BB962C8B-B14F-4D97-AF65-F5344CB8AC3E}">
        <p14:creationId xmlns:p14="http://schemas.microsoft.com/office/powerpoint/2010/main" val="2651697845"/>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extLst>
      <p:ext uri="{BB962C8B-B14F-4D97-AF65-F5344CB8AC3E}">
        <p14:creationId xmlns:p14="http://schemas.microsoft.com/office/powerpoint/2010/main" val="5982017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4F4482DE-19EA-F743-8B0C-AF1B284B2299}"/>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603AB263-31E2-B64E-A81F-2C5639871A78}"/>
              </a:ext>
            </a:extLst>
          </p:cNvPr>
          <p:cNvSpPr>
            <a:spLocks noGrp="1" noChangeArrowheads="1"/>
          </p:cNvSpPr>
          <p:nvPr>
            <p:ph type="sldNum" sz="quarter" idx="11"/>
          </p:nvPr>
        </p:nvSpPr>
        <p:spPr>
          <a:ln/>
        </p:spPr>
        <p:txBody>
          <a:bodyPr/>
          <a:lstStyle>
            <a:lvl1pPr>
              <a:defRPr/>
            </a:lvl1pPr>
          </a:lstStyle>
          <a:p>
            <a:pPr>
              <a:defRPr/>
            </a:pPr>
            <a:fld id="{B6325E77-4C52-7848-99F4-1877F0C588B2}" type="slidenum">
              <a:rPr lang="en-US" altLang="en-US"/>
              <a:pPr>
                <a:defRPr/>
              </a:pPr>
              <a:t>‹#›</a:t>
            </a:fld>
            <a:endParaRPr lang="en-US" altLang="en-US"/>
          </a:p>
        </p:txBody>
      </p:sp>
    </p:spTree>
    <p:extLst>
      <p:ext uri="{BB962C8B-B14F-4D97-AF65-F5344CB8AC3E}">
        <p14:creationId xmlns:p14="http://schemas.microsoft.com/office/powerpoint/2010/main" val="3869223231"/>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extLst>
      <p:ext uri="{BB962C8B-B14F-4D97-AF65-F5344CB8AC3E}">
        <p14:creationId xmlns:p14="http://schemas.microsoft.com/office/powerpoint/2010/main" val="1793910160"/>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extLst>
      <p:ext uri="{BB962C8B-B14F-4D97-AF65-F5344CB8AC3E}">
        <p14:creationId xmlns:p14="http://schemas.microsoft.com/office/powerpoint/2010/main" val="358565557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97731018"/>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47865251"/>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29905521"/>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34948639"/>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81126672"/>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52078194"/>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4544842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682019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theme" Target="../theme/theme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1.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1.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92C6B81F-42E3-BA45-9AF8-76399543A613}"/>
              </a:ext>
            </a:extLst>
          </p:cNvPr>
          <p:cNvSpPr>
            <a:spLocks noGrp="1" noChangeArrowheads="1"/>
          </p:cNvSpPr>
          <p:nvPr>
            <p:ph type="title"/>
          </p:nvPr>
        </p:nvSpPr>
        <p:spPr bwMode="auto">
          <a:xfrm>
            <a:off x="228600" y="152400"/>
            <a:ext cx="8610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4339" name="Rectangle 1027">
            <a:extLst>
              <a:ext uri="{FF2B5EF4-FFF2-40B4-BE49-F238E27FC236}">
                <a16:creationId xmlns:a16="http://schemas.microsoft.com/office/drawing/2014/main" id="{493C66BC-7CB9-274E-A6C9-B92762DA9C02}"/>
              </a:ext>
            </a:extLst>
          </p:cNvPr>
          <p:cNvSpPr>
            <a:spLocks noGrp="1" noChangeArrowheads="1"/>
          </p:cNvSpPr>
          <p:nvPr>
            <p:ph type="body" idx="1"/>
          </p:nvPr>
        </p:nvSpPr>
        <p:spPr bwMode="auto">
          <a:xfrm>
            <a:off x="228600" y="1095375"/>
            <a:ext cx="8610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A501E58F-3A9C-DD48-B289-923861D1A91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Garamond" charset="0"/>
                <a:ea typeface="ＭＳ Ｐゴシック" charset="0"/>
                <a:cs typeface="ＭＳ Ｐゴシック" charset="0"/>
              </a:defRPr>
            </a:lvl1pPr>
          </a:lstStyle>
          <a:p>
            <a:pPr>
              <a:defRPr/>
            </a:pPr>
            <a:endParaRPr lang="en-US"/>
          </a:p>
        </p:txBody>
      </p:sp>
      <p:sp>
        <p:nvSpPr>
          <p:cNvPr id="100358" name="Rectangle 1030">
            <a:extLst>
              <a:ext uri="{FF2B5EF4-FFF2-40B4-BE49-F238E27FC236}">
                <a16:creationId xmlns:a16="http://schemas.microsoft.com/office/drawing/2014/main" id="{71BD1387-A05D-394B-B8F4-FF02837F724C}"/>
              </a:ext>
            </a:extLst>
          </p:cNvPr>
          <p:cNvSpPr>
            <a:spLocks noGrp="1" noChangeArrowheads="1"/>
          </p:cNvSpPr>
          <p:nvPr>
            <p:ph type="sldNum" sz="quarter" idx="4"/>
          </p:nvPr>
        </p:nvSpPr>
        <p:spPr bwMode="auto">
          <a:xfrm>
            <a:off x="6946900" y="637381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ea typeface="ＭＳ Ｐゴシック" charset="-128"/>
              </a:defRPr>
            </a:lvl1pPr>
          </a:lstStyle>
          <a:p>
            <a:pPr>
              <a:defRPr/>
            </a:pPr>
            <a:fld id="{8D774979-90F4-4840-9857-53A7B1F74FA1}" type="slidenum">
              <a:rPr lang="en-US" altLang="en-US"/>
              <a:pPr>
                <a:defRPr/>
              </a:pPr>
              <a:t>‹#›</a:t>
            </a:fld>
            <a:endParaRPr lang="en-US" altLang="en-US"/>
          </a:p>
        </p:txBody>
      </p:sp>
      <p:sp>
        <p:nvSpPr>
          <p:cNvPr id="14342" name="Line 1032">
            <a:extLst>
              <a:ext uri="{FF2B5EF4-FFF2-40B4-BE49-F238E27FC236}">
                <a16:creationId xmlns:a16="http://schemas.microsoft.com/office/drawing/2014/main" id="{6F68501F-FFFE-D945-94C6-E836699281FA}"/>
              </a:ext>
            </a:extLst>
          </p:cNvPr>
          <p:cNvSpPr>
            <a:spLocks noChangeShapeType="1"/>
          </p:cNvSpPr>
          <p:nvPr/>
        </p:nvSpPr>
        <p:spPr bwMode="auto">
          <a:xfrm>
            <a:off x="228600" y="6446838"/>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033">
            <a:extLst>
              <a:ext uri="{FF2B5EF4-FFF2-40B4-BE49-F238E27FC236}">
                <a16:creationId xmlns:a16="http://schemas.microsoft.com/office/drawing/2014/main" id="{22DE2E1B-F139-C24D-B148-F753FB6E4681}"/>
              </a:ext>
            </a:extLst>
          </p:cNvPr>
          <p:cNvSpPr>
            <a:spLocks noChangeShapeType="1"/>
          </p:cNvSpPr>
          <p:nvPr userDrawn="1"/>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4344" name="Picture 7" descr="safari.png">
            <a:extLst>
              <a:ext uri="{FF2B5EF4-FFF2-40B4-BE49-F238E27FC236}">
                <a16:creationId xmlns:a16="http://schemas.microsoft.com/office/drawing/2014/main" id="{BC64FB04-0B55-5F44-8D26-EFDD28FAA228}"/>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80975" y="6602413"/>
            <a:ext cx="847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2" r:id="rId1"/>
    <p:sldLayoutId id="2147485224" r:id="rId2"/>
    <p:sldLayoutId id="2147485225" r:id="rId3"/>
    <p:sldLayoutId id="2147485226" r:id="rId4"/>
    <p:sldLayoutId id="2147485227" r:id="rId5"/>
    <p:sldLayoutId id="2147485228" r:id="rId6"/>
    <p:sldLayoutId id="2147485229" r:id="rId7"/>
    <p:sldLayoutId id="2147485230" r:id="rId8"/>
    <p:sldLayoutId id="2147485231" r:id="rId9"/>
    <p:sldLayoutId id="2147485232" r:id="rId10"/>
    <p:sldLayoutId id="2147485233" r:id="rId11"/>
    <p:sldLayoutId id="2147485234"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2pPr>
      <a:lvl3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3pPr>
      <a:lvl4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4pPr>
      <a:lvl5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5pPr>
      <a:lvl6pPr marL="457200" algn="l" rtl="0" fontAlgn="base">
        <a:spcBef>
          <a:spcPct val="0"/>
        </a:spcBef>
        <a:spcAft>
          <a:spcPct val="0"/>
        </a:spcAft>
        <a:defRPr sz="4000">
          <a:solidFill>
            <a:schemeClr val="tx2"/>
          </a:solidFill>
          <a:latin typeface="Garamond" pitchFamily="-106" charset="0"/>
        </a:defRPr>
      </a:lvl6pPr>
      <a:lvl7pPr marL="914400" algn="l" rtl="0" fontAlgn="base">
        <a:spcBef>
          <a:spcPct val="0"/>
        </a:spcBef>
        <a:spcAft>
          <a:spcPct val="0"/>
        </a:spcAft>
        <a:defRPr sz="4000">
          <a:solidFill>
            <a:schemeClr val="tx2"/>
          </a:solidFill>
          <a:latin typeface="Garamond" pitchFamily="-106" charset="0"/>
        </a:defRPr>
      </a:lvl7pPr>
      <a:lvl8pPr marL="1371600" algn="l" rtl="0" fontAlgn="base">
        <a:spcBef>
          <a:spcPct val="0"/>
        </a:spcBef>
        <a:spcAft>
          <a:spcPct val="0"/>
        </a:spcAft>
        <a:defRPr sz="4000">
          <a:solidFill>
            <a:schemeClr val="tx2"/>
          </a:solidFill>
          <a:latin typeface="Garamond" pitchFamily="-106" charset="0"/>
        </a:defRPr>
      </a:lvl8pPr>
      <a:lvl9pPr marL="1828800" algn="l" rtl="0" fontAlgn="base">
        <a:spcBef>
          <a:spcPct val="0"/>
        </a:spcBef>
        <a:spcAft>
          <a:spcPct val="0"/>
        </a:spcAft>
        <a:defRPr sz="4000">
          <a:solidFill>
            <a:schemeClr val="tx2"/>
          </a:solidFill>
          <a:latin typeface="Garamond" pitchFamily="-106"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pitchFamily="-106" charset="-128"/>
          <a:cs typeface="ＭＳ Ｐゴシック" pitchFamily="-106" charset="-128"/>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6pPr>
      <a:lvl7pPr marL="25955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7pPr>
      <a:lvl8pPr marL="30527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8pPr>
      <a:lvl9pPr marL="35099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88423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1095375"/>
            <a:ext cx="8610600" cy="51530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charset="0"/>
              </a:defRPr>
            </a:lvl1pPr>
          </a:lstStyle>
          <a:p>
            <a:pPr fontAlgn="base">
              <a:spcBef>
                <a:spcPct val="0"/>
              </a:spcBef>
              <a:spcAft>
                <a:spcPct val="0"/>
              </a:spcAft>
              <a:defRPr/>
            </a:pPr>
            <a:endParaRPr lang="en-US">
              <a:solidFill>
                <a:srgbClr val="000000"/>
              </a:solidFill>
              <a:ea typeface="ＭＳ Ｐゴシック" charset="0"/>
              <a:cs typeface="ＭＳ Ｐゴシック" charset="0"/>
            </a:endParaRPr>
          </a:p>
        </p:txBody>
      </p:sp>
      <p:sp>
        <p:nvSpPr>
          <p:cNvPr id="100358" name="Rectangle 1030"/>
          <p:cNvSpPr>
            <a:spLocks noGrp="1" noChangeArrowheads="1"/>
          </p:cNvSpPr>
          <p:nvPr>
            <p:ph type="sldNum" sz="quarter" idx="4"/>
          </p:nvPr>
        </p:nvSpPr>
        <p:spPr bwMode="auto">
          <a:xfrm>
            <a:off x="6946900" y="637381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charset="0"/>
              </a:defRPr>
            </a:lvl1pPr>
          </a:lstStyle>
          <a:p>
            <a:pPr fontAlgn="base">
              <a:spcBef>
                <a:spcPct val="0"/>
              </a:spcBef>
              <a:spcAft>
                <a:spcPct val="0"/>
              </a:spcAft>
              <a:defRPr/>
            </a:pPr>
            <a:fld id="{FB5C1105-7C02-0A4A-BBB4-558A73CD3ACF}" type="slidenum">
              <a:rPr lang="en-US">
                <a:solidFill>
                  <a:srgbClr val="000000"/>
                </a:solidFill>
                <a:ea typeface="ＭＳ Ｐゴシック" charset="0"/>
                <a:cs typeface="ＭＳ Ｐゴシック" charset="0"/>
              </a:rPr>
              <a:pPr fontAlgn="base">
                <a:spcBef>
                  <a:spcPct val="0"/>
                </a:spcBef>
                <a:spcAft>
                  <a:spcPct val="0"/>
                </a:spcAft>
                <a:defRPr/>
              </a:pPr>
              <a:t>‹#›</a:t>
            </a:fld>
            <a:endParaRPr lang="en-US">
              <a:solidFill>
                <a:srgbClr val="000000"/>
              </a:solidFill>
              <a:ea typeface="ＭＳ Ｐゴシック" charset="0"/>
              <a:cs typeface="ＭＳ Ｐゴシック" charset="0"/>
            </a:endParaRPr>
          </a:p>
        </p:txBody>
      </p:sp>
      <p:sp>
        <p:nvSpPr>
          <p:cNvPr id="1030" name="Line 1032"/>
          <p:cNvSpPr>
            <a:spLocks noChangeShapeType="1"/>
          </p:cNvSpPr>
          <p:nvPr/>
        </p:nvSpPr>
        <p:spPr bwMode="auto">
          <a:xfrm>
            <a:off x="228600" y="6446838"/>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031" name="Line 1033"/>
          <p:cNvSpPr>
            <a:spLocks noChangeShapeType="1"/>
          </p:cNvSpPr>
          <p:nvPr userDrawn="1"/>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1032" name="Picture 7" descr="safari.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80975" y="6602413"/>
            <a:ext cx="8477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64398526"/>
      </p:ext>
    </p:extLst>
  </p:cSld>
  <p:clrMap bg1="lt1" tx1="dk1" bg2="lt2" tx2="dk2" accent1="accent1" accent2="accent2" accent3="accent3" accent4="accent4" accent5="accent5" accent6="accent6" hlink="hlink" folHlink="folHlink"/>
  <p:sldLayoutIdLst>
    <p:sldLayoutId id="2147485594" r:id="rId1"/>
    <p:sldLayoutId id="2147485595" r:id="rId2"/>
    <p:sldLayoutId id="2147485596" r:id="rId3"/>
    <p:sldLayoutId id="2147485597" r:id="rId4"/>
    <p:sldLayoutId id="2147485598" r:id="rId5"/>
    <p:sldLayoutId id="2147485599" r:id="rId6"/>
    <p:sldLayoutId id="2147485600" r:id="rId7"/>
    <p:sldLayoutId id="2147485601" r:id="rId8"/>
    <p:sldLayoutId id="2147485602" r:id="rId9"/>
    <p:sldLayoutId id="2147485603" r:id="rId10"/>
    <p:sldLayoutId id="2147485604" r:id="rId11"/>
    <p:sldLayoutId id="2147485605"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2pPr>
      <a:lvl3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3pPr>
      <a:lvl4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4pPr>
      <a:lvl5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5pPr>
      <a:lvl6pPr marL="457200" algn="l" rtl="0" fontAlgn="base">
        <a:spcBef>
          <a:spcPct val="0"/>
        </a:spcBef>
        <a:spcAft>
          <a:spcPct val="0"/>
        </a:spcAft>
        <a:defRPr sz="4000">
          <a:solidFill>
            <a:schemeClr val="tx2"/>
          </a:solidFill>
          <a:latin typeface="Garamond" pitchFamily="-106" charset="0"/>
        </a:defRPr>
      </a:lvl6pPr>
      <a:lvl7pPr marL="914400" algn="l" rtl="0" fontAlgn="base">
        <a:spcBef>
          <a:spcPct val="0"/>
        </a:spcBef>
        <a:spcAft>
          <a:spcPct val="0"/>
        </a:spcAft>
        <a:defRPr sz="4000">
          <a:solidFill>
            <a:schemeClr val="tx2"/>
          </a:solidFill>
          <a:latin typeface="Garamond" pitchFamily="-106" charset="0"/>
        </a:defRPr>
      </a:lvl7pPr>
      <a:lvl8pPr marL="1371600" algn="l" rtl="0" fontAlgn="base">
        <a:spcBef>
          <a:spcPct val="0"/>
        </a:spcBef>
        <a:spcAft>
          <a:spcPct val="0"/>
        </a:spcAft>
        <a:defRPr sz="4000">
          <a:solidFill>
            <a:schemeClr val="tx2"/>
          </a:solidFill>
          <a:latin typeface="Garamond" pitchFamily="-106" charset="0"/>
        </a:defRPr>
      </a:lvl8pPr>
      <a:lvl9pPr marL="1828800" algn="l" rtl="0" fontAlgn="base">
        <a:spcBef>
          <a:spcPct val="0"/>
        </a:spcBef>
        <a:spcAft>
          <a:spcPct val="0"/>
        </a:spcAft>
        <a:defRPr sz="4000">
          <a:solidFill>
            <a:schemeClr val="tx2"/>
          </a:solidFill>
          <a:latin typeface="Garamond" pitchFamily="-106"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6" charset="-128"/>
          <a:cs typeface="ＭＳ Ｐゴシック" pitchFamily="-106"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6pPr>
      <a:lvl7pPr marL="25955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7pPr>
      <a:lvl8pPr marL="30527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8pPr>
      <a:lvl9pPr marL="35099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prstClr val="black"/>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prstClr val="black"/>
                </a:solidFill>
              </a:rPr>
              <a:pPr/>
              <a:t>‹#›</a:t>
            </a:fld>
            <a:endParaRPr lang="en-US" altLang="en-US">
              <a:solidFill>
                <a:prstClr val="black"/>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prstClr val="black"/>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prstClr val="black"/>
              </a:solidFill>
            </a:endParaRPr>
          </a:p>
        </p:txBody>
      </p:sp>
    </p:spTree>
    <p:extLst>
      <p:ext uri="{BB962C8B-B14F-4D97-AF65-F5344CB8AC3E}">
        <p14:creationId xmlns:p14="http://schemas.microsoft.com/office/powerpoint/2010/main" val="868458333"/>
      </p:ext>
    </p:extLst>
  </p:cSld>
  <p:clrMap bg1="lt1" tx1="dk1" bg2="lt2" tx2="dk2" accent1="accent1" accent2="accent2" accent3="accent3" accent4="accent4" accent5="accent5" accent6="accent6" hlink="hlink" folHlink="folHlink"/>
  <p:sldLayoutIdLst>
    <p:sldLayoutId id="2147485620" r:id="rId1"/>
    <p:sldLayoutId id="2147485621" r:id="rId2"/>
    <p:sldLayoutId id="2147485622" r:id="rId3"/>
    <p:sldLayoutId id="2147485623" r:id="rId4"/>
    <p:sldLayoutId id="2147485624" r:id="rId5"/>
    <p:sldLayoutId id="2147485625" r:id="rId6"/>
    <p:sldLayoutId id="2147485626" r:id="rId7"/>
    <p:sldLayoutId id="2147485627" r:id="rId8"/>
    <p:sldLayoutId id="2147485628" r:id="rId9"/>
    <p:sldLayoutId id="2147485629" r:id="rId10"/>
    <p:sldLayoutId id="2147485630"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1026">
            <a:extLst>
              <a:ext uri="{FF2B5EF4-FFF2-40B4-BE49-F238E27FC236}">
                <a16:creationId xmlns:a16="http://schemas.microsoft.com/office/drawing/2014/main" id="{0A0E6827-15C8-D447-A4FE-6DDF088FB82D}"/>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7651" name="Rectangle 1027">
            <a:extLst>
              <a:ext uri="{FF2B5EF4-FFF2-40B4-BE49-F238E27FC236}">
                <a16:creationId xmlns:a16="http://schemas.microsoft.com/office/drawing/2014/main" id="{F4E6558B-D79E-0043-98F6-220664313A03}"/>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DDE46EEF-442F-5D41-8A5E-30A426FA3E19}"/>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solidFill>
                  <a:srgbClr val="000000"/>
                </a:solidFill>
                <a:latin typeface="Garamond" pitchFamily="18" charset="0"/>
                <a:ea typeface="+mn-ea"/>
              </a:defRPr>
            </a:lvl1pPr>
          </a:lstStyle>
          <a:p>
            <a:pPr>
              <a:defRPr/>
            </a:pPr>
            <a:endParaRPr lang="en-US" altLang="en-US"/>
          </a:p>
        </p:txBody>
      </p:sp>
      <p:sp>
        <p:nvSpPr>
          <p:cNvPr id="100358" name="Rectangle 1030">
            <a:extLst>
              <a:ext uri="{FF2B5EF4-FFF2-40B4-BE49-F238E27FC236}">
                <a16:creationId xmlns:a16="http://schemas.microsoft.com/office/drawing/2014/main" id="{D8ED9886-DC67-CA49-8DA9-4C7214252D8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ea typeface="ＭＳ Ｐゴシック" charset="-128"/>
              </a:defRPr>
            </a:lvl1pPr>
          </a:lstStyle>
          <a:p>
            <a:pPr>
              <a:defRPr/>
            </a:pPr>
            <a:fld id="{40979D66-0FA0-8E40-92EB-4AE393C5BE56}" type="slidenum">
              <a:rPr lang="en-US" altLang="en-US"/>
              <a:pPr>
                <a:defRPr/>
              </a:pPr>
              <a:t>‹#›</a:t>
            </a:fld>
            <a:endParaRPr lang="en-US" altLang="en-US"/>
          </a:p>
        </p:txBody>
      </p:sp>
      <p:sp>
        <p:nvSpPr>
          <p:cNvPr id="27654" name="Line 1032">
            <a:extLst>
              <a:ext uri="{FF2B5EF4-FFF2-40B4-BE49-F238E27FC236}">
                <a16:creationId xmlns:a16="http://schemas.microsoft.com/office/drawing/2014/main" id="{73CEE983-44B3-8348-BF71-4537AAB420E3}"/>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1033">
            <a:extLst>
              <a:ext uri="{FF2B5EF4-FFF2-40B4-BE49-F238E27FC236}">
                <a16:creationId xmlns:a16="http://schemas.microsoft.com/office/drawing/2014/main" id="{A12130F7-CF5E-0143-A9C0-6A7DC811CC02}"/>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6" name="Picture 7" descr="safari.png">
            <a:extLst>
              <a:ext uri="{FF2B5EF4-FFF2-40B4-BE49-F238E27FC236}">
                <a16:creationId xmlns:a16="http://schemas.microsoft.com/office/drawing/2014/main" id="{7D612E43-C5EE-5048-9650-6137A6E4146C}"/>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3" r:id="rId1"/>
    <p:sldLayoutId id="2147485304" r:id="rId2"/>
    <p:sldLayoutId id="2147485305" r:id="rId3"/>
    <p:sldLayoutId id="2147485306" r:id="rId4"/>
    <p:sldLayoutId id="2147485307" r:id="rId5"/>
    <p:sldLayoutId id="2147485308" r:id="rId6"/>
    <p:sldLayoutId id="2147485309" r:id="rId7"/>
    <p:sldLayoutId id="2147485310" r:id="rId8"/>
    <p:sldLayoutId id="2147485311" r:id="rId9"/>
    <p:sldLayoutId id="2147485312" r:id="rId10"/>
    <p:sldLayoutId id="2147485313"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128"/>
          <a:cs typeface="+mj-cs"/>
        </a:defRPr>
      </a:lvl1pPr>
      <a:lvl2pPr algn="l" rtl="0" eaLnBrk="0" fontAlgn="base" hangingPunct="0">
        <a:spcBef>
          <a:spcPct val="0"/>
        </a:spcBef>
        <a:spcAft>
          <a:spcPct val="0"/>
        </a:spcAft>
        <a:defRPr sz="4000">
          <a:solidFill>
            <a:schemeClr val="tx2"/>
          </a:solidFill>
          <a:latin typeface="Garamond" pitchFamily="18" charset="0"/>
          <a:ea typeface="ＭＳ Ｐゴシック"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128"/>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6FF5B-B817-3248-B1BE-89B242E8F784}"/>
              </a:ext>
            </a:extLst>
          </p:cNvPr>
          <p:cNvSpPr>
            <a:spLocks noGrp="1"/>
          </p:cNvSpPr>
          <p:nvPr>
            <p:ph type="title"/>
          </p:nvPr>
        </p:nvSpPr>
        <p:spPr>
          <a:xfrm>
            <a:off x="0" y="0"/>
            <a:ext cx="9144000" cy="1085850"/>
          </a:xfrm>
          <a:prstGeom prst="rect">
            <a:avLst/>
          </a:prstGeom>
          <a:solidFill>
            <a:schemeClr val="accent1"/>
          </a:solidFill>
        </p:spPr>
        <p:txBody>
          <a:bodyPr vert="horz" lIns="91440" tIns="45720" rIns="91440" bIns="45720" rtlCol="0" anchor="ctr">
            <a:normAutofit/>
          </a:bodyPr>
          <a:lstStyle/>
          <a:p>
            <a:r>
              <a:rPr lang="en-US" dirty="0"/>
              <a:t>Click to edit Master title style</a:t>
            </a:r>
          </a:p>
        </p:txBody>
      </p:sp>
      <p:sp>
        <p:nvSpPr>
          <p:cNvPr id="39939" name="Text Placeholder 2">
            <a:extLst>
              <a:ext uri="{FF2B5EF4-FFF2-40B4-BE49-F238E27FC236}">
                <a16:creationId xmlns:a16="http://schemas.microsoft.com/office/drawing/2014/main" id="{530DFD7F-D03B-304F-B9A4-66B484C0572B}"/>
              </a:ext>
            </a:extLst>
          </p:cNvPr>
          <p:cNvSpPr>
            <a:spLocks noGrp="1"/>
          </p:cNvSpPr>
          <p:nvPr>
            <p:ph type="body" idx="1"/>
          </p:nvPr>
        </p:nvSpPr>
        <p:spPr bwMode="auto">
          <a:xfrm>
            <a:off x="123825" y="1250950"/>
            <a:ext cx="8897938"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9038DA1-3AC9-7848-8F3D-625425CFCA4A}"/>
              </a:ext>
            </a:extLst>
          </p:cNvPr>
          <p:cNvSpPr>
            <a:spLocks noGrp="1"/>
          </p:cNvSpPr>
          <p:nvPr>
            <p:ph type="dt" sz="half" idx="2"/>
          </p:nvPr>
        </p:nvSpPr>
        <p:spPr>
          <a:xfrm>
            <a:off x="123825" y="6543675"/>
            <a:ext cx="1820863" cy="228600"/>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000000"/>
                </a:solidFill>
                <a:latin typeface="Calibri" charset="0"/>
                <a:ea typeface="ＭＳ Ｐゴシック" charset="-128"/>
              </a:defRPr>
            </a:lvl1pPr>
          </a:lstStyle>
          <a:p>
            <a:pPr>
              <a:defRPr/>
            </a:pPr>
            <a:fld id="{035F1374-CFE1-074A-AFD7-2680A2544200}" type="datetime1">
              <a:rPr lang="en-US" altLang="en-US"/>
              <a:pPr>
                <a:defRPr/>
              </a:pPr>
              <a:t>4/8/2022</a:t>
            </a:fld>
            <a:endParaRPr lang="en-US" altLang="en-US"/>
          </a:p>
        </p:txBody>
      </p:sp>
      <p:sp>
        <p:nvSpPr>
          <p:cNvPr id="5" name="Footer Placeholder 4">
            <a:extLst>
              <a:ext uri="{FF2B5EF4-FFF2-40B4-BE49-F238E27FC236}">
                <a16:creationId xmlns:a16="http://schemas.microsoft.com/office/drawing/2014/main" id="{146E0C30-0DC0-8140-9A88-68520FBA32CB}"/>
              </a:ext>
            </a:extLst>
          </p:cNvPr>
          <p:cNvSpPr>
            <a:spLocks noGrp="1"/>
          </p:cNvSpPr>
          <p:nvPr>
            <p:ph type="ftr" sz="quarter" idx="3"/>
          </p:nvPr>
        </p:nvSpPr>
        <p:spPr>
          <a:xfrm>
            <a:off x="2549525" y="6543675"/>
            <a:ext cx="3771900" cy="228600"/>
          </a:xfrm>
          <a:prstGeom prst="rect">
            <a:avLst/>
          </a:prstGeom>
        </p:spPr>
        <p:txBody>
          <a:bodyPr vert="horz" lIns="91440" tIns="45720" rIns="91440" bIns="45720" rtlCol="0" anchor="ctr"/>
          <a:lstStyle>
            <a:lvl1pPr algn="l" eaLnBrk="1" fontAlgn="auto" hangingPunct="1">
              <a:spcBef>
                <a:spcPts val="0"/>
              </a:spcBef>
              <a:spcAft>
                <a:spcPts val="0"/>
              </a:spcAft>
              <a:defRPr sz="950" cap="all" baseline="0">
                <a:solidFill>
                  <a:prstClr val="black">
                    <a:alpha val="75000"/>
                  </a:prstClr>
                </a:solidFill>
                <a:latin typeface="Calibri"/>
                <a:ea typeface="+mn-ea"/>
              </a:defRPr>
            </a:lvl1pPr>
          </a:lstStyle>
          <a:p>
            <a:pPr>
              <a:defRPr/>
            </a:pPr>
            <a:endParaRPr lang="en-US"/>
          </a:p>
        </p:txBody>
      </p:sp>
      <p:sp>
        <p:nvSpPr>
          <p:cNvPr id="8" name="Slide Number Placeholder 7">
            <a:extLst>
              <a:ext uri="{FF2B5EF4-FFF2-40B4-BE49-F238E27FC236}">
                <a16:creationId xmlns:a16="http://schemas.microsoft.com/office/drawing/2014/main" id="{189A7BE4-AC87-1643-A287-B8425B91E4D0}"/>
              </a:ext>
            </a:extLst>
          </p:cNvPr>
          <p:cNvSpPr>
            <a:spLocks noGrp="1"/>
          </p:cNvSpPr>
          <p:nvPr>
            <p:ph type="sldNum" sz="quarter" idx="4"/>
          </p:nvPr>
        </p:nvSpPr>
        <p:spPr>
          <a:xfrm>
            <a:off x="6924675" y="6456363"/>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000000"/>
                </a:solidFill>
                <a:latin typeface="Calibri" charset="0"/>
                <a:ea typeface="ＭＳ Ｐゴシック" charset="-128"/>
              </a:defRPr>
            </a:lvl1pPr>
          </a:lstStyle>
          <a:p>
            <a:pPr>
              <a:defRPr/>
            </a:pPr>
            <a:fld id="{94547778-4309-4A4E-AFF8-827346471FE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314" r:id="rId1"/>
    <p:sldLayoutId id="2147485315" r:id="rId2"/>
    <p:sldLayoutId id="2147485316" r:id="rId3"/>
    <p:sldLayoutId id="2147485317" r:id="rId4"/>
    <p:sldLayoutId id="2147485318" r:id="rId5"/>
    <p:sldLayoutId id="2147485319" r:id="rId6"/>
    <p:sldLayoutId id="2147485320" r:id="rId7"/>
    <p:sldLayoutId id="2147485321" r:id="rId8"/>
    <p:sldLayoutId id="2147485322" r:id="rId9"/>
    <p:sldLayoutId id="2147485323" r:id="rId10"/>
    <p:sldLayoutId id="2147485324" r:id="rId11"/>
    <p:sldLayoutId id="2147485325" r:id="rId12"/>
  </p:sldLayoutIdLst>
  <p:hf hdr="0" ftr="0" dt="0"/>
  <p:txStyles>
    <p:titleStyle>
      <a:lvl1pPr algn="ctr" rtl="0" eaLnBrk="0" fontAlgn="base" hangingPunct="0">
        <a:lnSpc>
          <a:spcPct val="90000"/>
        </a:lnSpc>
        <a:spcBef>
          <a:spcPct val="0"/>
        </a:spcBef>
        <a:spcAft>
          <a:spcPct val="0"/>
        </a:spcAft>
        <a:defRPr sz="4800" kern="1200" spc="-120">
          <a:solidFill>
            <a:schemeClr val="bg1"/>
          </a:solidFill>
          <a:latin typeface="+mj-lt"/>
          <a:ea typeface="ＭＳ Ｐゴシック" charset="-128"/>
          <a:cs typeface="+mj-cs"/>
        </a:defRPr>
      </a:lvl1pPr>
      <a:lvl2pPr algn="ctr" rtl="0" eaLnBrk="0" fontAlgn="base" hangingPunct="0">
        <a:lnSpc>
          <a:spcPct val="90000"/>
        </a:lnSpc>
        <a:spcBef>
          <a:spcPct val="0"/>
        </a:spcBef>
        <a:spcAft>
          <a:spcPct val="0"/>
        </a:spcAft>
        <a:defRPr sz="4800">
          <a:solidFill>
            <a:schemeClr val="bg1"/>
          </a:solidFill>
          <a:latin typeface="Calibri" charset="0"/>
          <a:ea typeface="ＭＳ Ｐゴシック" charset="-128"/>
        </a:defRPr>
      </a:lvl2pPr>
      <a:lvl3pPr algn="ctr" rtl="0" eaLnBrk="0" fontAlgn="base" hangingPunct="0">
        <a:lnSpc>
          <a:spcPct val="90000"/>
        </a:lnSpc>
        <a:spcBef>
          <a:spcPct val="0"/>
        </a:spcBef>
        <a:spcAft>
          <a:spcPct val="0"/>
        </a:spcAft>
        <a:defRPr sz="4800">
          <a:solidFill>
            <a:schemeClr val="bg1"/>
          </a:solidFill>
          <a:latin typeface="Calibri" charset="0"/>
          <a:ea typeface="ＭＳ Ｐゴシック" charset="-128"/>
        </a:defRPr>
      </a:lvl3pPr>
      <a:lvl4pPr algn="ctr" rtl="0" eaLnBrk="0" fontAlgn="base" hangingPunct="0">
        <a:lnSpc>
          <a:spcPct val="90000"/>
        </a:lnSpc>
        <a:spcBef>
          <a:spcPct val="0"/>
        </a:spcBef>
        <a:spcAft>
          <a:spcPct val="0"/>
        </a:spcAft>
        <a:defRPr sz="4800">
          <a:solidFill>
            <a:schemeClr val="bg1"/>
          </a:solidFill>
          <a:latin typeface="Calibri" charset="0"/>
          <a:ea typeface="ＭＳ Ｐゴシック" charset="-128"/>
        </a:defRPr>
      </a:lvl4pPr>
      <a:lvl5pPr algn="ctr" rtl="0" eaLnBrk="0" fontAlgn="base" hangingPunct="0">
        <a:lnSpc>
          <a:spcPct val="90000"/>
        </a:lnSpc>
        <a:spcBef>
          <a:spcPct val="0"/>
        </a:spcBef>
        <a:spcAft>
          <a:spcPct val="0"/>
        </a:spcAft>
        <a:defRPr sz="4800">
          <a:solidFill>
            <a:schemeClr val="bg1"/>
          </a:solidFill>
          <a:latin typeface="Calibri" charset="0"/>
          <a:ea typeface="ＭＳ Ｐゴシック" charset="-128"/>
        </a:defRPr>
      </a:lvl5pPr>
      <a:lvl6pPr marL="457200" algn="ctr" rtl="0" fontAlgn="base">
        <a:lnSpc>
          <a:spcPct val="90000"/>
        </a:lnSpc>
        <a:spcBef>
          <a:spcPct val="0"/>
        </a:spcBef>
        <a:spcAft>
          <a:spcPct val="0"/>
        </a:spcAft>
        <a:defRPr sz="4800">
          <a:solidFill>
            <a:schemeClr val="bg1"/>
          </a:solidFill>
          <a:latin typeface="Calibri" charset="0"/>
          <a:ea typeface="ＭＳ Ｐゴシック" charset="-128"/>
        </a:defRPr>
      </a:lvl6pPr>
      <a:lvl7pPr marL="914400" algn="ctr" rtl="0" fontAlgn="base">
        <a:lnSpc>
          <a:spcPct val="90000"/>
        </a:lnSpc>
        <a:spcBef>
          <a:spcPct val="0"/>
        </a:spcBef>
        <a:spcAft>
          <a:spcPct val="0"/>
        </a:spcAft>
        <a:defRPr sz="4800">
          <a:solidFill>
            <a:schemeClr val="bg1"/>
          </a:solidFill>
          <a:latin typeface="Calibri" charset="0"/>
          <a:ea typeface="ＭＳ Ｐゴシック" charset="-128"/>
        </a:defRPr>
      </a:lvl7pPr>
      <a:lvl8pPr marL="1371600" algn="ctr" rtl="0" fontAlgn="base">
        <a:lnSpc>
          <a:spcPct val="90000"/>
        </a:lnSpc>
        <a:spcBef>
          <a:spcPct val="0"/>
        </a:spcBef>
        <a:spcAft>
          <a:spcPct val="0"/>
        </a:spcAft>
        <a:defRPr sz="4800">
          <a:solidFill>
            <a:schemeClr val="bg1"/>
          </a:solidFill>
          <a:latin typeface="Calibri" charset="0"/>
          <a:ea typeface="ＭＳ Ｐゴシック" charset="-128"/>
        </a:defRPr>
      </a:lvl8pPr>
      <a:lvl9pPr marL="1828800" algn="ctr" rtl="0" fontAlgn="base">
        <a:lnSpc>
          <a:spcPct val="90000"/>
        </a:lnSpc>
        <a:spcBef>
          <a:spcPct val="0"/>
        </a:spcBef>
        <a:spcAft>
          <a:spcPct val="0"/>
        </a:spcAft>
        <a:defRPr sz="4800">
          <a:solidFill>
            <a:schemeClr val="bg1"/>
          </a:solidFill>
          <a:latin typeface="Calibri" charset="0"/>
          <a:ea typeface="ＭＳ Ｐゴシック" charset="-128"/>
        </a:defRPr>
      </a:lvl9pPr>
    </p:titleStyle>
    <p:bodyStyle>
      <a:lvl1pPr marL="182563" indent="-182563" algn="l" rtl="0" eaLnBrk="0" fontAlgn="base" hangingPunct="0">
        <a:lnSpc>
          <a:spcPct val="85000"/>
        </a:lnSpc>
        <a:spcBef>
          <a:spcPts val="1300"/>
        </a:spcBef>
        <a:spcAft>
          <a:spcPct val="0"/>
        </a:spcAft>
        <a:buFont typeface="Arial" panose="020B0604020202020204" pitchFamily="34" charset="0"/>
        <a:buChar char="•"/>
        <a:defRPr sz="2800" i="1" kern="1200">
          <a:solidFill>
            <a:schemeClr val="tx1"/>
          </a:solidFill>
          <a:latin typeface="+mn-lt"/>
          <a:ea typeface="ＭＳ Ｐゴシック" charset="-128"/>
          <a:cs typeface="+mn-cs"/>
        </a:defRPr>
      </a:lvl1pPr>
      <a:lvl2pPr marL="365125" indent="-182563" algn="l" rtl="0" eaLnBrk="0" fontAlgn="base" hangingPunct="0">
        <a:lnSpc>
          <a:spcPct val="85000"/>
        </a:lnSpc>
        <a:spcBef>
          <a:spcPts val="600"/>
        </a:spcBef>
        <a:spcAft>
          <a:spcPct val="0"/>
        </a:spcAft>
        <a:buFont typeface="Calibri" panose="020F0502020204030204" pitchFamily="34" charset="0"/>
        <a:buChar char="‐"/>
        <a:defRPr sz="2400" kern="1200">
          <a:solidFill>
            <a:schemeClr val="tx1"/>
          </a:solidFill>
          <a:latin typeface="+mn-lt"/>
          <a:ea typeface="ＭＳ Ｐゴシック" charset="-128"/>
          <a:cs typeface="+mn-cs"/>
        </a:defRPr>
      </a:lvl2pPr>
      <a:lvl3pPr marL="547688" indent="-182563" algn="l" rtl="0" eaLnBrk="0" fontAlgn="base" hangingPunct="0">
        <a:lnSpc>
          <a:spcPct val="85000"/>
        </a:lnSpc>
        <a:spcBef>
          <a:spcPts val="600"/>
        </a:spcBef>
        <a:spcAft>
          <a:spcPct val="0"/>
        </a:spcAft>
        <a:buFont typeface="Arial" panose="020B0604020202020204" pitchFamily="34" charset="0"/>
        <a:buChar char="•"/>
        <a:defRPr sz="2000" i="1" kern="1200">
          <a:solidFill>
            <a:schemeClr val="tx1"/>
          </a:solidFill>
          <a:latin typeface="+mn-lt"/>
          <a:ea typeface="ＭＳ Ｐゴシック" charset="-128"/>
          <a:cs typeface="+mn-cs"/>
        </a:defRPr>
      </a:lvl3pPr>
      <a:lvl4pPr marL="730250" indent="-182563" algn="l" rtl="0" eaLnBrk="0" fontAlgn="base" hangingPunct="0">
        <a:lnSpc>
          <a:spcPct val="85000"/>
        </a:lnSpc>
        <a:spcBef>
          <a:spcPts val="600"/>
        </a:spcBef>
        <a:spcAft>
          <a:spcPct val="0"/>
        </a:spcAft>
        <a:buFont typeface="Arial" panose="020B0604020202020204" pitchFamily="34" charset="0"/>
        <a:buChar char="•"/>
        <a:defRPr kern="1200">
          <a:solidFill>
            <a:schemeClr val="tx1"/>
          </a:solidFill>
          <a:latin typeface="+mn-lt"/>
          <a:ea typeface="ＭＳ Ｐゴシック" charset="-128"/>
          <a:cs typeface="+mn-cs"/>
        </a:defRPr>
      </a:lvl4pPr>
      <a:lvl5pPr marL="914400" indent="-182563" algn="l" rtl="0" eaLnBrk="0" fontAlgn="base" hangingPunct="0">
        <a:lnSpc>
          <a:spcPct val="85000"/>
        </a:lnSpc>
        <a:spcBef>
          <a:spcPts val="600"/>
        </a:spcBef>
        <a:spcAft>
          <a:spcPct val="0"/>
        </a:spcAft>
        <a:buFont typeface="Arial" panose="020B0604020202020204" pitchFamily="34" charset="0"/>
        <a:buChar char="•"/>
        <a:defRPr kern="1200">
          <a:solidFill>
            <a:schemeClr val="tx1"/>
          </a:solidFill>
          <a:latin typeface="+mn-lt"/>
          <a:ea typeface="ＭＳ Ｐゴシック" charset="-128"/>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3250" name="Rectangle 1026">
            <a:extLst>
              <a:ext uri="{FF2B5EF4-FFF2-40B4-BE49-F238E27FC236}">
                <a16:creationId xmlns:a16="http://schemas.microsoft.com/office/drawing/2014/main" id="{50B0808F-49E2-AB42-ACBA-4E35ED922A28}"/>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3251" name="Rectangle 1027">
            <a:extLst>
              <a:ext uri="{FF2B5EF4-FFF2-40B4-BE49-F238E27FC236}">
                <a16:creationId xmlns:a16="http://schemas.microsoft.com/office/drawing/2014/main" id="{562AC510-B8DF-A441-B35B-899DA7A96178}"/>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CC8208DC-5F6B-E449-AF5F-DA8F53B610F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solidFill>
                  <a:srgbClr val="000000"/>
                </a:solidFill>
                <a:latin typeface="Garamond" pitchFamily="18" charset="0"/>
                <a:ea typeface="+mn-ea"/>
              </a:defRPr>
            </a:lvl1pPr>
          </a:lstStyle>
          <a:p>
            <a:pPr>
              <a:defRPr/>
            </a:pPr>
            <a:endParaRPr lang="en-US" altLang="en-US"/>
          </a:p>
        </p:txBody>
      </p:sp>
      <p:sp>
        <p:nvSpPr>
          <p:cNvPr id="100358" name="Rectangle 1030">
            <a:extLst>
              <a:ext uri="{FF2B5EF4-FFF2-40B4-BE49-F238E27FC236}">
                <a16:creationId xmlns:a16="http://schemas.microsoft.com/office/drawing/2014/main" id="{32CFAF1D-3E13-B549-BCE4-645402069D9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ea typeface="ＭＳ Ｐゴシック" charset="-128"/>
              </a:defRPr>
            </a:lvl1pPr>
          </a:lstStyle>
          <a:p>
            <a:pPr>
              <a:defRPr/>
            </a:pPr>
            <a:fld id="{CF8A26E8-21FA-874A-BBD9-7AB3F548D17E}" type="slidenum">
              <a:rPr lang="en-US" altLang="en-US"/>
              <a:pPr>
                <a:defRPr/>
              </a:pPr>
              <a:t>‹#›</a:t>
            </a:fld>
            <a:endParaRPr lang="en-US" altLang="en-US"/>
          </a:p>
        </p:txBody>
      </p:sp>
      <p:sp>
        <p:nvSpPr>
          <p:cNvPr id="53254" name="Line 1032">
            <a:extLst>
              <a:ext uri="{FF2B5EF4-FFF2-40B4-BE49-F238E27FC236}">
                <a16:creationId xmlns:a16="http://schemas.microsoft.com/office/drawing/2014/main" id="{79714397-DDB8-1D40-B2A0-37E6CD834448}"/>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5" name="Line 1033">
            <a:extLst>
              <a:ext uri="{FF2B5EF4-FFF2-40B4-BE49-F238E27FC236}">
                <a16:creationId xmlns:a16="http://schemas.microsoft.com/office/drawing/2014/main" id="{17505EFF-7EB4-CD41-8710-71671FCD9C56}"/>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3256" name="Picture 7" descr="safari.png">
            <a:extLst>
              <a:ext uri="{FF2B5EF4-FFF2-40B4-BE49-F238E27FC236}">
                <a16:creationId xmlns:a16="http://schemas.microsoft.com/office/drawing/2014/main" id="{4B855D20-735A-E147-9633-5EF53191A250}"/>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26" r:id="rId1"/>
    <p:sldLayoutId id="2147485327" r:id="rId2"/>
    <p:sldLayoutId id="2147485328" r:id="rId3"/>
    <p:sldLayoutId id="2147485329" r:id="rId4"/>
    <p:sldLayoutId id="2147485330" r:id="rId5"/>
    <p:sldLayoutId id="2147485331" r:id="rId6"/>
    <p:sldLayoutId id="2147485332" r:id="rId7"/>
    <p:sldLayoutId id="2147485333" r:id="rId8"/>
    <p:sldLayoutId id="2147485334" r:id="rId9"/>
    <p:sldLayoutId id="2147485335" r:id="rId10"/>
    <p:sldLayoutId id="2147485336"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128"/>
          <a:cs typeface="+mj-cs"/>
        </a:defRPr>
      </a:lvl1pPr>
      <a:lvl2pPr algn="l" rtl="0" eaLnBrk="0" fontAlgn="base" hangingPunct="0">
        <a:spcBef>
          <a:spcPct val="0"/>
        </a:spcBef>
        <a:spcAft>
          <a:spcPct val="0"/>
        </a:spcAft>
        <a:defRPr sz="4000">
          <a:solidFill>
            <a:schemeClr val="tx2"/>
          </a:solidFill>
          <a:latin typeface="Garamond" pitchFamily="18" charset="0"/>
          <a:ea typeface="ＭＳ Ｐゴシック"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128"/>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AAAA2B8E-1380-824A-B8DB-CB75F194009C}"/>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78851" name="Rectangle 1027">
            <a:extLst>
              <a:ext uri="{FF2B5EF4-FFF2-40B4-BE49-F238E27FC236}">
                <a16:creationId xmlns:a16="http://schemas.microsoft.com/office/drawing/2014/main" id="{E388CACB-9070-D241-AEB3-F5601B968447}"/>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F3334574-36A6-D841-9BF1-505C85F84C3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B81B7CC0-EA57-B64A-A380-FEE9D4D6634D}"/>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600">
                <a:solidFill>
                  <a:srgbClr val="000000"/>
                </a:solidFill>
                <a:latin typeface="Garamond" pitchFamily="18" charset="0"/>
                <a:ea typeface="+mn-ea"/>
                <a:cs typeface="+mn-cs"/>
              </a:defRPr>
            </a:lvl1pPr>
          </a:lstStyle>
          <a:p>
            <a:pPr>
              <a:defRPr/>
            </a:pPr>
            <a:fld id="{42786A5A-CF13-CB4F-9A96-305D1DC0C779}" type="slidenum">
              <a:rPr lang="en-US" altLang="en-US"/>
              <a:pPr>
                <a:defRPr/>
              </a:pPr>
              <a:t>‹#›</a:t>
            </a:fld>
            <a:endParaRPr lang="en-US" altLang="en-US"/>
          </a:p>
        </p:txBody>
      </p:sp>
      <p:sp>
        <p:nvSpPr>
          <p:cNvPr id="78854" name="Line 1032">
            <a:extLst>
              <a:ext uri="{FF2B5EF4-FFF2-40B4-BE49-F238E27FC236}">
                <a16:creationId xmlns:a16="http://schemas.microsoft.com/office/drawing/2014/main" id="{B3D8C9C5-A709-DE4A-A600-A884A00AD5EA}"/>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5" name="Line 1033">
            <a:extLst>
              <a:ext uri="{FF2B5EF4-FFF2-40B4-BE49-F238E27FC236}">
                <a16:creationId xmlns:a16="http://schemas.microsoft.com/office/drawing/2014/main" id="{4CF90C62-F606-754B-AB94-6F167773B0B1}"/>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38" r:id="rId1"/>
    <p:sldLayoutId id="2147485339" r:id="rId2"/>
    <p:sldLayoutId id="2147485340" r:id="rId3"/>
    <p:sldLayoutId id="2147485341" r:id="rId4"/>
    <p:sldLayoutId id="2147485342" r:id="rId5"/>
    <p:sldLayoutId id="2147485343" r:id="rId6"/>
    <p:sldLayoutId id="2147485344" r:id="rId7"/>
    <p:sldLayoutId id="2147485345" r:id="rId8"/>
    <p:sldLayoutId id="2147485346" r:id="rId9"/>
    <p:sldLayoutId id="2147485347" r:id="rId10"/>
    <p:sldLayoutId id="2147485348"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5666" name="Rectangle 1026">
            <a:extLst>
              <a:ext uri="{FF2B5EF4-FFF2-40B4-BE49-F238E27FC236}">
                <a16:creationId xmlns:a16="http://schemas.microsoft.com/office/drawing/2014/main" id="{767842EF-2E87-9649-8E4C-4EF07515E698}"/>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625667" name="Rectangle 1027">
            <a:extLst>
              <a:ext uri="{FF2B5EF4-FFF2-40B4-BE49-F238E27FC236}">
                <a16:creationId xmlns:a16="http://schemas.microsoft.com/office/drawing/2014/main" id="{7F46E882-405C-294F-A176-5EB4B6E5E8E2}"/>
              </a:ext>
            </a:extLst>
          </p:cNvPr>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3955FDDD-00C5-1D4C-912E-1BDB0E3BD33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2C1267A1-BE40-C34F-A587-D92B7D4A5D5B}"/>
              </a:ext>
            </a:extLst>
          </p:cNvPr>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defRPr>
            </a:lvl1pPr>
          </a:lstStyle>
          <a:p>
            <a:pPr>
              <a:defRPr/>
            </a:pPr>
            <a:fld id="{B1C60925-3F6D-0244-A63C-8428EA4EFD07}" type="slidenum">
              <a:rPr lang="en-US" altLang="en-US"/>
              <a:pPr>
                <a:defRPr/>
              </a:pPr>
              <a:t>‹#›</a:t>
            </a:fld>
            <a:endParaRPr lang="en-US" altLang="en-US"/>
          </a:p>
        </p:txBody>
      </p:sp>
      <p:sp>
        <p:nvSpPr>
          <p:cNvPr id="625670" name="Line 1032">
            <a:extLst>
              <a:ext uri="{FF2B5EF4-FFF2-40B4-BE49-F238E27FC236}">
                <a16:creationId xmlns:a16="http://schemas.microsoft.com/office/drawing/2014/main" id="{BEFE2080-76AE-4B40-AEAD-392FD767B104}"/>
              </a:ext>
            </a:extLst>
          </p:cNvPr>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671" name="Line 1033">
            <a:extLst>
              <a:ext uri="{FF2B5EF4-FFF2-40B4-BE49-F238E27FC236}">
                <a16:creationId xmlns:a16="http://schemas.microsoft.com/office/drawing/2014/main" id="{23A53299-EA82-2047-A09E-6BA500656893}"/>
              </a:ext>
            </a:extLst>
          </p:cNvPr>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428" r:id="rId1"/>
    <p:sldLayoutId id="2147485257" r:id="rId2"/>
    <p:sldLayoutId id="2147485258" r:id="rId3"/>
    <p:sldLayoutId id="2147485259" r:id="rId4"/>
    <p:sldLayoutId id="2147485260" r:id="rId5"/>
    <p:sldLayoutId id="2147485261" r:id="rId6"/>
    <p:sldLayoutId id="2147485262" r:id="rId7"/>
    <p:sldLayoutId id="2147485263" r:id="rId8"/>
    <p:sldLayoutId id="2147485264" r:id="rId9"/>
    <p:sldLayoutId id="2147485265" r:id="rId10"/>
    <p:sldLayoutId id="2147485266" r:id="rId11"/>
    <p:sldLayoutId id="2147485267"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extLst>
      <p:ext uri="{BB962C8B-B14F-4D97-AF65-F5344CB8AC3E}">
        <p14:creationId xmlns:p14="http://schemas.microsoft.com/office/powerpoint/2010/main" val="2350132332"/>
      </p:ext>
    </p:extLst>
  </p:cSld>
  <p:clrMap bg1="lt1" tx1="dk1" bg2="lt2" tx2="dk2" accent1="accent1" accent2="accent2" accent3="accent3" accent4="accent4" accent5="accent5" accent6="accent6" hlink="hlink" folHlink="folHlink"/>
  <p:sldLayoutIdLst>
    <p:sldLayoutId id="2147485495" r:id="rId1"/>
    <p:sldLayoutId id="2147485496" r:id="rId2"/>
    <p:sldLayoutId id="2147485497" r:id="rId3"/>
    <p:sldLayoutId id="2147485498" r:id="rId4"/>
    <p:sldLayoutId id="2147485499" r:id="rId5"/>
    <p:sldLayoutId id="2147485500" r:id="rId6"/>
    <p:sldLayoutId id="2147485501" r:id="rId7"/>
    <p:sldLayoutId id="2147485502" r:id="rId8"/>
    <p:sldLayoutId id="2147485503" r:id="rId9"/>
    <p:sldLayoutId id="2147485504" r:id="rId10"/>
    <p:sldLayoutId id="2147485505"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166069847"/>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511" r:id="rId5"/>
    <p:sldLayoutId id="2147485512" r:id="rId6"/>
    <p:sldLayoutId id="2147485513" r:id="rId7"/>
    <p:sldLayoutId id="2147485514" r:id="rId8"/>
    <p:sldLayoutId id="2147485515" r:id="rId9"/>
    <p:sldLayoutId id="2147485516" r:id="rId10"/>
    <p:sldLayoutId id="2147485517"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616914689"/>
      </p:ext>
    </p:extLst>
  </p:cSld>
  <p:clrMap bg1="lt1" tx1="dk1" bg2="lt2" tx2="dk2" accent1="accent1" accent2="accent2" accent3="accent3" accent4="accent4" accent5="accent5" accent6="accent6" hlink="hlink" folHlink="folHlink"/>
  <p:sldLayoutIdLst>
    <p:sldLayoutId id="2147485532" r:id="rId1"/>
    <p:sldLayoutId id="2147485533" r:id="rId2"/>
    <p:sldLayoutId id="2147485534" r:id="rId3"/>
    <p:sldLayoutId id="2147485535" r:id="rId4"/>
    <p:sldLayoutId id="2147485536" r:id="rId5"/>
    <p:sldLayoutId id="2147485537" r:id="rId6"/>
    <p:sldLayoutId id="2147485538" r:id="rId7"/>
    <p:sldLayoutId id="2147485539" r:id="rId8"/>
    <p:sldLayoutId id="2147485540" r:id="rId9"/>
    <p:sldLayoutId id="2147485541" r:id="rId10"/>
    <p:sldLayoutId id="2147485542"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github.com/CMU-SAFARI/MQSi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nadigr@student.ethz.ch" TargetMode="Externa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5">
            <a:extLst>
              <a:ext uri="{FF2B5EF4-FFF2-40B4-BE49-F238E27FC236}">
                <a16:creationId xmlns:a16="http://schemas.microsoft.com/office/drawing/2014/main" id="{38DFFC52-436B-2049-BC66-9FF2A94A4931}"/>
              </a:ext>
            </a:extLst>
          </p:cNvPr>
          <p:cNvSpPr>
            <a:spLocks noGrp="1" noChangeArrowheads="1"/>
          </p:cNvSpPr>
          <p:nvPr>
            <p:ph type="subTitle" idx="1"/>
          </p:nvPr>
        </p:nvSpPr>
        <p:spPr>
          <a:xfrm>
            <a:off x="685800" y="3505201"/>
            <a:ext cx="7848600" cy="2819399"/>
          </a:xfrm>
        </p:spPr>
        <p:txBody>
          <a:bodyPr/>
          <a:lstStyle/>
          <a:p>
            <a:pPr marL="0" indent="0" algn="ctr" eaLnBrk="1" hangingPunct="1">
              <a:buNone/>
            </a:pPr>
            <a:r>
              <a:rPr lang="en-US" altLang="en-US" sz="2800" dirty="0">
                <a:solidFill>
                  <a:srgbClr val="003399"/>
                </a:solidFill>
                <a:ea typeface="ＭＳ Ｐゴシック" panose="020B0600070205080204" pitchFamily="34" charset="-128"/>
              </a:rPr>
              <a:t>Rakesh Nadig</a:t>
            </a:r>
          </a:p>
          <a:p>
            <a:pPr marL="0" indent="0" algn="ctr" eaLnBrk="1" hangingPunct="1">
              <a:buNone/>
            </a:pPr>
            <a:r>
              <a:rPr lang="en-US" altLang="en-US" sz="2800" dirty="0">
                <a:solidFill>
                  <a:srgbClr val="003399"/>
                </a:solidFill>
                <a:ea typeface="ＭＳ Ｐゴシック" panose="020B0600070205080204" pitchFamily="34" charset="-128"/>
              </a:rPr>
              <a:t>Dr. </a:t>
            </a:r>
            <a:r>
              <a:rPr lang="en-US" altLang="en-US" sz="2800" dirty="0" err="1">
                <a:solidFill>
                  <a:srgbClr val="003399"/>
                </a:solidFill>
                <a:ea typeface="ＭＳ Ｐゴシック" panose="020B0600070205080204" pitchFamily="34" charset="-128"/>
              </a:rPr>
              <a:t>Jisung</a:t>
            </a:r>
            <a:r>
              <a:rPr lang="en-US" altLang="en-US" sz="2800" dirty="0">
                <a:solidFill>
                  <a:srgbClr val="003399"/>
                </a:solidFill>
                <a:ea typeface="ＭＳ Ｐゴシック" panose="020B0600070205080204" pitchFamily="34" charset="-128"/>
              </a:rPr>
              <a:t> Park</a:t>
            </a:r>
          </a:p>
          <a:p>
            <a:pPr marL="0" indent="0" algn="ctr" eaLnBrk="1" hangingPunct="1">
              <a:buNone/>
            </a:pPr>
            <a:r>
              <a:rPr lang="en-US" altLang="en-US" sz="2800" dirty="0">
                <a:solidFill>
                  <a:srgbClr val="003399"/>
                </a:solidFill>
                <a:ea typeface="ＭＳ Ｐゴシック" panose="020B0600070205080204" pitchFamily="34" charset="-128"/>
              </a:rPr>
              <a:t>Prof. </a:t>
            </a:r>
            <a:r>
              <a:rPr lang="en-US" altLang="en-US" sz="2800" dirty="0" err="1">
                <a:solidFill>
                  <a:srgbClr val="003399"/>
                </a:solidFill>
                <a:ea typeface="ＭＳ Ｐゴシック" panose="020B0600070205080204" pitchFamily="34" charset="-128"/>
              </a:rPr>
              <a:t>Onur</a:t>
            </a:r>
            <a:r>
              <a:rPr lang="en-US" altLang="en-US" sz="2800" dirty="0">
                <a:solidFill>
                  <a:srgbClr val="003399"/>
                </a:solidFill>
                <a:ea typeface="ＭＳ Ｐゴシック" panose="020B0600070205080204" pitchFamily="34" charset="-128"/>
              </a:rPr>
              <a:t> </a:t>
            </a:r>
            <a:r>
              <a:rPr lang="en-US" altLang="en-US" sz="2800" dirty="0" err="1">
                <a:solidFill>
                  <a:srgbClr val="003399"/>
                </a:solidFill>
                <a:ea typeface="ＭＳ Ｐゴシック" panose="020B0600070205080204" pitchFamily="34" charset="-128"/>
              </a:rPr>
              <a:t>Mutlu</a:t>
            </a:r>
            <a:endParaRPr lang="en-US" altLang="en-US" sz="2800" dirty="0">
              <a:solidFill>
                <a:srgbClr val="003399"/>
              </a:solidFill>
              <a:ea typeface="ＭＳ Ｐゴシック" panose="020B0600070205080204" pitchFamily="34" charset="-128"/>
            </a:endParaRPr>
          </a:p>
          <a:p>
            <a:pPr marL="0" indent="0" algn="ctr" eaLnBrk="1" hangingPunct="1">
              <a:buNone/>
            </a:pPr>
            <a:r>
              <a:rPr lang="en-US" altLang="en-US" dirty="0">
                <a:ea typeface="ＭＳ Ｐゴシック" panose="020B0600070205080204" pitchFamily="34" charset="-128"/>
              </a:rPr>
              <a:t>ETH Zürich</a:t>
            </a:r>
          </a:p>
          <a:p>
            <a:pPr marL="0" indent="0" algn="ctr" eaLnBrk="1" hangingPunct="1">
              <a:buNone/>
            </a:pPr>
            <a:r>
              <a:rPr lang="en-US" altLang="en-US" dirty="0">
                <a:ea typeface="ＭＳ Ｐゴシック" panose="020B0600070205080204" pitchFamily="34" charset="-128"/>
              </a:rPr>
              <a:t>Spring 2022</a:t>
            </a:r>
          </a:p>
          <a:p>
            <a:pPr marL="0" indent="0" algn="ctr" eaLnBrk="1" hangingPunct="1">
              <a:buNone/>
            </a:pPr>
            <a:r>
              <a:rPr lang="en-US" altLang="en-US" dirty="0">
                <a:ea typeface="ＭＳ Ｐゴシック" panose="020B0600070205080204" pitchFamily="34" charset="-128"/>
              </a:rPr>
              <a:t> 8</a:t>
            </a:r>
            <a:r>
              <a:rPr lang="en-US" altLang="en-US" baseline="30000" dirty="0">
                <a:ea typeface="ＭＳ Ｐゴシック" panose="020B0600070205080204" pitchFamily="34" charset="-128"/>
              </a:rPr>
              <a:t>th</a:t>
            </a:r>
            <a:r>
              <a:rPr lang="en-US" altLang="en-US" dirty="0">
                <a:ea typeface="ＭＳ Ｐゴシック" panose="020B0600070205080204" pitchFamily="34" charset="-128"/>
              </a:rPr>
              <a:t> April 2022</a:t>
            </a:r>
          </a:p>
        </p:txBody>
      </p:sp>
      <p:sp>
        <p:nvSpPr>
          <p:cNvPr id="3" name="Title 2">
            <a:extLst>
              <a:ext uri="{FF2B5EF4-FFF2-40B4-BE49-F238E27FC236}">
                <a16:creationId xmlns:a16="http://schemas.microsoft.com/office/drawing/2014/main" id="{FB45B1E4-4A3E-4B44-B90F-77CA8B5BE6E4}"/>
              </a:ext>
            </a:extLst>
          </p:cNvPr>
          <p:cNvSpPr>
            <a:spLocks noGrp="1"/>
          </p:cNvSpPr>
          <p:nvPr>
            <p:ph type="ctrTitle"/>
          </p:nvPr>
        </p:nvSpPr>
        <p:spPr>
          <a:xfrm>
            <a:off x="381000" y="1143000"/>
            <a:ext cx="8458200" cy="2209800"/>
          </a:xfrm>
        </p:spPr>
        <p:txBody>
          <a:bodyPr/>
          <a:lstStyle/>
          <a:p>
            <a:pPr algn="ctr"/>
            <a:r>
              <a:rPr lang="en-US" b="1" dirty="0">
                <a:solidFill>
                  <a:srgbClr val="C00000"/>
                </a:solidFill>
              </a:rPr>
              <a:t>P&amp;S Modern SSDs</a:t>
            </a:r>
            <a:br>
              <a:rPr lang="en-US" b="1" dirty="0">
                <a:solidFill>
                  <a:srgbClr val="C00000"/>
                </a:solidFill>
              </a:rPr>
            </a:br>
            <a:br>
              <a:rPr lang="en-US" sz="1600" b="1" dirty="0">
                <a:solidFill>
                  <a:srgbClr val="C00000"/>
                </a:solidFill>
              </a:rPr>
            </a:br>
            <a:r>
              <a:rPr lang="en-US" sz="4000" dirty="0"/>
              <a:t>Introduction to </a:t>
            </a:r>
            <a:r>
              <a:rPr lang="en-US" sz="4000" dirty="0" err="1"/>
              <a:t>MQSim</a:t>
            </a:r>
            <a:endParaRPr lang="en-US" sz="3200" b="1" dirty="0">
              <a:solidFill>
                <a:srgbClr val="C0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FTL: Managing the SSD’s Resources</a:t>
            </a:r>
          </a:p>
        </p:txBody>
      </p:sp>
      <p:sp>
        <p:nvSpPr>
          <p:cNvPr id="4" name="Slide Number Placeholder 3"/>
          <p:cNvSpPr>
            <a:spLocks noGrp="1"/>
          </p:cNvSpPr>
          <p:nvPr>
            <p:ph type="sldNum" sz="quarter" idx="11"/>
          </p:nvPr>
        </p:nvSpPr>
        <p:spPr/>
        <p:txBody>
          <a:bodyPr/>
          <a:lstStyle/>
          <a:p>
            <a:fld id="{AB23378E-A6EE-49EB-8BBD-8F635B534632}" type="slidenum">
              <a:rPr lang="en-US" altLang="en-US" smtClean="0"/>
              <a:t>10</a:t>
            </a:fld>
            <a:endParaRPr lang="en-US" altLang="en-US" dirty="0"/>
          </a:p>
        </p:txBody>
      </p:sp>
      <p:sp>
        <p:nvSpPr>
          <p:cNvPr id="3" name="Content Placeholder 2"/>
          <p:cNvSpPr>
            <a:spLocks noGrp="1"/>
          </p:cNvSpPr>
          <p:nvPr>
            <p:ph idx="4294967295"/>
          </p:nvPr>
        </p:nvSpPr>
        <p:spPr>
          <a:xfrm>
            <a:off x="0" y="996950"/>
            <a:ext cx="9029604" cy="2766046"/>
          </a:xfrm>
        </p:spPr>
        <p:txBody>
          <a:bodyPr>
            <a:normAutofit fontScale="92500" lnSpcReduction="20000"/>
          </a:bodyPr>
          <a:lstStyle/>
          <a:p>
            <a:r>
              <a:rPr lang="en-US" dirty="0"/>
              <a:t>Flash writes can take place only to pages that are erased </a:t>
            </a:r>
          </a:p>
          <a:p>
            <a:pPr lvl="1"/>
            <a:r>
              <a:rPr lang="en-US" dirty="0"/>
              <a:t>Perform </a:t>
            </a:r>
            <a:r>
              <a:rPr lang="en-US" b="1" dirty="0">
                <a:solidFill>
                  <a:schemeClr val="accent5">
                    <a:lumMod val="75000"/>
                  </a:schemeClr>
                </a:solidFill>
              </a:rPr>
              <a:t>out-of-place updates</a:t>
            </a:r>
            <a:r>
              <a:rPr lang="en-US" dirty="0"/>
              <a:t> (i.e., write data to a different, free page), </a:t>
            </a:r>
            <a:br>
              <a:rPr lang="en-US" dirty="0"/>
            </a:br>
            <a:r>
              <a:rPr lang="en-US" dirty="0"/>
              <a:t>mark </a:t>
            </a:r>
            <a:r>
              <a:rPr lang="en-US" b="1" dirty="0">
                <a:solidFill>
                  <a:schemeClr val="accent5">
                    <a:lumMod val="75000"/>
                  </a:schemeClr>
                </a:solidFill>
              </a:rPr>
              <a:t>old page as invalid</a:t>
            </a:r>
            <a:endParaRPr lang="en-US" dirty="0"/>
          </a:p>
          <a:p>
            <a:pPr lvl="1"/>
            <a:r>
              <a:rPr lang="en-US" b="1" dirty="0">
                <a:solidFill>
                  <a:schemeClr val="accent2"/>
                </a:solidFill>
              </a:rPr>
              <a:t>Update logical-to-physical mapping</a:t>
            </a:r>
            <a:r>
              <a:rPr lang="en-US" b="1" dirty="0">
                <a:solidFill>
                  <a:schemeClr val="accent5">
                    <a:lumMod val="75000"/>
                  </a:schemeClr>
                </a:solidFill>
              </a:rPr>
              <a:t> </a:t>
            </a:r>
            <a:r>
              <a:rPr lang="en-US" dirty="0"/>
              <a:t>(makes use of </a:t>
            </a:r>
            <a:r>
              <a:rPr lang="en-US" b="1" i="1" dirty="0">
                <a:solidFill>
                  <a:schemeClr val="accent2"/>
                </a:solidFill>
              </a:rPr>
              <a:t>cached mapping table</a:t>
            </a:r>
            <a:r>
              <a:rPr lang="en-US" dirty="0"/>
              <a:t>)</a:t>
            </a:r>
          </a:p>
          <a:p>
            <a:pPr lvl="1"/>
            <a:r>
              <a:rPr lang="en-US" dirty="0"/>
              <a:t>Some time later: </a:t>
            </a:r>
            <a:r>
              <a:rPr lang="en-US" b="1" dirty="0">
                <a:solidFill>
                  <a:schemeClr val="accent5">
                    <a:lumMod val="75000"/>
                  </a:schemeClr>
                </a:solidFill>
              </a:rPr>
              <a:t>garbage collection</a:t>
            </a:r>
            <a:r>
              <a:rPr lang="en-US" dirty="0"/>
              <a:t> reclaims invalid physical pages </a:t>
            </a:r>
            <a:br>
              <a:rPr lang="en-US" dirty="0"/>
            </a:br>
            <a:r>
              <a:rPr lang="en-US" i="1" dirty="0"/>
              <a:t>off the critical path of latency</a:t>
            </a:r>
          </a:p>
          <a:p>
            <a:r>
              <a:rPr lang="en-US" sz="2200" dirty="0"/>
              <a:t>Write cache decreases resource contention, reduces latency</a:t>
            </a:r>
          </a:p>
        </p:txBody>
      </p:sp>
      <p:pic>
        <p:nvPicPr>
          <p:cNvPr id="9" name="Picture 8">
            <a:extLst>
              <a:ext uri="{FF2B5EF4-FFF2-40B4-BE49-F238E27FC236}">
                <a16:creationId xmlns:a16="http://schemas.microsoft.com/office/drawing/2014/main" id="{F203CC36-2267-4F9D-87D3-648FF7411907}"/>
              </a:ext>
            </a:extLst>
          </p:cNvPr>
          <p:cNvPicPr>
            <a:picLocks noChangeAspect="1"/>
          </p:cNvPicPr>
          <p:nvPr/>
        </p:nvPicPr>
        <p:blipFill>
          <a:blip r:embed="rId2"/>
          <a:stretch>
            <a:fillRect/>
          </a:stretch>
        </p:blipFill>
        <p:spPr>
          <a:xfrm>
            <a:off x="114396" y="3762996"/>
            <a:ext cx="8792249" cy="2618331"/>
          </a:xfrm>
          <a:prstGeom prst="rect">
            <a:avLst/>
          </a:prstGeom>
        </p:spPr>
      </p:pic>
      <p:sp>
        <p:nvSpPr>
          <p:cNvPr id="7" name="Rectangle 6"/>
          <p:cNvSpPr/>
          <p:nvPr/>
        </p:nvSpPr>
        <p:spPr>
          <a:xfrm>
            <a:off x="321291" y="4343400"/>
            <a:ext cx="293001" cy="137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2714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Title 1">
            <a:extLst>
              <a:ext uri="{FF2B5EF4-FFF2-40B4-BE49-F238E27FC236}">
                <a16:creationId xmlns:a16="http://schemas.microsoft.com/office/drawing/2014/main" id="{0DF95D71-4717-9641-A2B1-944FC903286D}"/>
              </a:ext>
            </a:extLst>
          </p:cNvPr>
          <p:cNvSpPr>
            <a:spLocks noGrp="1" noChangeArrowheads="1"/>
          </p:cNvSpPr>
          <p:nvPr>
            <p:ph type="title"/>
          </p:nvPr>
        </p:nvSpPr>
        <p:spPr>
          <a:xfrm>
            <a:off x="0" y="0"/>
            <a:ext cx="9144000" cy="838200"/>
          </a:xfrm>
        </p:spPr>
        <p:txBody>
          <a:bodyPr/>
          <a:lstStyle/>
          <a:p>
            <a:r>
              <a:rPr lang="en-US" altLang="en-US" dirty="0">
                <a:ea typeface="ＭＳ Ｐゴシック" panose="020B0600070205080204" pitchFamily="34" charset="-128"/>
              </a:rPr>
              <a:t>Outline</a:t>
            </a:r>
          </a:p>
        </p:txBody>
      </p:sp>
      <p:sp>
        <p:nvSpPr>
          <p:cNvPr id="299011" name="Slide Number Placeholder 3">
            <a:extLst>
              <a:ext uri="{FF2B5EF4-FFF2-40B4-BE49-F238E27FC236}">
                <a16:creationId xmlns:a16="http://schemas.microsoft.com/office/drawing/2014/main" id="{382C1846-515D-6048-9FA0-627CDD03DE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F3043E-DAD2-F347-A0C9-60754FCE566E}"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
        <p:nvSpPr>
          <p:cNvPr id="2" name="Content Placeholder 1">
            <a:extLst>
              <a:ext uri="{FF2B5EF4-FFF2-40B4-BE49-F238E27FC236}">
                <a16:creationId xmlns:a16="http://schemas.microsoft.com/office/drawing/2014/main" id="{B544368E-150D-9242-94C3-2BB533B26A54}"/>
              </a:ext>
            </a:extLst>
          </p:cNvPr>
          <p:cNvSpPr>
            <a:spLocks noGrp="1"/>
          </p:cNvSpPr>
          <p:nvPr>
            <p:ph idx="1"/>
          </p:nvPr>
        </p:nvSpPr>
        <p:spPr>
          <a:xfrm>
            <a:off x="0" y="914401"/>
            <a:ext cx="9144000" cy="5562600"/>
          </a:xfrm>
        </p:spPr>
        <p:txBody>
          <a:bodyPr anchor="ctr"/>
          <a:lstStyle/>
          <a:p>
            <a:r>
              <a:rPr lang="en-US" sz="3200" dirty="0">
                <a:solidFill>
                  <a:schemeClr val="bg1">
                    <a:lumMod val="85000"/>
                  </a:schemeClr>
                </a:solidFill>
              </a:rPr>
              <a:t>Internal Components of a Modern SSD</a:t>
            </a:r>
          </a:p>
          <a:p>
            <a:pPr marL="0" indent="0">
              <a:buNone/>
            </a:pPr>
            <a:endParaRPr lang="en-US" sz="3200" dirty="0"/>
          </a:p>
          <a:p>
            <a:r>
              <a:rPr lang="en-US" sz="3200" dirty="0"/>
              <a:t>Introduction to MQSIM</a:t>
            </a:r>
          </a:p>
          <a:p>
            <a:pPr marL="0" indent="0">
              <a:buNone/>
            </a:pPr>
            <a:endParaRPr lang="en-US" sz="3200" dirty="0">
              <a:solidFill>
                <a:schemeClr val="bg1">
                  <a:lumMod val="85000"/>
                </a:schemeClr>
              </a:solidFill>
            </a:endParaRPr>
          </a:p>
          <a:p>
            <a:r>
              <a:rPr lang="en-US" sz="3200" dirty="0">
                <a:solidFill>
                  <a:schemeClr val="bg1">
                    <a:lumMod val="85000"/>
                  </a:schemeClr>
                </a:solidFill>
              </a:rPr>
              <a:t>Mechanism</a:t>
            </a:r>
          </a:p>
          <a:p>
            <a:pPr marL="0" indent="0">
              <a:buNone/>
            </a:pPr>
            <a:endParaRPr lang="en-US" sz="3200" dirty="0">
              <a:solidFill>
                <a:schemeClr val="bg1">
                  <a:lumMod val="85000"/>
                </a:schemeClr>
              </a:solidFill>
            </a:endParaRPr>
          </a:p>
          <a:p>
            <a:r>
              <a:rPr lang="en-US" sz="3200" dirty="0">
                <a:solidFill>
                  <a:schemeClr val="bg1">
                    <a:lumMod val="85000"/>
                  </a:schemeClr>
                </a:solidFill>
              </a:rPr>
              <a:t>Code structure</a:t>
            </a:r>
          </a:p>
          <a:p>
            <a:pPr marL="0" indent="0">
              <a:buNone/>
            </a:pPr>
            <a:endParaRPr lang="en-US" sz="3200" dirty="0">
              <a:solidFill>
                <a:schemeClr val="bg1">
                  <a:lumMod val="85000"/>
                </a:schemeClr>
              </a:solidFill>
            </a:endParaRPr>
          </a:p>
          <a:p>
            <a:r>
              <a:rPr lang="en-US" sz="3200" dirty="0">
                <a:solidFill>
                  <a:schemeClr val="bg1">
                    <a:lumMod val="85000"/>
                  </a:schemeClr>
                </a:solidFill>
              </a:rPr>
              <a:t>Configuring MQSim</a:t>
            </a:r>
            <a:r>
              <a:rPr lang="en-US" sz="3200" dirty="0"/>
              <a:t>	</a:t>
            </a:r>
            <a:endParaRPr lang="en-CH" sz="3200" dirty="0"/>
          </a:p>
        </p:txBody>
      </p:sp>
    </p:spTree>
    <p:extLst>
      <p:ext uri="{BB962C8B-B14F-4D97-AF65-F5344CB8AC3E}">
        <p14:creationId xmlns:p14="http://schemas.microsoft.com/office/powerpoint/2010/main" val="5912899"/>
      </p:ext>
    </p:extLst>
  </p:cSld>
  <p:clrMapOvr>
    <a:masterClrMapping/>
  </p:clrMapOvr>
  <p:transition spd="slow"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MQSim</a:t>
            </a:r>
            <a:endParaRPr lang="en-US" dirty="0"/>
          </a:p>
        </p:txBody>
      </p:sp>
      <p:sp>
        <p:nvSpPr>
          <p:cNvPr id="3" name="Content Placeholder 2"/>
          <p:cNvSpPr>
            <a:spLocks noGrp="1"/>
          </p:cNvSpPr>
          <p:nvPr>
            <p:ph idx="1"/>
          </p:nvPr>
        </p:nvSpPr>
        <p:spPr/>
        <p:txBody>
          <a:bodyPr>
            <a:normAutofit fontScale="92500" lnSpcReduction="10000"/>
          </a:bodyPr>
          <a:lstStyle/>
          <a:p>
            <a:r>
              <a:rPr lang="en-US" dirty="0"/>
              <a:t>Accurately models </a:t>
            </a:r>
            <a:r>
              <a:rPr lang="en-US" dirty="0">
                <a:solidFill>
                  <a:schemeClr val="accent5">
                    <a:lumMod val="75000"/>
                  </a:schemeClr>
                </a:solidFill>
              </a:rPr>
              <a:t>conventional SATA-based SSDs</a:t>
            </a:r>
            <a:r>
              <a:rPr lang="en-US" dirty="0"/>
              <a:t> and</a:t>
            </a:r>
            <a:br>
              <a:rPr lang="en-US" dirty="0"/>
            </a:br>
            <a:r>
              <a:rPr lang="en-US" dirty="0">
                <a:solidFill>
                  <a:schemeClr val="accent5">
                    <a:lumMod val="75000"/>
                  </a:schemeClr>
                </a:solidFill>
              </a:rPr>
              <a:t>modern multi-queue SSDs</a:t>
            </a:r>
          </a:p>
          <a:p>
            <a:pPr lvl="1"/>
            <a:r>
              <a:rPr lang="en-US" dirty="0"/>
              <a:t>Multi-queue protocols</a:t>
            </a:r>
          </a:p>
          <a:p>
            <a:pPr lvl="1"/>
            <a:r>
              <a:rPr lang="en-US" dirty="0"/>
              <a:t>Supports steady-state behavior</a:t>
            </a:r>
          </a:p>
          <a:p>
            <a:pPr marL="344487" lvl="1" indent="0">
              <a:buNone/>
            </a:pPr>
            <a:r>
              <a:rPr lang="en-US" dirty="0"/>
              <a:t>    with preconditioning</a:t>
            </a:r>
          </a:p>
          <a:p>
            <a:pPr lvl="1"/>
            <a:r>
              <a:rPr lang="en-US" dirty="0"/>
              <a:t>Models end-to-end </a:t>
            </a:r>
            <a:br>
              <a:rPr lang="en-US" dirty="0"/>
            </a:br>
            <a:r>
              <a:rPr lang="en-US" dirty="0"/>
              <a:t>I/O request latency</a:t>
            </a:r>
          </a:p>
          <a:p>
            <a:pPr>
              <a:spcBef>
                <a:spcPts val="1800"/>
              </a:spcBef>
            </a:pPr>
            <a:r>
              <a:rPr lang="en-US" dirty="0"/>
              <a:t>Flexible design</a:t>
            </a:r>
          </a:p>
          <a:p>
            <a:pPr lvl="1"/>
            <a:r>
              <a:rPr lang="en-US" dirty="0"/>
              <a:t>Modular components</a:t>
            </a:r>
          </a:p>
          <a:p>
            <a:pPr lvl="1"/>
            <a:r>
              <a:rPr lang="en-US" dirty="0"/>
              <a:t>Ability to support </a:t>
            </a:r>
            <a:r>
              <a:rPr lang="en-US" b="1" dirty="0">
                <a:solidFill>
                  <a:schemeClr val="accent4"/>
                </a:solidFill>
              </a:rPr>
              <a:t>emerging non-volatile memory (NVM) technologies</a:t>
            </a:r>
          </a:p>
          <a:p>
            <a:pPr>
              <a:spcBef>
                <a:spcPts val="1800"/>
              </a:spcBef>
            </a:pPr>
            <a:r>
              <a:rPr lang="en-US" dirty="0"/>
              <a:t>Open-source release: </a:t>
            </a:r>
            <a:r>
              <a:rPr lang="en-US" b="0" dirty="0">
                <a:solidFill>
                  <a:schemeClr val="accent5">
                    <a:lumMod val="75000"/>
                  </a:schemeClr>
                </a:solidFill>
              </a:rPr>
              <a:t>http://github.com/CMU-SAFARI/MQSim</a:t>
            </a:r>
          </a:p>
          <a:p>
            <a:pPr lvl="1"/>
            <a:r>
              <a:rPr lang="en-US" dirty="0"/>
              <a:t>Written in C++</a:t>
            </a:r>
          </a:p>
          <a:p>
            <a:pPr lvl="1"/>
            <a:r>
              <a:rPr lang="en-US" dirty="0"/>
              <a:t>MIT License</a:t>
            </a:r>
          </a:p>
        </p:txBody>
      </p:sp>
      <p:pic>
        <p:nvPicPr>
          <p:cNvPr id="5" name="Picture 4"/>
          <p:cNvPicPr>
            <a:picLocks noChangeAspect="1"/>
          </p:cNvPicPr>
          <p:nvPr/>
        </p:nvPicPr>
        <p:blipFill>
          <a:blip r:embed="rId3"/>
          <a:stretch>
            <a:fillRect/>
          </a:stretch>
        </p:blipFill>
        <p:spPr>
          <a:xfrm>
            <a:off x="4585519" y="1599857"/>
            <a:ext cx="4229100" cy="2412314"/>
          </a:xfrm>
          <a:prstGeom prst="rect">
            <a:avLst/>
          </a:prstGeom>
        </p:spPr>
      </p:pic>
      <p:sp>
        <p:nvSpPr>
          <p:cNvPr id="6" name="Slide Number Placeholder 5"/>
          <p:cNvSpPr>
            <a:spLocks noGrp="1"/>
          </p:cNvSpPr>
          <p:nvPr>
            <p:ph type="sldNum" sz="quarter" idx="11"/>
          </p:nvPr>
        </p:nvSpPr>
        <p:spPr/>
        <p:txBody>
          <a:bodyPr/>
          <a:lstStyle/>
          <a:p>
            <a:fld id="{C8F6F95A-539D-4000-AA6A-B5C0890F9EE8}" type="slidenum">
              <a:rPr lang="en-US" altLang="en-US" smtClean="0"/>
              <a:t>12</a:t>
            </a:fld>
            <a:endParaRPr lang="en-US" altLang="en-US" dirty="0"/>
          </a:p>
        </p:txBody>
      </p:sp>
      <p:sp>
        <p:nvSpPr>
          <p:cNvPr id="4" name="Rectangle 3">
            <a:hlinkClick r:id="rId4"/>
          </p:cNvPr>
          <p:cNvSpPr/>
          <p:nvPr/>
        </p:nvSpPr>
        <p:spPr>
          <a:xfrm>
            <a:off x="3200400" y="5474601"/>
            <a:ext cx="5562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786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Support for Multi-Queue Protocols</a:t>
            </a:r>
          </a:p>
        </p:txBody>
      </p:sp>
      <p:sp>
        <p:nvSpPr>
          <p:cNvPr id="3" name="Content Placeholder 2"/>
          <p:cNvSpPr>
            <a:spLocks noGrp="1"/>
          </p:cNvSpPr>
          <p:nvPr>
            <p:ph idx="1"/>
          </p:nvPr>
        </p:nvSpPr>
        <p:spPr>
          <a:xfrm>
            <a:off x="228600" y="1095376"/>
            <a:ext cx="8610600" cy="387796"/>
          </a:xfrm>
        </p:spPr>
        <p:txBody>
          <a:bodyPr/>
          <a:lstStyle/>
          <a:p>
            <a:r>
              <a:rPr lang="en-US" dirty="0"/>
              <a:t>Conventional host interface (e.g., SATA)</a:t>
            </a:r>
          </a:p>
          <a:p>
            <a:pPr lvl="1"/>
            <a:r>
              <a:rPr lang="en-US" dirty="0"/>
              <a:t>Designed for magnetic hard disk drives: only </a:t>
            </a:r>
            <a:r>
              <a:rPr lang="en-US" b="1" dirty="0">
                <a:solidFill>
                  <a:srgbClr val="C00000"/>
                </a:solidFill>
              </a:rPr>
              <a:t>thousands of IOPS</a:t>
            </a:r>
            <a:r>
              <a:rPr lang="en-US" dirty="0"/>
              <a:t> per device</a:t>
            </a:r>
          </a:p>
          <a:p>
            <a:pPr lvl="1"/>
            <a:r>
              <a:rPr lang="en-US" b="1" dirty="0">
                <a:solidFill>
                  <a:srgbClr val="C00000"/>
                </a:solidFill>
              </a:rPr>
              <a:t>OS handles scheduling, fairness</a:t>
            </a:r>
            <a:r>
              <a:rPr lang="en-US" dirty="0"/>
              <a:t> control for I/O requests</a:t>
            </a:r>
          </a:p>
          <a:p>
            <a:endParaRPr lang="en-US" dirty="0"/>
          </a:p>
          <a:p>
            <a:endParaRPr lang="en-US" dirty="0"/>
          </a:p>
        </p:txBody>
      </p:sp>
      <p:grpSp>
        <p:nvGrpSpPr>
          <p:cNvPr id="13" name="Group 12">
            <a:extLst>
              <a:ext uri="{FF2B5EF4-FFF2-40B4-BE49-F238E27FC236}">
                <a16:creationId xmlns:a16="http://schemas.microsoft.com/office/drawing/2014/main" id="{2EAC988F-5DAA-48ED-B547-0C9AFFD0543E}"/>
              </a:ext>
            </a:extLst>
          </p:cNvPr>
          <p:cNvGrpSpPr/>
          <p:nvPr/>
        </p:nvGrpSpPr>
        <p:grpSpPr>
          <a:xfrm>
            <a:off x="990600" y="2895600"/>
            <a:ext cx="7315336" cy="3325813"/>
            <a:chOff x="827584" y="2133600"/>
            <a:chExt cx="7848872" cy="4074600"/>
          </a:xfrm>
        </p:grpSpPr>
        <p:sp>
          <p:nvSpPr>
            <p:cNvPr id="15" name="Rectangle: Rounded Corners 14">
              <a:extLst>
                <a:ext uri="{FF2B5EF4-FFF2-40B4-BE49-F238E27FC236}">
                  <a16:creationId xmlns:a16="http://schemas.microsoft.com/office/drawing/2014/main" id="{8A47903E-CED9-4324-8616-F30C566B7743}"/>
                </a:ext>
              </a:extLst>
            </p:cNvPr>
            <p:cNvSpPr/>
            <p:nvPr/>
          </p:nvSpPr>
          <p:spPr>
            <a:xfrm>
              <a:off x="1583667" y="5632649"/>
              <a:ext cx="6408712" cy="575551"/>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bg1"/>
                  </a:solidFill>
                  <a:latin typeface="Calibri" panose="020F0502020204030204" pitchFamily="34" charset="0"/>
                  <a:cs typeface="Calibri" panose="020F0502020204030204" pitchFamily="34" charset="0"/>
                </a:rPr>
                <a:t>SSD Device</a:t>
              </a:r>
            </a:p>
          </p:txBody>
        </p:sp>
        <p:grpSp>
          <p:nvGrpSpPr>
            <p:cNvPr id="4" name="Group 3">
              <a:extLst>
                <a:ext uri="{FF2B5EF4-FFF2-40B4-BE49-F238E27FC236}">
                  <a16:creationId xmlns:a16="http://schemas.microsoft.com/office/drawing/2014/main" id="{4D52DDFE-7894-409A-B59C-094D8515C41F}"/>
                </a:ext>
              </a:extLst>
            </p:cNvPr>
            <p:cNvGrpSpPr/>
            <p:nvPr/>
          </p:nvGrpSpPr>
          <p:grpSpPr>
            <a:xfrm>
              <a:off x="827584" y="2133600"/>
              <a:ext cx="7848872" cy="3458284"/>
              <a:chOff x="827584" y="2133600"/>
              <a:chExt cx="7848872" cy="3458284"/>
            </a:xfrm>
          </p:grpSpPr>
          <p:sp>
            <p:nvSpPr>
              <p:cNvPr id="5" name="Rectangle: Rounded Corners 4">
                <a:extLst>
                  <a:ext uri="{FF2B5EF4-FFF2-40B4-BE49-F238E27FC236}">
                    <a16:creationId xmlns:a16="http://schemas.microsoft.com/office/drawing/2014/main" id="{17A3EDF8-7134-4E3D-AA79-458D4643987D}"/>
                  </a:ext>
                </a:extLst>
              </p:cNvPr>
              <p:cNvSpPr/>
              <p:nvPr/>
            </p:nvSpPr>
            <p:spPr>
              <a:xfrm>
                <a:off x="1835696" y="2133600"/>
                <a:ext cx="1368152" cy="505955"/>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Process 1</a:t>
                </a:r>
              </a:p>
            </p:txBody>
          </p:sp>
          <p:sp>
            <p:nvSpPr>
              <p:cNvPr id="6" name="Rectangle: Rounded Corners 5">
                <a:extLst>
                  <a:ext uri="{FF2B5EF4-FFF2-40B4-BE49-F238E27FC236}">
                    <a16:creationId xmlns:a16="http://schemas.microsoft.com/office/drawing/2014/main" id="{DCD6B7B8-5846-4ACE-B333-066E95B9308A}"/>
                  </a:ext>
                </a:extLst>
              </p:cNvPr>
              <p:cNvSpPr/>
              <p:nvPr/>
            </p:nvSpPr>
            <p:spPr>
              <a:xfrm>
                <a:off x="4067944" y="2133600"/>
                <a:ext cx="1368152" cy="505955"/>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Process 2</a:t>
                </a:r>
              </a:p>
            </p:txBody>
          </p:sp>
          <p:sp>
            <p:nvSpPr>
              <p:cNvPr id="7" name="Rectangle: Rounded Corners 6">
                <a:extLst>
                  <a:ext uri="{FF2B5EF4-FFF2-40B4-BE49-F238E27FC236}">
                    <a16:creationId xmlns:a16="http://schemas.microsoft.com/office/drawing/2014/main" id="{FF98B4A6-A822-4753-AAB8-C5211D0C13D4}"/>
                  </a:ext>
                </a:extLst>
              </p:cNvPr>
              <p:cNvSpPr/>
              <p:nvPr/>
            </p:nvSpPr>
            <p:spPr>
              <a:xfrm>
                <a:off x="6372200" y="2133600"/>
                <a:ext cx="1368152" cy="505955"/>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Process 3</a:t>
                </a:r>
              </a:p>
            </p:txBody>
          </p:sp>
          <p:sp>
            <p:nvSpPr>
              <p:cNvPr id="8" name="Rectangle: Rounded Corners 7">
                <a:extLst>
                  <a:ext uri="{FF2B5EF4-FFF2-40B4-BE49-F238E27FC236}">
                    <a16:creationId xmlns:a16="http://schemas.microsoft.com/office/drawing/2014/main" id="{CC7ABDD0-40D1-4D10-BBB4-811A4EA9ADFB}"/>
                  </a:ext>
                </a:extLst>
              </p:cNvPr>
              <p:cNvSpPr/>
              <p:nvPr/>
            </p:nvSpPr>
            <p:spPr>
              <a:xfrm>
                <a:off x="827584" y="3103397"/>
                <a:ext cx="7848872" cy="1950739"/>
              </a:xfrm>
              <a:prstGeom prst="round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bIns="0" rtlCol="0" anchor="b"/>
              <a:lstStyle/>
              <a:p>
                <a:r>
                  <a:rPr lang="en-US" sz="2400" b="1" dirty="0">
                    <a:solidFill>
                      <a:schemeClr val="accent1"/>
                    </a:solidFill>
                    <a:latin typeface="Calibri" panose="020F0502020204030204" pitchFamily="34" charset="0"/>
                    <a:cs typeface="Calibri" panose="020F0502020204030204" pitchFamily="34" charset="0"/>
                  </a:rPr>
                  <a:t>OS Block Layer</a:t>
                </a:r>
              </a:p>
            </p:txBody>
          </p:sp>
          <p:sp>
            <p:nvSpPr>
              <p:cNvPr id="9" name="Arrow: Right 8">
                <a:extLst>
                  <a:ext uri="{FF2B5EF4-FFF2-40B4-BE49-F238E27FC236}">
                    <a16:creationId xmlns:a16="http://schemas.microsoft.com/office/drawing/2014/main" id="{A621A62E-D316-4CF9-91D4-8611174ABF94}"/>
                  </a:ext>
                </a:extLst>
              </p:cNvPr>
              <p:cNvSpPr/>
              <p:nvPr/>
            </p:nvSpPr>
            <p:spPr>
              <a:xfrm rot="5400000">
                <a:off x="2258380" y="2720928"/>
                <a:ext cx="522784"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CD1304E3-A878-45CB-B9E6-98437FFD2D89}"/>
                  </a:ext>
                </a:extLst>
              </p:cNvPr>
              <p:cNvSpPr/>
              <p:nvPr/>
            </p:nvSpPr>
            <p:spPr>
              <a:xfrm rot="5400000">
                <a:off x="4490628" y="2709413"/>
                <a:ext cx="522784"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0B6B8307-104A-4683-957B-D417FD296854}"/>
                  </a:ext>
                </a:extLst>
              </p:cNvPr>
              <p:cNvSpPr/>
              <p:nvPr/>
            </p:nvSpPr>
            <p:spPr>
              <a:xfrm rot="5400000">
                <a:off x="6794884" y="2716249"/>
                <a:ext cx="522784"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9" name="Group 28">
                <a:extLst>
                  <a:ext uri="{FF2B5EF4-FFF2-40B4-BE49-F238E27FC236}">
                    <a16:creationId xmlns:a16="http://schemas.microsoft.com/office/drawing/2014/main" id="{66245E60-DE28-4A29-9C5A-294EBF26A123}"/>
                  </a:ext>
                </a:extLst>
              </p:cNvPr>
              <p:cNvGrpSpPr/>
              <p:nvPr/>
            </p:nvGrpSpPr>
            <p:grpSpPr>
              <a:xfrm>
                <a:off x="6900233" y="3209730"/>
                <a:ext cx="312086" cy="760230"/>
                <a:chOff x="6708186" y="3532866"/>
                <a:chExt cx="312086" cy="760230"/>
              </a:xfrm>
            </p:grpSpPr>
            <p:sp>
              <p:nvSpPr>
                <p:cNvPr id="17" name="Rectangle 16">
                  <a:extLst>
                    <a:ext uri="{FF2B5EF4-FFF2-40B4-BE49-F238E27FC236}">
                      <a16:creationId xmlns:a16="http://schemas.microsoft.com/office/drawing/2014/main" id="{367B7255-07FD-4714-83B4-F2566E517680}"/>
                    </a:ext>
                  </a:extLst>
                </p:cNvPr>
                <p:cNvSpPr/>
                <p:nvPr/>
              </p:nvSpPr>
              <p:spPr>
                <a:xfrm>
                  <a:off x="6708186" y="3532866"/>
                  <a:ext cx="312086" cy="76023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FCAF5ED-778E-49CB-AC46-45264A4ECE6D}"/>
                    </a:ext>
                  </a:extLst>
                </p:cNvPr>
                <p:cNvCxnSpPr>
                  <a:cxnSpLocks/>
                </p:cNvCxnSpPr>
                <p:nvPr/>
              </p:nvCxnSpPr>
              <p:spPr>
                <a:xfrm>
                  <a:off x="6708186" y="366107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33E452-6F92-4103-88D9-2F66BEF30EE7}"/>
                    </a:ext>
                  </a:extLst>
                </p:cNvPr>
                <p:cNvCxnSpPr>
                  <a:cxnSpLocks/>
                </p:cNvCxnSpPr>
                <p:nvPr/>
              </p:nvCxnSpPr>
              <p:spPr>
                <a:xfrm>
                  <a:off x="6708186" y="3787480"/>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700776-11F5-4E66-A114-5452342DE6B3}"/>
                    </a:ext>
                  </a:extLst>
                </p:cNvPr>
                <p:cNvCxnSpPr>
                  <a:cxnSpLocks/>
                </p:cNvCxnSpPr>
                <p:nvPr/>
              </p:nvCxnSpPr>
              <p:spPr>
                <a:xfrm>
                  <a:off x="6708186" y="3913884"/>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E31C20-CF7B-4260-A74E-302B7D0F3F56}"/>
                    </a:ext>
                  </a:extLst>
                </p:cNvPr>
                <p:cNvCxnSpPr>
                  <a:cxnSpLocks/>
                </p:cNvCxnSpPr>
                <p:nvPr/>
              </p:nvCxnSpPr>
              <p:spPr>
                <a:xfrm>
                  <a:off x="6708186" y="4040288"/>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D644E34-9520-4D4A-B2B6-1C247D2B68EE}"/>
                    </a:ext>
                  </a:extLst>
                </p:cNvPr>
                <p:cNvCxnSpPr>
                  <a:cxnSpLocks/>
                </p:cNvCxnSpPr>
                <p:nvPr/>
              </p:nvCxnSpPr>
              <p:spPr>
                <a:xfrm>
                  <a:off x="6708186" y="416669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3659EE-4E6C-4FF8-857B-73D9573220B5}"/>
                    </a:ext>
                  </a:extLst>
                </p:cNvPr>
                <p:cNvCxnSpPr>
                  <a:cxnSpLocks/>
                </p:cNvCxnSpPr>
                <p:nvPr/>
              </p:nvCxnSpPr>
              <p:spPr>
                <a:xfrm>
                  <a:off x="6708186" y="353467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FA272C-C1BD-470F-929F-6F25268FC3F0}"/>
                    </a:ext>
                  </a:extLst>
                </p:cNvPr>
                <p:cNvCxnSpPr>
                  <a:cxnSpLocks/>
                </p:cNvCxnSpPr>
                <p:nvPr/>
              </p:nvCxnSpPr>
              <p:spPr>
                <a:xfrm>
                  <a:off x="6708186" y="429309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6E5BE7D-5755-466C-8ADB-7046636BE509}"/>
                  </a:ext>
                </a:extLst>
              </p:cNvPr>
              <p:cNvGrpSpPr/>
              <p:nvPr/>
            </p:nvGrpSpPr>
            <p:grpSpPr>
              <a:xfrm>
                <a:off x="4595977" y="3189652"/>
                <a:ext cx="312086" cy="760230"/>
                <a:chOff x="6708186" y="3532866"/>
                <a:chExt cx="312086" cy="760230"/>
              </a:xfrm>
            </p:grpSpPr>
            <p:sp>
              <p:nvSpPr>
                <p:cNvPr id="31" name="Rectangle 30">
                  <a:extLst>
                    <a:ext uri="{FF2B5EF4-FFF2-40B4-BE49-F238E27FC236}">
                      <a16:creationId xmlns:a16="http://schemas.microsoft.com/office/drawing/2014/main" id="{FD8A9916-E899-4736-96C2-928C164FB41F}"/>
                    </a:ext>
                  </a:extLst>
                </p:cNvPr>
                <p:cNvSpPr/>
                <p:nvPr/>
              </p:nvSpPr>
              <p:spPr>
                <a:xfrm>
                  <a:off x="6708186" y="3532866"/>
                  <a:ext cx="312086" cy="76023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D3CB38B0-96BC-4D94-BE71-7C5290A15413}"/>
                    </a:ext>
                  </a:extLst>
                </p:cNvPr>
                <p:cNvCxnSpPr>
                  <a:cxnSpLocks/>
                </p:cNvCxnSpPr>
                <p:nvPr/>
              </p:nvCxnSpPr>
              <p:spPr>
                <a:xfrm>
                  <a:off x="6708186" y="366107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A3EE81-A12C-4EFC-89DD-B0ACC243120F}"/>
                    </a:ext>
                  </a:extLst>
                </p:cNvPr>
                <p:cNvCxnSpPr>
                  <a:cxnSpLocks/>
                </p:cNvCxnSpPr>
                <p:nvPr/>
              </p:nvCxnSpPr>
              <p:spPr>
                <a:xfrm>
                  <a:off x="6708186" y="3787480"/>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974240-3AEA-4638-84C2-614CE23586CC}"/>
                    </a:ext>
                  </a:extLst>
                </p:cNvPr>
                <p:cNvCxnSpPr>
                  <a:cxnSpLocks/>
                </p:cNvCxnSpPr>
                <p:nvPr/>
              </p:nvCxnSpPr>
              <p:spPr>
                <a:xfrm>
                  <a:off x="6708186" y="3913884"/>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71D019A-9AEA-406C-BFEB-14806B811A9C}"/>
                    </a:ext>
                  </a:extLst>
                </p:cNvPr>
                <p:cNvCxnSpPr>
                  <a:cxnSpLocks/>
                </p:cNvCxnSpPr>
                <p:nvPr/>
              </p:nvCxnSpPr>
              <p:spPr>
                <a:xfrm>
                  <a:off x="6708186" y="4040288"/>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A447B1C-75E8-4F6D-8AD7-5D9E61CD48D6}"/>
                    </a:ext>
                  </a:extLst>
                </p:cNvPr>
                <p:cNvCxnSpPr>
                  <a:cxnSpLocks/>
                </p:cNvCxnSpPr>
                <p:nvPr/>
              </p:nvCxnSpPr>
              <p:spPr>
                <a:xfrm>
                  <a:off x="6708186" y="416669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F7734B-8929-4625-AB66-ABD72F369980}"/>
                    </a:ext>
                  </a:extLst>
                </p:cNvPr>
                <p:cNvCxnSpPr>
                  <a:cxnSpLocks/>
                </p:cNvCxnSpPr>
                <p:nvPr/>
              </p:nvCxnSpPr>
              <p:spPr>
                <a:xfrm>
                  <a:off x="6708186" y="353467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4DDDA5-62D0-4FFC-94F2-2DE2BF946BDC}"/>
                    </a:ext>
                  </a:extLst>
                </p:cNvPr>
                <p:cNvCxnSpPr>
                  <a:cxnSpLocks/>
                </p:cNvCxnSpPr>
                <p:nvPr/>
              </p:nvCxnSpPr>
              <p:spPr>
                <a:xfrm>
                  <a:off x="6708186" y="429309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C7C6236F-0CF3-4EAA-B2D0-3569C3031CD1}"/>
                  </a:ext>
                </a:extLst>
              </p:cNvPr>
              <p:cNvGrpSpPr/>
              <p:nvPr/>
            </p:nvGrpSpPr>
            <p:grpSpPr>
              <a:xfrm>
                <a:off x="2363729" y="3178943"/>
                <a:ext cx="312086" cy="760230"/>
                <a:chOff x="6708186" y="3532866"/>
                <a:chExt cx="312086" cy="760230"/>
              </a:xfrm>
            </p:grpSpPr>
            <p:sp>
              <p:nvSpPr>
                <p:cNvPr id="40" name="Rectangle 39">
                  <a:extLst>
                    <a:ext uri="{FF2B5EF4-FFF2-40B4-BE49-F238E27FC236}">
                      <a16:creationId xmlns:a16="http://schemas.microsoft.com/office/drawing/2014/main" id="{0C99EB1B-5943-4BE3-905B-7ACD464C9DE2}"/>
                    </a:ext>
                  </a:extLst>
                </p:cNvPr>
                <p:cNvSpPr/>
                <p:nvPr/>
              </p:nvSpPr>
              <p:spPr>
                <a:xfrm>
                  <a:off x="6708186" y="3532866"/>
                  <a:ext cx="312086" cy="76023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6E24252-96EC-4E66-99AE-B18D57D11CB4}"/>
                    </a:ext>
                  </a:extLst>
                </p:cNvPr>
                <p:cNvCxnSpPr>
                  <a:cxnSpLocks/>
                </p:cNvCxnSpPr>
                <p:nvPr/>
              </p:nvCxnSpPr>
              <p:spPr>
                <a:xfrm>
                  <a:off x="6708186" y="366107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2B159B-CA9B-45B9-A4CF-4FB5BDB864A4}"/>
                    </a:ext>
                  </a:extLst>
                </p:cNvPr>
                <p:cNvCxnSpPr>
                  <a:cxnSpLocks/>
                </p:cNvCxnSpPr>
                <p:nvPr/>
              </p:nvCxnSpPr>
              <p:spPr>
                <a:xfrm>
                  <a:off x="6708186" y="3787480"/>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4A9002-091E-4AC2-9745-A10A6DEAED11}"/>
                    </a:ext>
                  </a:extLst>
                </p:cNvPr>
                <p:cNvCxnSpPr>
                  <a:cxnSpLocks/>
                </p:cNvCxnSpPr>
                <p:nvPr/>
              </p:nvCxnSpPr>
              <p:spPr>
                <a:xfrm>
                  <a:off x="6708186" y="3913884"/>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00B3E44-9569-4023-9655-48FEB4B433AC}"/>
                    </a:ext>
                  </a:extLst>
                </p:cNvPr>
                <p:cNvCxnSpPr>
                  <a:cxnSpLocks/>
                </p:cNvCxnSpPr>
                <p:nvPr/>
              </p:nvCxnSpPr>
              <p:spPr>
                <a:xfrm>
                  <a:off x="6708186" y="4040288"/>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DB467B-3D65-412A-A84A-512F35764081}"/>
                    </a:ext>
                  </a:extLst>
                </p:cNvPr>
                <p:cNvCxnSpPr>
                  <a:cxnSpLocks/>
                </p:cNvCxnSpPr>
                <p:nvPr/>
              </p:nvCxnSpPr>
              <p:spPr>
                <a:xfrm>
                  <a:off x="6708186" y="416669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A8509E-0DCB-48B0-A88F-B5C4CF4AC5B0}"/>
                    </a:ext>
                  </a:extLst>
                </p:cNvPr>
                <p:cNvCxnSpPr>
                  <a:cxnSpLocks/>
                </p:cNvCxnSpPr>
                <p:nvPr/>
              </p:nvCxnSpPr>
              <p:spPr>
                <a:xfrm>
                  <a:off x="6708186" y="353467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E73644-FC60-48E4-91E4-FF9AC2DD284D}"/>
                    </a:ext>
                  </a:extLst>
                </p:cNvPr>
                <p:cNvCxnSpPr>
                  <a:cxnSpLocks/>
                </p:cNvCxnSpPr>
                <p:nvPr/>
              </p:nvCxnSpPr>
              <p:spPr>
                <a:xfrm>
                  <a:off x="6708186" y="429309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986AAD85-9471-44FA-86BC-5DDEAFEC940A}"/>
                  </a:ext>
                </a:extLst>
              </p:cNvPr>
              <p:cNvGrpSpPr/>
              <p:nvPr/>
            </p:nvGrpSpPr>
            <p:grpSpPr>
              <a:xfrm>
                <a:off x="4595977" y="4831654"/>
                <a:ext cx="312086" cy="760230"/>
                <a:chOff x="6708186" y="3532866"/>
                <a:chExt cx="312086" cy="760230"/>
              </a:xfrm>
            </p:grpSpPr>
            <p:sp>
              <p:nvSpPr>
                <p:cNvPr id="49" name="Rectangle 48">
                  <a:extLst>
                    <a:ext uri="{FF2B5EF4-FFF2-40B4-BE49-F238E27FC236}">
                      <a16:creationId xmlns:a16="http://schemas.microsoft.com/office/drawing/2014/main" id="{0D32B6E7-992F-4F82-9081-F67704086E67}"/>
                    </a:ext>
                  </a:extLst>
                </p:cNvPr>
                <p:cNvSpPr/>
                <p:nvPr/>
              </p:nvSpPr>
              <p:spPr>
                <a:xfrm>
                  <a:off x="6708186" y="3532866"/>
                  <a:ext cx="312086" cy="76023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503C2260-9C32-46C0-AD9D-74AE1A4437E5}"/>
                    </a:ext>
                  </a:extLst>
                </p:cNvPr>
                <p:cNvCxnSpPr>
                  <a:cxnSpLocks/>
                </p:cNvCxnSpPr>
                <p:nvPr/>
              </p:nvCxnSpPr>
              <p:spPr>
                <a:xfrm>
                  <a:off x="6708186" y="366107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81AE08-1C02-4D4C-9D62-C2023969A31A}"/>
                    </a:ext>
                  </a:extLst>
                </p:cNvPr>
                <p:cNvCxnSpPr>
                  <a:cxnSpLocks/>
                </p:cNvCxnSpPr>
                <p:nvPr/>
              </p:nvCxnSpPr>
              <p:spPr>
                <a:xfrm>
                  <a:off x="6708186" y="3787480"/>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29D0334-5750-4CEC-BA4E-4681F3E5E0C6}"/>
                    </a:ext>
                  </a:extLst>
                </p:cNvPr>
                <p:cNvCxnSpPr>
                  <a:cxnSpLocks/>
                </p:cNvCxnSpPr>
                <p:nvPr/>
              </p:nvCxnSpPr>
              <p:spPr>
                <a:xfrm>
                  <a:off x="6708186" y="3913884"/>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CE147B-DE08-40E9-B5E7-F368C3AFD5EF}"/>
                    </a:ext>
                  </a:extLst>
                </p:cNvPr>
                <p:cNvCxnSpPr>
                  <a:cxnSpLocks/>
                </p:cNvCxnSpPr>
                <p:nvPr/>
              </p:nvCxnSpPr>
              <p:spPr>
                <a:xfrm>
                  <a:off x="6708186" y="4040288"/>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858366-6BEB-4B9B-A8F4-B25898BAB632}"/>
                    </a:ext>
                  </a:extLst>
                </p:cNvPr>
                <p:cNvCxnSpPr>
                  <a:cxnSpLocks/>
                </p:cNvCxnSpPr>
                <p:nvPr/>
              </p:nvCxnSpPr>
              <p:spPr>
                <a:xfrm>
                  <a:off x="6708186" y="416669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351AF76-1F85-4C2C-AE3C-64EDF6ECD2B8}"/>
                    </a:ext>
                  </a:extLst>
                </p:cNvPr>
                <p:cNvCxnSpPr>
                  <a:cxnSpLocks/>
                </p:cNvCxnSpPr>
                <p:nvPr/>
              </p:nvCxnSpPr>
              <p:spPr>
                <a:xfrm>
                  <a:off x="6708186" y="353467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526E6F4-6672-4F26-8AE4-B8E33C551122}"/>
                    </a:ext>
                  </a:extLst>
                </p:cNvPr>
                <p:cNvCxnSpPr>
                  <a:cxnSpLocks/>
                </p:cNvCxnSpPr>
                <p:nvPr/>
              </p:nvCxnSpPr>
              <p:spPr>
                <a:xfrm>
                  <a:off x="6708186" y="429309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EE0A1D3B-50E7-4F9E-A3FE-31C5CBDE2650}"/>
                  </a:ext>
                </a:extLst>
              </p:cNvPr>
              <p:cNvSpPr/>
              <p:nvPr/>
            </p:nvSpPr>
            <p:spPr>
              <a:xfrm>
                <a:off x="4865705" y="5020513"/>
                <a:ext cx="2594749" cy="369332"/>
              </a:xfrm>
              <a:prstGeom prst="rect">
                <a:avLst/>
              </a:prstGeom>
            </p:spPr>
            <p:txBody>
              <a:bodyPr wrap="none">
                <a:spAutoFit/>
              </a:bodyPr>
              <a:lstStyle/>
              <a:p>
                <a:r>
                  <a:rPr lang="en-US" i="1" dirty="0">
                    <a:latin typeface="Calibri" panose="020F0502020204030204" pitchFamily="34" charset="0"/>
                    <a:cs typeface="Calibri" panose="020F0502020204030204" pitchFamily="34" charset="0"/>
                  </a:rPr>
                  <a:t>Hardware dispatch queue</a:t>
                </a:r>
              </a:p>
            </p:txBody>
          </p:sp>
          <p:sp>
            <p:nvSpPr>
              <p:cNvPr id="58" name="Rectangle: Rounded Corners 57">
                <a:extLst>
                  <a:ext uri="{FF2B5EF4-FFF2-40B4-BE49-F238E27FC236}">
                    <a16:creationId xmlns:a16="http://schemas.microsoft.com/office/drawing/2014/main" id="{72047768-9758-4A43-AC65-2087E79C6CE8}"/>
                  </a:ext>
                </a:extLst>
              </p:cNvPr>
              <p:cNvSpPr/>
              <p:nvPr/>
            </p:nvSpPr>
            <p:spPr>
              <a:xfrm>
                <a:off x="3395856" y="4183349"/>
                <a:ext cx="2784335" cy="418320"/>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4">
                        <a:lumMod val="75000"/>
                      </a:schemeClr>
                    </a:solidFill>
                    <a:latin typeface="Calibri" panose="020F0502020204030204" pitchFamily="34" charset="0"/>
                    <a:cs typeface="Calibri" panose="020F0502020204030204" pitchFamily="34" charset="0"/>
                  </a:rPr>
                  <a:t>I/O Scheduler</a:t>
                </a:r>
              </a:p>
            </p:txBody>
          </p:sp>
          <p:cxnSp>
            <p:nvCxnSpPr>
              <p:cNvPr id="63" name="Connector: Elbow 62">
                <a:extLst>
                  <a:ext uri="{FF2B5EF4-FFF2-40B4-BE49-F238E27FC236}">
                    <a16:creationId xmlns:a16="http://schemas.microsoft.com/office/drawing/2014/main" id="{91918154-DF2D-470C-9DAD-1A23C45ABAB1}"/>
                  </a:ext>
                </a:extLst>
              </p:cNvPr>
              <p:cNvCxnSpPr>
                <a:cxnSpLocks/>
                <a:endCxn id="58" idx="1"/>
              </p:cNvCxnSpPr>
              <p:nvPr/>
            </p:nvCxnSpPr>
            <p:spPr>
              <a:xfrm>
                <a:off x="2519772" y="3959340"/>
                <a:ext cx="876084" cy="433169"/>
              </a:xfrm>
              <a:prstGeom prst="bentConnector3">
                <a:avLst>
                  <a:gd name="adj1" fmla="val 147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22FE6C1-B2DD-4F66-8B23-058A96829948}"/>
                  </a:ext>
                </a:extLst>
              </p:cNvPr>
              <p:cNvCxnSpPr>
                <a:cxnSpLocks/>
              </p:cNvCxnSpPr>
              <p:nvPr/>
            </p:nvCxnSpPr>
            <p:spPr>
              <a:xfrm flipH="1">
                <a:off x="6180191" y="3968883"/>
                <a:ext cx="876084" cy="413183"/>
              </a:xfrm>
              <a:prstGeom prst="bentConnector3">
                <a:avLst>
                  <a:gd name="adj1" fmla="val 129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43F4B3F-3686-47F4-A61A-D84A48A9C8C5}"/>
                  </a:ext>
                </a:extLst>
              </p:cNvPr>
              <p:cNvCxnSpPr>
                <a:cxnSpLocks/>
              </p:cNvCxnSpPr>
              <p:nvPr/>
            </p:nvCxnSpPr>
            <p:spPr>
              <a:xfrm>
                <a:off x="4752020" y="3949882"/>
                <a:ext cx="0" cy="2144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DE2F701-D48B-402A-B48B-2326CF4634E9}"/>
                  </a:ext>
                </a:extLst>
              </p:cNvPr>
              <p:cNvCxnSpPr>
                <a:cxnSpLocks/>
              </p:cNvCxnSpPr>
              <p:nvPr/>
            </p:nvCxnSpPr>
            <p:spPr>
              <a:xfrm>
                <a:off x="4752020" y="4611037"/>
                <a:ext cx="0" cy="2144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3A80EB63-F3AF-4240-A8A1-D9729A385E49}"/>
                  </a:ext>
                </a:extLst>
              </p:cNvPr>
              <p:cNvSpPr/>
              <p:nvPr/>
            </p:nvSpPr>
            <p:spPr>
              <a:xfrm>
                <a:off x="7153313" y="3114840"/>
                <a:ext cx="1279325" cy="923330"/>
              </a:xfrm>
              <a:prstGeom prst="rect">
                <a:avLst/>
              </a:prstGeom>
            </p:spPr>
            <p:txBody>
              <a:bodyPr wrap="none">
                <a:spAutoFit/>
              </a:bodyPr>
              <a:lstStyle/>
              <a:p>
                <a:r>
                  <a:rPr lang="en-US" b="1" i="1" dirty="0">
                    <a:solidFill>
                      <a:schemeClr val="accent5">
                        <a:lumMod val="75000"/>
                      </a:schemeClr>
                    </a:solidFill>
                    <a:latin typeface="Calibri" panose="020F0502020204030204" pitchFamily="34" charset="0"/>
                    <a:cs typeface="Calibri" panose="020F0502020204030204" pitchFamily="34" charset="0"/>
                  </a:rPr>
                  <a:t>Software</a:t>
                </a:r>
              </a:p>
              <a:p>
                <a:r>
                  <a:rPr lang="en-US" i="1" dirty="0">
                    <a:latin typeface="Calibri" panose="020F0502020204030204" pitchFamily="34" charset="0"/>
                    <a:cs typeface="Calibri" panose="020F0502020204030204" pitchFamily="34" charset="0"/>
                  </a:rPr>
                  <a:t>I/O Request</a:t>
                </a:r>
              </a:p>
              <a:p>
                <a:r>
                  <a:rPr lang="en-US" i="1" dirty="0">
                    <a:latin typeface="Calibri" panose="020F0502020204030204" pitchFamily="34" charset="0"/>
                    <a:cs typeface="Calibri" panose="020F0502020204030204" pitchFamily="34" charset="0"/>
                  </a:rPr>
                  <a:t>Queue</a:t>
                </a:r>
              </a:p>
            </p:txBody>
          </p:sp>
          <p:cxnSp>
            <p:nvCxnSpPr>
              <p:cNvPr id="78" name="Straight Arrow Connector 77">
                <a:extLst>
                  <a:ext uri="{FF2B5EF4-FFF2-40B4-BE49-F238E27FC236}">
                    <a16:creationId xmlns:a16="http://schemas.microsoft.com/office/drawing/2014/main" id="{B6A75B3E-C6B3-4A78-9458-AF1DAFC80BDB}"/>
                  </a:ext>
                </a:extLst>
              </p:cNvPr>
              <p:cNvCxnSpPr>
                <a:cxnSpLocks/>
              </p:cNvCxnSpPr>
              <p:nvPr/>
            </p:nvCxnSpPr>
            <p:spPr>
              <a:xfrm>
                <a:off x="4499992" y="5339076"/>
                <a:ext cx="0" cy="2144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2" name="Slide Number Placeholder 11"/>
          <p:cNvSpPr>
            <a:spLocks noGrp="1"/>
          </p:cNvSpPr>
          <p:nvPr>
            <p:ph type="sldNum" sz="quarter" idx="11"/>
          </p:nvPr>
        </p:nvSpPr>
        <p:spPr/>
        <p:txBody>
          <a:bodyPr/>
          <a:lstStyle/>
          <a:p>
            <a:fld id="{ABF2F166-0C6E-4A0F-A332-2B5A018BA4EB}" type="slidenum">
              <a:rPr lang="en-US" altLang="en-US" smtClean="0"/>
              <a:t>13</a:t>
            </a:fld>
            <a:endParaRPr lang="en-US" altLang="en-US" dirty="0"/>
          </a:p>
        </p:txBody>
      </p:sp>
    </p:spTree>
    <p:extLst>
      <p:ext uri="{BB962C8B-B14F-4D97-AF65-F5344CB8AC3E}">
        <p14:creationId xmlns:p14="http://schemas.microsoft.com/office/powerpoint/2010/main" val="23432086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Multi-Queue Protocols</a:t>
            </a:r>
          </a:p>
        </p:txBody>
      </p:sp>
      <p:sp>
        <p:nvSpPr>
          <p:cNvPr id="3" name="Content Placeholder 2"/>
          <p:cNvSpPr>
            <a:spLocks noGrp="1"/>
          </p:cNvSpPr>
          <p:nvPr>
            <p:ph idx="1"/>
          </p:nvPr>
        </p:nvSpPr>
        <p:spPr>
          <a:xfrm>
            <a:off x="228600" y="1095376"/>
            <a:ext cx="8851900" cy="1394498"/>
          </a:xfrm>
        </p:spPr>
        <p:txBody>
          <a:bodyPr>
            <a:normAutofit fontScale="85000" lnSpcReduction="20000"/>
          </a:bodyPr>
          <a:lstStyle/>
          <a:p>
            <a:r>
              <a:rPr lang="en-US" dirty="0"/>
              <a:t>Modern host interface (e.g., NVMe)</a:t>
            </a:r>
          </a:p>
          <a:p>
            <a:pPr lvl="1"/>
            <a:r>
              <a:rPr lang="en-US" dirty="0"/>
              <a:t>Takes advantage of SSD throughput: enables </a:t>
            </a:r>
            <a:r>
              <a:rPr lang="en-US" b="1" dirty="0">
                <a:solidFill>
                  <a:schemeClr val="accent5">
                    <a:lumMod val="75000"/>
                  </a:schemeClr>
                </a:solidFill>
              </a:rPr>
              <a:t>millions of IOPS</a:t>
            </a:r>
            <a:r>
              <a:rPr lang="en-US" dirty="0"/>
              <a:t> per device</a:t>
            </a:r>
          </a:p>
          <a:p>
            <a:pPr lvl="1"/>
            <a:r>
              <a:rPr lang="en-US" dirty="0"/>
              <a:t>Avoids OS intervention: </a:t>
            </a:r>
            <a:r>
              <a:rPr lang="en-US" b="1" dirty="0">
                <a:solidFill>
                  <a:schemeClr val="accent5">
                    <a:lumMod val="75000"/>
                  </a:schemeClr>
                </a:solidFill>
              </a:rPr>
              <a:t>SSD must perform scheduling, ensure fairness</a:t>
            </a:r>
          </a:p>
          <a:p>
            <a:endParaRPr lang="en-US" dirty="0"/>
          </a:p>
          <a:p>
            <a:endParaRPr lang="en-US" dirty="0"/>
          </a:p>
        </p:txBody>
      </p:sp>
      <p:sp>
        <p:nvSpPr>
          <p:cNvPr id="15" name="Rectangle: Rounded Corners 14">
            <a:extLst>
              <a:ext uri="{FF2B5EF4-FFF2-40B4-BE49-F238E27FC236}">
                <a16:creationId xmlns:a16="http://schemas.microsoft.com/office/drawing/2014/main" id="{8A47903E-CED9-4324-8616-F30C566B7743}"/>
              </a:ext>
            </a:extLst>
          </p:cNvPr>
          <p:cNvSpPr/>
          <p:nvPr/>
        </p:nvSpPr>
        <p:spPr>
          <a:xfrm>
            <a:off x="1990456" y="5686747"/>
            <a:ext cx="6408712" cy="575551"/>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bg1"/>
                </a:solidFill>
                <a:latin typeface="Calibri" panose="020F0502020204030204" pitchFamily="34" charset="0"/>
                <a:cs typeface="Calibri" panose="020F0502020204030204" pitchFamily="34" charset="0"/>
              </a:rPr>
              <a:t>SSD Device</a:t>
            </a:r>
          </a:p>
        </p:txBody>
      </p:sp>
      <p:grpSp>
        <p:nvGrpSpPr>
          <p:cNvPr id="4" name="Group 3">
            <a:extLst>
              <a:ext uri="{FF2B5EF4-FFF2-40B4-BE49-F238E27FC236}">
                <a16:creationId xmlns:a16="http://schemas.microsoft.com/office/drawing/2014/main" id="{8F8BA2B4-70B2-4045-9C26-72D27E2FE8C9}"/>
              </a:ext>
            </a:extLst>
          </p:cNvPr>
          <p:cNvGrpSpPr/>
          <p:nvPr/>
        </p:nvGrpSpPr>
        <p:grpSpPr>
          <a:xfrm>
            <a:off x="273499" y="2673912"/>
            <a:ext cx="8445888" cy="2049749"/>
            <a:chOff x="-13250" y="2133600"/>
            <a:chExt cx="8445888" cy="2049749"/>
          </a:xfrm>
        </p:grpSpPr>
        <p:sp>
          <p:nvSpPr>
            <p:cNvPr id="5" name="Rectangle: Rounded Corners 4">
              <a:extLst>
                <a:ext uri="{FF2B5EF4-FFF2-40B4-BE49-F238E27FC236}">
                  <a16:creationId xmlns:a16="http://schemas.microsoft.com/office/drawing/2014/main" id="{17A3EDF8-7134-4E3D-AA79-458D4643987D}"/>
                </a:ext>
              </a:extLst>
            </p:cNvPr>
            <p:cNvSpPr/>
            <p:nvPr/>
          </p:nvSpPr>
          <p:spPr>
            <a:xfrm>
              <a:off x="1835696" y="2133600"/>
              <a:ext cx="1368152" cy="505955"/>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Process 1</a:t>
              </a:r>
            </a:p>
          </p:txBody>
        </p:sp>
        <p:sp>
          <p:nvSpPr>
            <p:cNvPr id="6" name="Rectangle: Rounded Corners 5">
              <a:extLst>
                <a:ext uri="{FF2B5EF4-FFF2-40B4-BE49-F238E27FC236}">
                  <a16:creationId xmlns:a16="http://schemas.microsoft.com/office/drawing/2014/main" id="{DCD6B7B8-5846-4ACE-B333-066E95B9308A}"/>
                </a:ext>
              </a:extLst>
            </p:cNvPr>
            <p:cNvSpPr/>
            <p:nvPr/>
          </p:nvSpPr>
          <p:spPr>
            <a:xfrm>
              <a:off x="4067944" y="2133600"/>
              <a:ext cx="1368152" cy="505955"/>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Process 2</a:t>
              </a:r>
            </a:p>
          </p:txBody>
        </p:sp>
        <p:sp>
          <p:nvSpPr>
            <p:cNvPr id="7" name="Rectangle: Rounded Corners 6">
              <a:extLst>
                <a:ext uri="{FF2B5EF4-FFF2-40B4-BE49-F238E27FC236}">
                  <a16:creationId xmlns:a16="http://schemas.microsoft.com/office/drawing/2014/main" id="{FF98B4A6-A822-4753-AAB8-C5211D0C13D4}"/>
                </a:ext>
              </a:extLst>
            </p:cNvPr>
            <p:cNvSpPr/>
            <p:nvPr/>
          </p:nvSpPr>
          <p:spPr>
            <a:xfrm>
              <a:off x="6372200" y="2133600"/>
              <a:ext cx="1368152" cy="505955"/>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Process 3</a:t>
              </a:r>
            </a:p>
          </p:txBody>
        </p:sp>
        <p:sp>
          <p:nvSpPr>
            <p:cNvPr id="9" name="Arrow: Right 8">
              <a:extLst>
                <a:ext uri="{FF2B5EF4-FFF2-40B4-BE49-F238E27FC236}">
                  <a16:creationId xmlns:a16="http://schemas.microsoft.com/office/drawing/2014/main" id="{A621A62E-D316-4CF9-91D4-8611174ABF94}"/>
                </a:ext>
              </a:extLst>
            </p:cNvPr>
            <p:cNvSpPr/>
            <p:nvPr/>
          </p:nvSpPr>
          <p:spPr>
            <a:xfrm rot="5400000">
              <a:off x="2258380" y="2720928"/>
              <a:ext cx="522784"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CD1304E3-A878-45CB-B9E6-98437FFD2D89}"/>
                </a:ext>
              </a:extLst>
            </p:cNvPr>
            <p:cNvSpPr/>
            <p:nvPr/>
          </p:nvSpPr>
          <p:spPr>
            <a:xfrm rot="5400000">
              <a:off x="4490628" y="2709413"/>
              <a:ext cx="522784"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0B6B8307-104A-4683-957B-D417FD296854}"/>
                </a:ext>
              </a:extLst>
            </p:cNvPr>
            <p:cNvSpPr/>
            <p:nvPr/>
          </p:nvSpPr>
          <p:spPr>
            <a:xfrm rot="5400000">
              <a:off x="6794884" y="2716249"/>
              <a:ext cx="522784" cy="360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9" name="Group 28">
              <a:extLst>
                <a:ext uri="{FF2B5EF4-FFF2-40B4-BE49-F238E27FC236}">
                  <a16:creationId xmlns:a16="http://schemas.microsoft.com/office/drawing/2014/main" id="{66245E60-DE28-4A29-9C5A-294EBF26A123}"/>
                </a:ext>
              </a:extLst>
            </p:cNvPr>
            <p:cNvGrpSpPr/>
            <p:nvPr/>
          </p:nvGrpSpPr>
          <p:grpSpPr>
            <a:xfrm>
              <a:off x="6900233" y="3209730"/>
              <a:ext cx="312086" cy="760230"/>
              <a:chOff x="6708186" y="3532866"/>
              <a:chExt cx="312086" cy="760230"/>
            </a:xfrm>
          </p:grpSpPr>
          <p:sp>
            <p:nvSpPr>
              <p:cNvPr id="17" name="Rectangle 16">
                <a:extLst>
                  <a:ext uri="{FF2B5EF4-FFF2-40B4-BE49-F238E27FC236}">
                    <a16:creationId xmlns:a16="http://schemas.microsoft.com/office/drawing/2014/main" id="{367B7255-07FD-4714-83B4-F2566E517680}"/>
                  </a:ext>
                </a:extLst>
              </p:cNvPr>
              <p:cNvSpPr/>
              <p:nvPr/>
            </p:nvSpPr>
            <p:spPr>
              <a:xfrm>
                <a:off x="6708186" y="3532866"/>
                <a:ext cx="312086" cy="76023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FCAF5ED-778E-49CB-AC46-45264A4ECE6D}"/>
                  </a:ext>
                </a:extLst>
              </p:cNvPr>
              <p:cNvCxnSpPr>
                <a:cxnSpLocks/>
              </p:cNvCxnSpPr>
              <p:nvPr/>
            </p:nvCxnSpPr>
            <p:spPr>
              <a:xfrm>
                <a:off x="6708186" y="366107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33E452-6F92-4103-88D9-2F66BEF30EE7}"/>
                  </a:ext>
                </a:extLst>
              </p:cNvPr>
              <p:cNvCxnSpPr>
                <a:cxnSpLocks/>
              </p:cNvCxnSpPr>
              <p:nvPr/>
            </p:nvCxnSpPr>
            <p:spPr>
              <a:xfrm>
                <a:off x="6708186" y="3787480"/>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700776-11F5-4E66-A114-5452342DE6B3}"/>
                  </a:ext>
                </a:extLst>
              </p:cNvPr>
              <p:cNvCxnSpPr>
                <a:cxnSpLocks/>
              </p:cNvCxnSpPr>
              <p:nvPr/>
            </p:nvCxnSpPr>
            <p:spPr>
              <a:xfrm>
                <a:off x="6708186" y="3913884"/>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E31C20-CF7B-4260-A74E-302B7D0F3F56}"/>
                  </a:ext>
                </a:extLst>
              </p:cNvPr>
              <p:cNvCxnSpPr>
                <a:cxnSpLocks/>
              </p:cNvCxnSpPr>
              <p:nvPr/>
            </p:nvCxnSpPr>
            <p:spPr>
              <a:xfrm>
                <a:off x="6708186" y="4040288"/>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D644E34-9520-4D4A-B2B6-1C247D2B68EE}"/>
                  </a:ext>
                </a:extLst>
              </p:cNvPr>
              <p:cNvCxnSpPr>
                <a:cxnSpLocks/>
              </p:cNvCxnSpPr>
              <p:nvPr/>
            </p:nvCxnSpPr>
            <p:spPr>
              <a:xfrm>
                <a:off x="6708186" y="416669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3659EE-4E6C-4FF8-857B-73D9573220B5}"/>
                  </a:ext>
                </a:extLst>
              </p:cNvPr>
              <p:cNvCxnSpPr>
                <a:cxnSpLocks/>
              </p:cNvCxnSpPr>
              <p:nvPr/>
            </p:nvCxnSpPr>
            <p:spPr>
              <a:xfrm>
                <a:off x="6708186" y="353467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FA272C-C1BD-470F-929F-6F25268FC3F0}"/>
                  </a:ext>
                </a:extLst>
              </p:cNvPr>
              <p:cNvCxnSpPr>
                <a:cxnSpLocks/>
              </p:cNvCxnSpPr>
              <p:nvPr/>
            </p:nvCxnSpPr>
            <p:spPr>
              <a:xfrm>
                <a:off x="6708186" y="429309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6E5BE7D-5755-466C-8ADB-7046636BE509}"/>
                </a:ext>
              </a:extLst>
            </p:cNvPr>
            <p:cNvGrpSpPr/>
            <p:nvPr/>
          </p:nvGrpSpPr>
          <p:grpSpPr>
            <a:xfrm>
              <a:off x="4595977" y="3189652"/>
              <a:ext cx="312086" cy="760230"/>
              <a:chOff x="6708186" y="3532866"/>
              <a:chExt cx="312086" cy="760230"/>
            </a:xfrm>
          </p:grpSpPr>
          <p:sp>
            <p:nvSpPr>
              <p:cNvPr id="31" name="Rectangle 30">
                <a:extLst>
                  <a:ext uri="{FF2B5EF4-FFF2-40B4-BE49-F238E27FC236}">
                    <a16:creationId xmlns:a16="http://schemas.microsoft.com/office/drawing/2014/main" id="{FD8A9916-E899-4736-96C2-928C164FB41F}"/>
                  </a:ext>
                </a:extLst>
              </p:cNvPr>
              <p:cNvSpPr/>
              <p:nvPr/>
            </p:nvSpPr>
            <p:spPr>
              <a:xfrm>
                <a:off x="6708186" y="3532866"/>
                <a:ext cx="312086" cy="76023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D3CB38B0-96BC-4D94-BE71-7C5290A15413}"/>
                  </a:ext>
                </a:extLst>
              </p:cNvPr>
              <p:cNvCxnSpPr>
                <a:cxnSpLocks/>
              </p:cNvCxnSpPr>
              <p:nvPr/>
            </p:nvCxnSpPr>
            <p:spPr>
              <a:xfrm>
                <a:off x="6708186" y="366107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A3EE81-A12C-4EFC-89DD-B0ACC243120F}"/>
                  </a:ext>
                </a:extLst>
              </p:cNvPr>
              <p:cNvCxnSpPr>
                <a:cxnSpLocks/>
              </p:cNvCxnSpPr>
              <p:nvPr/>
            </p:nvCxnSpPr>
            <p:spPr>
              <a:xfrm>
                <a:off x="6708186" y="3787480"/>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974240-3AEA-4638-84C2-614CE23586CC}"/>
                  </a:ext>
                </a:extLst>
              </p:cNvPr>
              <p:cNvCxnSpPr>
                <a:cxnSpLocks/>
              </p:cNvCxnSpPr>
              <p:nvPr/>
            </p:nvCxnSpPr>
            <p:spPr>
              <a:xfrm>
                <a:off x="6708186" y="3913884"/>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71D019A-9AEA-406C-BFEB-14806B811A9C}"/>
                  </a:ext>
                </a:extLst>
              </p:cNvPr>
              <p:cNvCxnSpPr>
                <a:cxnSpLocks/>
              </p:cNvCxnSpPr>
              <p:nvPr/>
            </p:nvCxnSpPr>
            <p:spPr>
              <a:xfrm>
                <a:off x="6708186" y="4040288"/>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A447B1C-75E8-4F6D-8AD7-5D9E61CD48D6}"/>
                  </a:ext>
                </a:extLst>
              </p:cNvPr>
              <p:cNvCxnSpPr>
                <a:cxnSpLocks/>
              </p:cNvCxnSpPr>
              <p:nvPr/>
            </p:nvCxnSpPr>
            <p:spPr>
              <a:xfrm>
                <a:off x="6708186" y="416669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F7734B-8929-4625-AB66-ABD72F369980}"/>
                  </a:ext>
                </a:extLst>
              </p:cNvPr>
              <p:cNvCxnSpPr>
                <a:cxnSpLocks/>
              </p:cNvCxnSpPr>
              <p:nvPr/>
            </p:nvCxnSpPr>
            <p:spPr>
              <a:xfrm>
                <a:off x="6708186" y="353467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4DDDA5-62D0-4FFC-94F2-2DE2BF946BDC}"/>
                  </a:ext>
                </a:extLst>
              </p:cNvPr>
              <p:cNvCxnSpPr>
                <a:cxnSpLocks/>
              </p:cNvCxnSpPr>
              <p:nvPr/>
            </p:nvCxnSpPr>
            <p:spPr>
              <a:xfrm>
                <a:off x="6708186" y="429309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C7C6236F-0CF3-4EAA-B2D0-3569C3031CD1}"/>
                </a:ext>
              </a:extLst>
            </p:cNvPr>
            <p:cNvGrpSpPr/>
            <p:nvPr/>
          </p:nvGrpSpPr>
          <p:grpSpPr>
            <a:xfrm>
              <a:off x="2363729" y="3178943"/>
              <a:ext cx="312086" cy="760230"/>
              <a:chOff x="6708186" y="3532866"/>
              <a:chExt cx="312086" cy="760230"/>
            </a:xfrm>
          </p:grpSpPr>
          <p:sp>
            <p:nvSpPr>
              <p:cNvPr id="40" name="Rectangle 39">
                <a:extLst>
                  <a:ext uri="{FF2B5EF4-FFF2-40B4-BE49-F238E27FC236}">
                    <a16:creationId xmlns:a16="http://schemas.microsoft.com/office/drawing/2014/main" id="{0C99EB1B-5943-4BE3-905B-7ACD464C9DE2}"/>
                  </a:ext>
                </a:extLst>
              </p:cNvPr>
              <p:cNvSpPr/>
              <p:nvPr/>
            </p:nvSpPr>
            <p:spPr>
              <a:xfrm>
                <a:off x="6708186" y="3532866"/>
                <a:ext cx="312086" cy="76023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6E24252-96EC-4E66-99AE-B18D57D11CB4}"/>
                  </a:ext>
                </a:extLst>
              </p:cNvPr>
              <p:cNvCxnSpPr>
                <a:cxnSpLocks/>
              </p:cNvCxnSpPr>
              <p:nvPr/>
            </p:nvCxnSpPr>
            <p:spPr>
              <a:xfrm>
                <a:off x="6708186" y="366107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2B159B-CA9B-45B9-A4CF-4FB5BDB864A4}"/>
                  </a:ext>
                </a:extLst>
              </p:cNvPr>
              <p:cNvCxnSpPr>
                <a:cxnSpLocks/>
              </p:cNvCxnSpPr>
              <p:nvPr/>
            </p:nvCxnSpPr>
            <p:spPr>
              <a:xfrm>
                <a:off x="6708186" y="3787480"/>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84A9002-091E-4AC2-9745-A10A6DEAED11}"/>
                  </a:ext>
                </a:extLst>
              </p:cNvPr>
              <p:cNvCxnSpPr>
                <a:cxnSpLocks/>
              </p:cNvCxnSpPr>
              <p:nvPr/>
            </p:nvCxnSpPr>
            <p:spPr>
              <a:xfrm>
                <a:off x="6708186" y="3913884"/>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00B3E44-9569-4023-9655-48FEB4B433AC}"/>
                  </a:ext>
                </a:extLst>
              </p:cNvPr>
              <p:cNvCxnSpPr>
                <a:cxnSpLocks/>
              </p:cNvCxnSpPr>
              <p:nvPr/>
            </p:nvCxnSpPr>
            <p:spPr>
              <a:xfrm>
                <a:off x="6708186" y="4040288"/>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DB467B-3D65-412A-A84A-512F35764081}"/>
                  </a:ext>
                </a:extLst>
              </p:cNvPr>
              <p:cNvCxnSpPr>
                <a:cxnSpLocks/>
              </p:cNvCxnSpPr>
              <p:nvPr/>
            </p:nvCxnSpPr>
            <p:spPr>
              <a:xfrm>
                <a:off x="6708186" y="416669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A8509E-0DCB-48B0-A88F-B5C4CF4AC5B0}"/>
                  </a:ext>
                </a:extLst>
              </p:cNvPr>
              <p:cNvCxnSpPr>
                <a:cxnSpLocks/>
              </p:cNvCxnSpPr>
              <p:nvPr/>
            </p:nvCxnSpPr>
            <p:spPr>
              <a:xfrm>
                <a:off x="6708186" y="3534672"/>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E73644-FC60-48E4-91E4-FF9AC2DD284D}"/>
                  </a:ext>
                </a:extLst>
              </p:cNvPr>
              <p:cNvCxnSpPr>
                <a:cxnSpLocks/>
              </p:cNvCxnSpPr>
              <p:nvPr/>
            </p:nvCxnSpPr>
            <p:spPr>
              <a:xfrm>
                <a:off x="6708186" y="4293096"/>
                <a:ext cx="3120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2" name="Picture 8" descr="Image result for nvm express">
              <a:extLst>
                <a:ext uri="{FF2B5EF4-FFF2-40B4-BE49-F238E27FC236}">
                  <a16:creationId xmlns:a16="http://schemas.microsoft.com/office/drawing/2014/main" id="{13CAAC71-65C7-4A71-8D3B-077DE56DA9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50" y="3003206"/>
              <a:ext cx="1992015" cy="550571"/>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Arrow Connector 72">
              <a:extLst>
                <a:ext uri="{FF2B5EF4-FFF2-40B4-BE49-F238E27FC236}">
                  <a16:creationId xmlns:a16="http://schemas.microsoft.com/office/drawing/2014/main" id="{BBD596F4-0E0A-4008-A56C-26439C9DC27C}"/>
                </a:ext>
              </a:extLst>
            </p:cNvPr>
            <p:cNvCxnSpPr>
              <a:cxnSpLocks/>
            </p:cNvCxnSpPr>
            <p:nvPr/>
          </p:nvCxnSpPr>
          <p:spPr>
            <a:xfrm>
              <a:off x="4752020" y="3959340"/>
              <a:ext cx="0" cy="2144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0FD28A1-B3DF-451F-BB69-0CBCC723FFA1}"/>
                </a:ext>
              </a:extLst>
            </p:cNvPr>
            <p:cNvCxnSpPr>
              <a:cxnSpLocks/>
            </p:cNvCxnSpPr>
            <p:nvPr/>
          </p:nvCxnSpPr>
          <p:spPr>
            <a:xfrm>
              <a:off x="7056275" y="3968883"/>
              <a:ext cx="0" cy="2144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DA79CF-FA70-4DCE-9FD6-8BF35A245BC8}"/>
                </a:ext>
              </a:extLst>
            </p:cNvPr>
            <p:cNvCxnSpPr>
              <a:cxnSpLocks/>
            </p:cNvCxnSpPr>
            <p:nvPr/>
          </p:nvCxnSpPr>
          <p:spPr>
            <a:xfrm>
              <a:off x="2519772" y="3934398"/>
              <a:ext cx="0" cy="2144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3A80EB63-F3AF-4240-A8A1-D9729A385E49}"/>
                </a:ext>
              </a:extLst>
            </p:cNvPr>
            <p:cNvSpPr/>
            <p:nvPr/>
          </p:nvSpPr>
          <p:spPr>
            <a:xfrm>
              <a:off x="7153313" y="3114148"/>
              <a:ext cx="1279325" cy="923330"/>
            </a:xfrm>
            <a:prstGeom prst="rect">
              <a:avLst/>
            </a:prstGeom>
          </p:spPr>
          <p:txBody>
            <a:bodyPr wrap="none">
              <a:spAutoFit/>
            </a:bodyPr>
            <a:lstStyle/>
            <a:p>
              <a:r>
                <a:rPr lang="en-US" b="1" i="1" dirty="0">
                  <a:solidFill>
                    <a:schemeClr val="accent6">
                      <a:lumMod val="75000"/>
                    </a:schemeClr>
                  </a:solidFill>
                  <a:latin typeface="Calibri" panose="020F0502020204030204" pitchFamily="34" charset="0"/>
                  <a:cs typeface="Calibri" panose="020F0502020204030204" pitchFamily="34" charset="0"/>
                </a:rPr>
                <a:t>Hardware</a:t>
              </a:r>
            </a:p>
            <a:p>
              <a:r>
                <a:rPr lang="en-US" i="1" dirty="0">
                  <a:latin typeface="Calibri" panose="020F0502020204030204" pitchFamily="34" charset="0"/>
                  <a:cs typeface="Calibri" panose="020F0502020204030204" pitchFamily="34" charset="0"/>
                </a:rPr>
                <a:t>I/O Request</a:t>
              </a:r>
            </a:p>
            <a:p>
              <a:r>
                <a:rPr lang="en-US" i="1" dirty="0">
                  <a:latin typeface="Calibri" panose="020F0502020204030204" pitchFamily="34" charset="0"/>
                  <a:cs typeface="Calibri" panose="020F0502020204030204" pitchFamily="34" charset="0"/>
                </a:rPr>
                <a:t>Queue</a:t>
              </a:r>
            </a:p>
          </p:txBody>
        </p:sp>
      </p:grpSp>
      <p:sp>
        <p:nvSpPr>
          <p:cNvPr id="8" name="Slide Number Placeholder 7"/>
          <p:cNvSpPr>
            <a:spLocks noGrp="1"/>
          </p:cNvSpPr>
          <p:nvPr>
            <p:ph type="sldNum" sz="quarter" idx="11"/>
          </p:nvPr>
        </p:nvSpPr>
        <p:spPr/>
        <p:txBody>
          <a:bodyPr/>
          <a:lstStyle/>
          <a:p>
            <a:fld id="{9B7D83F4-FCE3-4C5B-A390-E94ED918EA49}" type="slidenum">
              <a:rPr lang="en-US" altLang="en-US" smtClean="0"/>
              <a:t>14</a:t>
            </a:fld>
            <a:endParaRPr lang="en-US" altLang="en-US" dirty="0"/>
          </a:p>
        </p:txBody>
      </p:sp>
    </p:spTree>
    <p:extLst>
      <p:ext uri="{BB962C8B-B14F-4D97-AF65-F5344CB8AC3E}">
        <p14:creationId xmlns:p14="http://schemas.microsoft.com/office/powerpoint/2010/main" val="238172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1702 0.00487 L -0.01702 -0.15 " pathEditMode="relative" rAng="0" ptsTypes="AA">
                                      <p:cBhvr>
                                        <p:cTn id="6" dur="2000" fill="hold"/>
                                        <p:tgtEl>
                                          <p:spTgt spid="15"/>
                                        </p:tgtEl>
                                        <p:attrNameLst>
                                          <p:attrName>ppt_x</p:attrName>
                                          <p:attrName>ppt_y</p:attrName>
                                        </p:attrNameLst>
                                      </p:cBhvr>
                                      <p:rCtr x="0" y="-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Model of Request Latency</a:t>
            </a:r>
          </a:p>
        </p:txBody>
      </p:sp>
      <p:pic>
        <p:nvPicPr>
          <p:cNvPr id="5" name="Picture 4">
            <a:extLst>
              <a:ext uri="{FF2B5EF4-FFF2-40B4-BE49-F238E27FC236}">
                <a16:creationId xmlns:a16="http://schemas.microsoft.com/office/drawing/2014/main" id="{078551B3-604B-41B8-8579-F013358B486D}"/>
              </a:ext>
            </a:extLst>
          </p:cNvPr>
          <p:cNvPicPr>
            <a:picLocks noChangeAspect="1"/>
          </p:cNvPicPr>
          <p:nvPr/>
        </p:nvPicPr>
        <p:blipFill>
          <a:blip r:embed="rId3"/>
          <a:stretch>
            <a:fillRect/>
          </a:stretch>
        </p:blipFill>
        <p:spPr>
          <a:xfrm>
            <a:off x="988132" y="1866304"/>
            <a:ext cx="6858000" cy="3611166"/>
          </a:xfrm>
          <a:prstGeom prst="rect">
            <a:avLst/>
          </a:prstGeom>
        </p:spPr>
      </p:pic>
      <p:sp>
        <p:nvSpPr>
          <p:cNvPr id="9" name="Rectangle: Rounded Corners 12">
            <a:extLst>
              <a:ext uri="{FF2B5EF4-FFF2-40B4-BE49-F238E27FC236}">
                <a16:creationId xmlns:a16="http://schemas.microsoft.com/office/drawing/2014/main" id="{F39EA481-7D1F-4A04-A019-613AC0AAB5AF}"/>
              </a:ext>
            </a:extLst>
          </p:cNvPr>
          <p:cNvSpPr/>
          <p:nvPr/>
        </p:nvSpPr>
        <p:spPr>
          <a:xfrm>
            <a:off x="6241354" y="3191608"/>
            <a:ext cx="822960" cy="359527"/>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&lt; 1µs</a:t>
            </a:r>
          </a:p>
        </p:txBody>
      </p:sp>
      <p:sp>
        <p:nvSpPr>
          <p:cNvPr id="10" name="Rectangle: Rounded Corners 13">
            <a:extLst>
              <a:ext uri="{FF2B5EF4-FFF2-40B4-BE49-F238E27FC236}">
                <a16:creationId xmlns:a16="http://schemas.microsoft.com/office/drawing/2014/main" id="{0B873F3A-2C69-41B2-AE8F-7845E4AD4E16}"/>
              </a:ext>
            </a:extLst>
          </p:cNvPr>
          <p:cNvSpPr/>
          <p:nvPr/>
        </p:nvSpPr>
        <p:spPr>
          <a:xfrm>
            <a:off x="7846132" y="3733800"/>
            <a:ext cx="1224136" cy="359527"/>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50</a:t>
            </a:r>
            <a:r>
              <a:rPr lang="en-US" sz="1400" dirty="0">
                <a:solidFill>
                  <a:schemeClr val="tx1"/>
                </a:solidFill>
                <a:latin typeface="Calibri" panose="020F0502020204030204" pitchFamily="34" charset="0"/>
                <a:cs typeface="Calibri" panose="020F0502020204030204" pitchFamily="34" charset="0"/>
              </a:rPr>
              <a:t>-</a:t>
            </a:r>
            <a:r>
              <a:rPr lang="en-US" sz="2000" dirty="0">
                <a:solidFill>
                  <a:schemeClr val="tx1"/>
                </a:solidFill>
                <a:latin typeface="Calibri" panose="020F0502020204030204" pitchFamily="34" charset="0"/>
                <a:cs typeface="Calibri" panose="020F0502020204030204" pitchFamily="34" charset="0"/>
              </a:rPr>
              <a:t>110µs</a:t>
            </a:r>
          </a:p>
        </p:txBody>
      </p:sp>
      <p:sp>
        <p:nvSpPr>
          <p:cNvPr id="11" name="Rectangle: Rounded Corners 14">
            <a:extLst>
              <a:ext uri="{FF2B5EF4-FFF2-40B4-BE49-F238E27FC236}">
                <a16:creationId xmlns:a16="http://schemas.microsoft.com/office/drawing/2014/main" id="{20EE99FA-894B-432B-B45E-928B8C66EFD1}"/>
              </a:ext>
            </a:extLst>
          </p:cNvPr>
          <p:cNvSpPr/>
          <p:nvPr/>
        </p:nvSpPr>
        <p:spPr>
          <a:xfrm>
            <a:off x="6456154" y="4691380"/>
            <a:ext cx="822960" cy="359527"/>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20µs</a:t>
            </a:r>
          </a:p>
        </p:txBody>
      </p:sp>
      <p:sp>
        <p:nvSpPr>
          <p:cNvPr id="12" name="Rectangle: Rounded Corners 15">
            <a:extLst>
              <a:ext uri="{FF2B5EF4-FFF2-40B4-BE49-F238E27FC236}">
                <a16:creationId xmlns:a16="http://schemas.microsoft.com/office/drawing/2014/main" id="{41B2B957-9E6D-41FA-B0B0-EE85774285BD}"/>
              </a:ext>
            </a:extLst>
          </p:cNvPr>
          <p:cNvSpPr/>
          <p:nvPr/>
        </p:nvSpPr>
        <p:spPr>
          <a:xfrm>
            <a:off x="3757525" y="4691379"/>
            <a:ext cx="822960" cy="359527"/>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4µs</a:t>
            </a:r>
          </a:p>
        </p:txBody>
      </p:sp>
      <p:sp>
        <p:nvSpPr>
          <p:cNvPr id="13" name="Rectangle: Rounded Corners 13">
            <a:extLst>
              <a:ext uri="{FF2B5EF4-FFF2-40B4-BE49-F238E27FC236}">
                <a16:creationId xmlns:a16="http://schemas.microsoft.com/office/drawing/2014/main" id="{0B873F3A-2C69-41B2-AE8F-7845E4AD4E16}"/>
              </a:ext>
            </a:extLst>
          </p:cNvPr>
          <p:cNvSpPr/>
          <p:nvPr/>
        </p:nvSpPr>
        <p:spPr>
          <a:xfrm>
            <a:off x="7846132" y="3733799"/>
            <a:ext cx="1224136" cy="359527"/>
          </a:xfrm>
          <a:prstGeom prst="roundRect">
            <a:avLst/>
          </a:prstGeom>
          <a:solidFill>
            <a:schemeClr val="accent5">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latin typeface="Calibri" panose="020F0502020204030204" pitchFamily="34" charset="0"/>
                <a:cs typeface="Calibri" panose="020F0502020204030204" pitchFamily="34" charset="0"/>
              </a:rPr>
              <a:t>50</a:t>
            </a:r>
            <a:r>
              <a:rPr lang="en-US" sz="1400" b="1" dirty="0">
                <a:solidFill>
                  <a:schemeClr val="accent5">
                    <a:lumMod val="75000"/>
                  </a:schemeClr>
                </a:solidFill>
                <a:latin typeface="Calibri" panose="020F0502020204030204" pitchFamily="34" charset="0"/>
                <a:cs typeface="Calibri" panose="020F0502020204030204" pitchFamily="34" charset="0"/>
              </a:rPr>
              <a:t>-</a:t>
            </a:r>
            <a:r>
              <a:rPr lang="en-US" sz="2000" b="1" dirty="0">
                <a:solidFill>
                  <a:schemeClr val="accent5">
                    <a:lumMod val="75000"/>
                  </a:schemeClr>
                </a:solidFill>
                <a:latin typeface="Calibri" panose="020F0502020204030204" pitchFamily="34" charset="0"/>
                <a:cs typeface="Calibri" panose="020F0502020204030204" pitchFamily="34" charset="0"/>
              </a:rPr>
              <a:t>110µs</a:t>
            </a:r>
          </a:p>
        </p:txBody>
      </p:sp>
      <p:sp>
        <p:nvSpPr>
          <p:cNvPr id="14" name="Rectangle: Rounded Corners 14">
            <a:extLst>
              <a:ext uri="{FF2B5EF4-FFF2-40B4-BE49-F238E27FC236}">
                <a16:creationId xmlns:a16="http://schemas.microsoft.com/office/drawing/2014/main" id="{20EE99FA-894B-432B-B45E-928B8C66EFD1}"/>
              </a:ext>
            </a:extLst>
          </p:cNvPr>
          <p:cNvSpPr/>
          <p:nvPr/>
        </p:nvSpPr>
        <p:spPr>
          <a:xfrm>
            <a:off x="6456154" y="4691379"/>
            <a:ext cx="822960" cy="359527"/>
          </a:xfrm>
          <a:prstGeom prst="roundRect">
            <a:avLst/>
          </a:prstGeom>
          <a:solidFill>
            <a:schemeClr val="accent5">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latin typeface="Calibri" panose="020F0502020204030204" pitchFamily="34" charset="0"/>
                <a:cs typeface="Calibri" panose="020F0502020204030204" pitchFamily="34" charset="0"/>
              </a:rPr>
              <a:t>20µs</a:t>
            </a:r>
          </a:p>
        </p:txBody>
      </p:sp>
      <p:sp>
        <p:nvSpPr>
          <p:cNvPr id="15" name="Rectangle 14"/>
          <p:cNvSpPr/>
          <p:nvPr/>
        </p:nvSpPr>
        <p:spPr>
          <a:xfrm>
            <a:off x="2362200" y="2003639"/>
            <a:ext cx="228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9">
            <a:extLst>
              <a:ext uri="{FF2B5EF4-FFF2-40B4-BE49-F238E27FC236}">
                <a16:creationId xmlns:a16="http://schemas.microsoft.com/office/drawing/2014/main" id="{6D186EAC-2690-4067-831A-3423A32ECD27}"/>
              </a:ext>
            </a:extLst>
          </p:cNvPr>
          <p:cNvSpPr/>
          <p:nvPr/>
        </p:nvSpPr>
        <p:spPr>
          <a:xfrm>
            <a:off x="1950720" y="3149257"/>
            <a:ext cx="822960" cy="359527"/>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&lt; 1µs</a:t>
            </a:r>
          </a:p>
        </p:txBody>
      </p:sp>
      <p:sp>
        <p:nvSpPr>
          <p:cNvPr id="18" name="Rectangle 17"/>
          <p:cNvSpPr/>
          <p:nvPr/>
        </p:nvSpPr>
        <p:spPr>
          <a:xfrm>
            <a:off x="3998396" y="2313114"/>
            <a:ext cx="228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20721" y="2214473"/>
            <a:ext cx="433964" cy="479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10">
            <a:extLst>
              <a:ext uri="{FF2B5EF4-FFF2-40B4-BE49-F238E27FC236}">
                <a16:creationId xmlns:a16="http://schemas.microsoft.com/office/drawing/2014/main" id="{8F656958-E8C5-47F1-BFB1-35B7B605E715}"/>
              </a:ext>
            </a:extLst>
          </p:cNvPr>
          <p:cNvSpPr/>
          <p:nvPr/>
        </p:nvSpPr>
        <p:spPr>
          <a:xfrm>
            <a:off x="3614743" y="3277947"/>
            <a:ext cx="822960" cy="359527"/>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&lt; 1µs</a:t>
            </a:r>
          </a:p>
        </p:txBody>
      </p:sp>
      <p:sp>
        <p:nvSpPr>
          <p:cNvPr id="23" name="Rectangle 22"/>
          <p:cNvSpPr/>
          <p:nvPr/>
        </p:nvSpPr>
        <p:spPr>
          <a:xfrm>
            <a:off x="5001430" y="2264526"/>
            <a:ext cx="652339" cy="3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24784" y="2277043"/>
            <a:ext cx="403681"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11">
            <a:extLst>
              <a:ext uri="{FF2B5EF4-FFF2-40B4-BE49-F238E27FC236}">
                <a16:creationId xmlns:a16="http://schemas.microsoft.com/office/drawing/2014/main" id="{CBF09EC4-6B36-40F7-ACAF-C361B0B1648C}"/>
              </a:ext>
            </a:extLst>
          </p:cNvPr>
          <p:cNvSpPr/>
          <p:nvPr/>
        </p:nvSpPr>
        <p:spPr>
          <a:xfrm>
            <a:off x="5048056" y="3249236"/>
            <a:ext cx="822960" cy="359527"/>
          </a:xfrm>
          <a:prstGeom prst="roundRect">
            <a:avLst/>
          </a:prstGeom>
          <a:solidFill>
            <a:schemeClr val="bg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&lt; 1µs</a:t>
            </a:r>
          </a:p>
        </p:txBody>
      </p:sp>
      <p:sp>
        <p:nvSpPr>
          <p:cNvPr id="36" name="Slide Number Placeholder 35"/>
          <p:cNvSpPr>
            <a:spLocks noGrp="1"/>
          </p:cNvSpPr>
          <p:nvPr>
            <p:ph type="sldNum" sz="quarter" idx="11"/>
          </p:nvPr>
        </p:nvSpPr>
        <p:spPr/>
        <p:txBody>
          <a:bodyPr/>
          <a:lstStyle/>
          <a:p>
            <a:fld id="{846A61F1-C767-4874-9909-F2434065459C}" type="slidenum">
              <a:rPr lang="en-US" altLang="en-US" smtClean="0"/>
              <a:t>15</a:t>
            </a:fld>
            <a:endParaRPr lang="en-US" altLang="en-US" dirty="0"/>
          </a:p>
        </p:txBody>
      </p:sp>
    </p:spTree>
    <p:extLst>
      <p:ext uri="{BB962C8B-B14F-4D97-AF65-F5344CB8AC3E}">
        <p14:creationId xmlns:p14="http://schemas.microsoft.com/office/powerpoint/2010/main" val="4180128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C779-8FB3-4C8D-8E88-6F32AB0027B8}"/>
              </a:ext>
            </a:extLst>
          </p:cNvPr>
          <p:cNvSpPr>
            <a:spLocks noGrp="1"/>
          </p:cNvSpPr>
          <p:nvPr>
            <p:ph type="title"/>
          </p:nvPr>
        </p:nvSpPr>
        <p:spPr/>
        <p:txBody>
          <a:bodyPr/>
          <a:lstStyle/>
          <a:p>
            <a:r>
              <a:rPr lang="en-IN" dirty="0"/>
              <a:t>SSD Back End Model</a:t>
            </a:r>
          </a:p>
        </p:txBody>
      </p:sp>
      <p:sp>
        <p:nvSpPr>
          <p:cNvPr id="3" name="Content Placeholder 2">
            <a:extLst>
              <a:ext uri="{FF2B5EF4-FFF2-40B4-BE49-F238E27FC236}">
                <a16:creationId xmlns:a16="http://schemas.microsoft.com/office/drawing/2014/main" id="{1C468BC3-60BC-426C-9357-A5F5EDC10C27}"/>
              </a:ext>
            </a:extLst>
          </p:cNvPr>
          <p:cNvSpPr>
            <a:spLocks noGrp="1"/>
          </p:cNvSpPr>
          <p:nvPr>
            <p:ph idx="1"/>
          </p:nvPr>
        </p:nvSpPr>
        <p:spPr/>
        <p:txBody>
          <a:bodyPr/>
          <a:lstStyle/>
          <a:p>
            <a:r>
              <a:rPr lang="en-IN" dirty="0"/>
              <a:t>Three major latency components of the SSD back end</a:t>
            </a:r>
          </a:p>
          <a:p>
            <a:pPr lvl="1"/>
            <a:r>
              <a:rPr lang="en-IN" b="1" dirty="0">
                <a:solidFill>
                  <a:srgbClr val="7030A0"/>
                </a:solidFill>
              </a:rPr>
              <a:t>Address and command transfer </a:t>
            </a:r>
            <a:r>
              <a:rPr lang="en-IN" dirty="0"/>
              <a:t>to the memory chip</a:t>
            </a:r>
          </a:p>
          <a:p>
            <a:pPr lvl="1"/>
            <a:r>
              <a:rPr lang="en-IN" dirty="0"/>
              <a:t>Flash memory </a:t>
            </a:r>
            <a:r>
              <a:rPr lang="en-IN" b="1" dirty="0">
                <a:solidFill>
                  <a:srgbClr val="7030A0"/>
                </a:solidFill>
              </a:rPr>
              <a:t>read/write execution </a:t>
            </a:r>
            <a:r>
              <a:rPr lang="en-IN" dirty="0"/>
              <a:t>for different NAND technologies (1-bit, 2-bit and 3-bit per cell)</a:t>
            </a:r>
          </a:p>
          <a:p>
            <a:pPr lvl="1"/>
            <a:r>
              <a:rPr lang="en-IN" b="1" dirty="0">
                <a:solidFill>
                  <a:srgbClr val="7030A0"/>
                </a:solidFill>
              </a:rPr>
              <a:t>Data transfer </a:t>
            </a:r>
            <a:r>
              <a:rPr lang="en-IN" dirty="0"/>
              <a:t>to/from memory chips</a:t>
            </a:r>
          </a:p>
          <a:p>
            <a:pPr marL="344487" lvl="1" indent="0">
              <a:buNone/>
            </a:pPr>
            <a:endParaRPr lang="en-IN" dirty="0"/>
          </a:p>
          <a:p>
            <a:r>
              <a:rPr lang="en-IN" b="1" dirty="0">
                <a:solidFill>
                  <a:srgbClr val="7030A0"/>
                </a:solidFill>
              </a:rPr>
              <a:t>Die- and plane-level parallelism </a:t>
            </a:r>
            <a:r>
              <a:rPr lang="en-IN" dirty="0"/>
              <a:t>and advanced command execution</a:t>
            </a:r>
          </a:p>
          <a:p>
            <a:endParaRPr lang="en-IN" dirty="0"/>
          </a:p>
          <a:p>
            <a:r>
              <a:rPr lang="en-IN" dirty="0"/>
              <a:t>Decouples the sizes of read and write operations</a:t>
            </a:r>
          </a:p>
          <a:p>
            <a:pPr lvl="1"/>
            <a:r>
              <a:rPr lang="en-IN" b="1" dirty="0">
                <a:solidFill>
                  <a:srgbClr val="7030A0"/>
                </a:solidFill>
              </a:rPr>
              <a:t>Page-sized write </a:t>
            </a:r>
            <a:r>
              <a:rPr lang="en-IN" dirty="0"/>
              <a:t>operations</a:t>
            </a:r>
          </a:p>
          <a:p>
            <a:pPr lvl="1"/>
            <a:r>
              <a:rPr lang="en-IN" b="1" dirty="0">
                <a:solidFill>
                  <a:srgbClr val="7030A0"/>
                </a:solidFill>
              </a:rPr>
              <a:t>Sub-page read </a:t>
            </a:r>
            <a:r>
              <a:rPr lang="en-IN" dirty="0"/>
              <a:t>operations</a:t>
            </a:r>
          </a:p>
          <a:p>
            <a:endParaRPr lang="en-IN" dirty="0"/>
          </a:p>
        </p:txBody>
      </p:sp>
      <p:sp>
        <p:nvSpPr>
          <p:cNvPr id="4" name="Slide Number Placeholder 3">
            <a:extLst>
              <a:ext uri="{FF2B5EF4-FFF2-40B4-BE49-F238E27FC236}">
                <a16:creationId xmlns:a16="http://schemas.microsoft.com/office/drawing/2014/main" id="{89A2D5CB-C4AB-46A8-867D-D53960014239}"/>
              </a:ext>
            </a:extLst>
          </p:cNvPr>
          <p:cNvSpPr>
            <a:spLocks noGrp="1"/>
          </p:cNvSpPr>
          <p:nvPr>
            <p:ph type="sldNum" sz="quarter" idx="11"/>
          </p:nvPr>
        </p:nvSpPr>
        <p:spPr/>
        <p:txBody>
          <a:bodyPr/>
          <a:lstStyle/>
          <a:p>
            <a:pPr>
              <a:defRPr/>
            </a:pPr>
            <a:fld id="{05C1CF28-5D0E-E44A-89D4-BF041E9AC6B5}" type="slidenum">
              <a:rPr lang="en-US" altLang="en-US" smtClean="0"/>
              <a:pPr>
                <a:defRPr/>
              </a:pPr>
              <a:t>16</a:t>
            </a:fld>
            <a:endParaRPr lang="en-US" altLang="en-US"/>
          </a:p>
        </p:txBody>
      </p:sp>
    </p:spTree>
    <p:extLst>
      <p:ext uri="{BB962C8B-B14F-4D97-AF65-F5344CB8AC3E}">
        <p14:creationId xmlns:p14="http://schemas.microsoft.com/office/powerpoint/2010/main" val="4157861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E624-641B-47B5-BE70-3198E09DD655}"/>
              </a:ext>
            </a:extLst>
          </p:cNvPr>
          <p:cNvSpPr>
            <a:spLocks noGrp="1"/>
          </p:cNvSpPr>
          <p:nvPr>
            <p:ph type="title"/>
          </p:nvPr>
        </p:nvSpPr>
        <p:spPr/>
        <p:txBody>
          <a:bodyPr/>
          <a:lstStyle/>
          <a:p>
            <a:r>
              <a:rPr lang="en-IN" dirty="0"/>
              <a:t>SSD Front End Model</a:t>
            </a:r>
          </a:p>
        </p:txBody>
      </p:sp>
      <p:sp>
        <p:nvSpPr>
          <p:cNvPr id="3" name="Content Placeholder 2">
            <a:extLst>
              <a:ext uri="{FF2B5EF4-FFF2-40B4-BE49-F238E27FC236}">
                <a16:creationId xmlns:a16="http://schemas.microsoft.com/office/drawing/2014/main" id="{28B3405C-5B49-4932-97C9-BB0B7FFB64D1}"/>
              </a:ext>
            </a:extLst>
          </p:cNvPr>
          <p:cNvSpPr>
            <a:spLocks noGrp="1"/>
          </p:cNvSpPr>
          <p:nvPr>
            <p:ph idx="1"/>
          </p:nvPr>
        </p:nvSpPr>
        <p:spPr/>
        <p:txBody>
          <a:bodyPr/>
          <a:lstStyle/>
          <a:p>
            <a:r>
              <a:rPr lang="en-IN" dirty="0"/>
              <a:t>Host-Interface Model</a:t>
            </a:r>
          </a:p>
          <a:p>
            <a:pPr lvl="1"/>
            <a:r>
              <a:rPr lang="en-IN" b="1" dirty="0">
                <a:solidFill>
                  <a:srgbClr val="7030A0"/>
                </a:solidFill>
              </a:rPr>
              <a:t>NVMe multi-queue (MQ) </a:t>
            </a:r>
            <a:r>
              <a:rPr lang="en-IN" dirty="0"/>
              <a:t>and </a:t>
            </a:r>
            <a:r>
              <a:rPr lang="en-IN" b="1" dirty="0">
                <a:solidFill>
                  <a:srgbClr val="7030A0"/>
                </a:solidFill>
              </a:rPr>
              <a:t>SATA native command queue </a:t>
            </a:r>
            <a:r>
              <a:rPr lang="en-IN" dirty="0"/>
              <a:t>models for a modern SSD</a:t>
            </a:r>
          </a:p>
          <a:p>
            <a:pPr lvl="1"/>
            <a:r>
              <a:rPr lang="en-IN" b="1" dirty="0">
                <a:solidFill>
                  <a:srgbClr val="7030A0"/>
                </a:solidFill>
              </a:rPr>
              <a:t>Different priority classes </a:t>
            </a:r>
            <a:r>
              <a:rPr lang="en-IN" dirty="0"/>
              <a:t>for </a:t>
            </a:r>
            <a:r>
              <a:rPr lang="en-IN" b="1" dirty="0">
                <a:solidFill>
                  <a:srgbClr val="7030A0"/>
                </a:solidFill>
              </a:rPr>
              <a:t>host side request queues </a:t>
            </a:r>
            <a:r>
              <a:rPr lang="en-IN" dirty="0"/>
              <a:t>as per the NVMe standard specification</a:t>
            </a:r>
          </a:p>
          <a:p>
            <a:r>
              <a:rPr lang="en-IN" dirty="0"/>
              <a:t>Data Cache Manager</a:t>
            </a:r>
          </a:p>
          <a:p>
            <a:pPr lvl="1"/>
            <a:r>
              <a:rPr lang="en-IN" b="1" dirty="0">
                <a:solidFill>
                  <a:srgbClr val="7030A0"/>
                </a:solidFill>
              </a:rPr>
              <a:t>DRAM-based cache </a:t>
            </a:r>
            <a:r>
              <a:rPr lang="en-IN" dirty="0"/>
              <a:t>with Least Recently Used (LRU) replacement policy to cache recently accessed data</a:t>
            </a:r>
          </a:p>
          <a:p>
            <a:r>
              <a:rPr lang="en-IN" dirty="0"/>
              <a:t>FTL Components</a:t>
            </a:r>
          </a:p>
          <a:p>
            <a:pPr lvl="1"/>
            <a:r>
              <a:rPr lang="en-IN" dirty="0"/>
              <a:t>Address translation unit</a:t>
            </a:r>
          </a:p>
          <a:p>
            <a:pPr lvl="1"/>
            <a:r>
              <a:rPr lang="en-IN" dirty="0"/>
              <a:t>Garbage collection and wear-leveling unit</a:t>
            </a:r>
          </a:p>
          <a:p>
            <a:pPr lvl="1"/>
            <a:r>
              <a:rPr lang="en-IN" dirty="0"/>
              <a:t>Transaction scheduling unit</a:t>
            </a:r>
          </a:p>
          <a:p>
            <a:pPr lvl="1"/>
            <a:r>
              <a:rPr lang="en-IN" dirty="0"/>
              <a:t>Support for multi-flow request processing</a:t>
            </a:r>
          </a:p>
        </p:txBody>
      </p:sp>
      <p:sp>
        <p:nvSpPr>
          <p:cNvPr id="4" name="Slide Number Placeholder 3">
            <a:extLst>
              <a:ext uri="{FF2B5EF4-FFF2-40B4-BE49-F238E27FC236}">
                <a16:creationId xmlns:a16="http://schemas.microsoft.com/office/drawing/2014/main" id="{E4E2E851-2FF3-4C32-BD57-809111323BF8}"/>
              </a:ext>
            </a:extLst>
          </p:cNvPr>
          <p:cNvSpPr>
            <a:spLocks noGrp="1"/>
          </p:cNvSpPr>
          <p:nvPr>
            <p:ph type="sldNum" sz="quarter" idx="11"/>
          </p:nvPr>
        </p:nvSpPr>
        <p:spPr/>
        <p:txBody>
          <a:bodyPr/>
          <a:lstStyle/>
          <a:p>
            <a:pPr>
              <a:defRPr/>
            </a:pPr>
            <a:fld id="{05C1CF28-5D0E-E44A-89D4-BF041E9AC6B5}" type="slidenum">
              <a:rPr lang="en-US" altLang="en-US" smtClean="0"/>
              <a:pPr>
                <a:defRPr/>
              </a:pPr>
              <a:t>17</a:t>
            </a:fld>
            <a:endParaRPr lang="en-US" altLang="en-US"/>
          </a:p>
        </p:txBody>
      </p:sp>
    </p:spTree>
    <p:extLst>
      <p:ext uri="{BB962C8B-B14F-4D97-AF65-F5344CB8AC3E}">
        <p14:creationId xmlns:p14="http://schemas.microsoft.com/office/powerpoint/2010/main" val="3852125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Title 1">
            <a:extLst>
              <a:ext uri="{FF2B5EF4-FFF2-40B4-BE49-F238E27FC236}">
                <a16:creationId xmlns:a16="http://schemas.microsoft.com/office/drawing/2014/main" id="{0DF95D71-4717-9641-A2B1-944FC903286D}"/>
              </a:ext>
            </a:extLst>
          </p:cNvPr>
          <p:cNvSpPr>
            <a:spLocks noGrp="1" noChangeArrowheads="1"/>
          </p:cNvSpPr>
          <p:nvPr>
            <p:ph type="title"/>
          </p:nvPr>
        </p:nvSpPr>
        <p:spPr>
          <a:xfrm>
            <a:off x="0" y="0"/>
            <a:ext cx="9144000" cy="838200"/>
          </a:xfrm>
        </p:spPr>
        <p:txBody>
          <a:bodyPr/>
          <a:lstStyle/>
          <a:p>
            <a:r>
              <a:rPr lang="en-US" altLang="en-US" dirty="0">
                <a:ea typeface="ＭＳ Ｐゴシック" panose="020B0600070205080204" pitchFamily="34" charset="-128"/>
              </a:rPr>
              <a:t>Outline</a:t>
            </a:r>
          </a:p>
        </p:txBody>
      </p:sp>
      <p:sp>
        <p:nvSpPr>
          <p:cNvPr id="299011" name="Slide Number Placeholder 3">
            <a:extLst>
              <a:ext uri="{FF2B5EF4-FFF2-40B4-BE49-F238E27FC236}">
                <a16:creationId xmlns:a16="http://schemas.microsoft.com/office/drawing/2014/main" id="{382C1846-515D-6048-9FA0-627CDD03DE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F3043E-DAD2-F347-A0C9-60754FCE566E}"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
        <p:nvSpPr>
          <p:cNvPr id="2" name="Content Placeholder 1">
            <a:extLst>
              <a:ext uri="{FF2B5EF4-FFF2-40B4-BE49-F238E27FC236}">
                <a16:creationId xmlns:a16="http://schemas.microsoft.com/office/drawing/2014/main" id="{B544368E-150D-9242-94C3-2BB533B26A54}"/>
              </a:ext>
            </a:extLst>
          </p:cNvPr>
          <p:cNvSpPr>
            <a:spLocks noGrp="1"/>
          </p:cNvSpPr>
          <p:nvPr>
            <p:ph idx="1"/>
          </p:nvPr>
        </p:nvSpPr>
        <p:spPr>
          <a:xfrm>
            <a:off x="0" y="914401"/>
            <a:ext cx="9144000" cy="5562600"/>
          </a:xfrm>
        </p:spPr>
        <p:txBody>
          <a:bodyPr anchor="ctr"/>
          <a:lstStyle/>
          <a:p>
            <a:r>
              <a:rPr lang="en-US" sz="3200" dirty="0">
                <a:solidFill>
                  <a:schemeClr val="bg1">
                    <a:lumMod val="85000"/>
                  </a:schemeClr>
                </a:solidFill>
              </a:rPr>
              <a:t>Internal Components of a Modern SSD</a:t>
            </a:r>
          </a:p>
          <a:p>
            <a:pPr marL="0" indent="0">
              <a:buNone/>
            </a:pPr>
            <a:endParaRPr lang="en-US" sz="3200" dirty="0"/>
          </a:p>
          <a:p>
            <a:r>
              <a:rPr lang="en-US" sz="3200" dirty="0">
                <a:solidFill>
                  <a:schemeClr val="bg1">
                    <a:lumMod val="85000"/>
                  </a:schemeClr>
                </a:solidFill>
              </a:rPr>
              <a:t>Introduction to MQSIM</a:t>
            </a:r>
          </a:p>
          <a:p>
            <a:pPr marL="0" indent="0">
              <a:buNone/>
            </a:pPr>
            <a:endParaRPr lang="en-US" sz="3200" dirty="0">
              <a:solidFill>
                <a:schemeClr val="bg1">
                  <a:lumMod val="85000"/>
                </a:schemeClr>
              </a:solidFill>
            </a:endParaRPr>
          </a:p>
          <a:p>
            <a:r>
              <a:rPr lang="en-US" sz="3200" dirty="0"/>
              <a:t>Mechanism</a:t>
            </a:r>
          </a:p>
          <a:p>
            <a:pPr marL="0" indent="0">
              <a:buNone/>
            </a:pPr>
            <a:endParaRPr lang="en-US" sz="3200" dirty="0">
              <a:solidFill>
                <a:schemeClr val="bg1">
                  <a:lumMod val="85000"/>
                </a:schemeClr>
              </a:solidFill>
            </a:endParaRPr>
          </a:p>
          <a:p>
            <a:r>
              <a:rPr lang="en-US" sz="3200" dirty="0">
                <a:solidFill>
                  <a:schemeClr val="bg1">
                    <a:lumMod val="85000"/>
                  </a:schemeClr>
                </a:solidFill>
              </a:rPr>
              <a:t>Code structure</a:t>
            </a:r>
          </a:p>
          <a:p>
            <a:pPr marL="0" indent="0">
              <a:buNone/>
            </a:pPr>
            <a:endParaRPr lang="en-US" sz="3200" dirty="0">
              <a:solidFill>
                <a:schemeClr val="bg1">
                  <a:lumMod val="85000"/>
                </a:schemeClr>
              </a:solidFill>
            </a:endParaRPr>
          </a:p>
          <a:p>
            <a:r>
              <a:rPr lang="en-US" sz="3200" dirty="0">
                <a:solidFill>
                  <a:schemeClr val="bg1">
                    <a:lumMod val="85000"/>
                  </a:schemeClr>
                </a:solidFill>
              </a:rPr>
              <a:t>Configuring MQSim</a:t>
            </a:r>
            <a:r>
              <a:rPr lang="en-US" sz="3200" dirty="0"/>
              <a:t>	</a:t>
            </a:r>
            <a:endParaRPr lang="en-CH" sz="3200" dirty="0"/>
          </a:p>
        </p:txBody>
      </p:sp>
    </p:spTree>
    <p:extLst>
      <p:ext uri="{BB962C8B-B14F-4D97-AF65-F5344CB8AC3E}">
        <p14:creationId xmlns:p14="http://schemas.microsoft.com/office/powerpoint/2010/main" val="3719084425"/>
      </p:ext>
    </p:extLst>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Mechanism</a:t>
            </a:r>
            <a:endParaRPr dirty="0"/>
          </a:p>
        </p:txBody>
      </p:sp>
      <p:sp>
        <p:nvSpPr>
          <p:cNvPr id="193" name="Google Shape;193;p27"/>
          <p:cNvSpPr txBox="1">
            <a:spLocks noGrp="1"/>
          </p:cNvSpPr>
          <p:nvPr>
            <p:ph type="sldNum" sz="quarter" idx="11"/>
          </p:nvPr>
        </p:nvSpPr>
        <p:spPr>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a:p>
        </p:txBody>
      </p:sp>
      <p:sp>
        <p:nvSpPr>
          <p:cNvPr id="194" name="Google Shape;194;p27"/>
          <p:cNvSpPr txBox="1">
            <a:spLocks noGrp="1"/>
          </p:cNvSpPr>
          <p:nvPr>
            <p:ph type="body" idx="4294967295"/>
          </p:nvPr>
        </p:nvSpPr>
        <p:spPr>
          <a:xfrm>
            <a:off x="0" y="914400"/>
            <a:ext cx="9144000" cy="5410200"/>
          </a:xfrm>
          <a:prstGeom prst="rect">
            <a:avLst/>
          </a:prstGeom>
          <a:noFill/>
          <a:ln>
            <a:noFill/>
          </a:ln>
        </p:spPr>
        <p:txBody>
          <a:bodyPr spcFirstLastPara="1" wrap="square" lIns="91425" tIns="45700" rIns="91425" bIns="45700" anchor="t" anchorCtr="0">
            <a:normAutofit lnSpcReduction="10000"/>
          </a:bodyPr>
          <a:lstStyle/>
          <a:p>
            <a:pPr marL="367665">
              <a:spcBef>
                <a:spcPts val="480"/>
              </a:spcBef>
              <a:spcAft>
                <a:spcPts val="0"/>
              </a:spcAft>
              <a:buSzPts val="1170"/>
            </a:pPr>
            <a:r>
              <a:rPr lang="en-US" sz="1800" dirty="0"/>
              <a:t>MQSim is a </a:t>
            </a:r>
            <a:r>
              <a:rPr lang="en-US" sz="1800" b="1" dirty="0">
                <a:solidFill>
                  <a:srgbClr val="0070C0"/>
                </a:solidFill>
              </a:rPr>
              <a:t>discrete-event</a:t>
            </a:r>
            <a:r>
              <a:rPr lang="en-US" sz="1800" b="1" dirty="0"/>
              <a:t> </a:t>
            </a:r>
            <a:r>
              <a:rPr lang="en-US" sz="1800" dirty="0"/>
              <a:t>based simulator</a:t>
            </a:r>
          </a:p>
          <a:p>
            <a:pPr marL="24765" indent="0">
              <a:spcBef>
                <a:spcPts val="480"/>
              </a:spcBef>
              <a:spcAft>
                <a:spcPts val="0"/>
              </a:spcAft>
              <a:buSzPts val="1170"/>
              <a:buNone/>
            </a:pPr>
            <a:endParaRPr lang="en-US" sz="1800" dirty="0"/>
          </a:p>
          <a:p>
            <a:pPr marL="367665">
              <a:spcBef>
                <a:spcPts val="480"/>
              </a:spcBef>
              <a:spcAft>
                <a:spcPts val="0"/>
              </a:spcAft>
              <a:buSzPts val="1170"/>
            </a:pPr>
            <a:r>
              <a:rPr lang="en-US" sz="1800" dirty="0"/>
              <a:t>Each operation performed by MQSim is an event (Command/Address transfer, Read data out etc.)</a:t>
            </a:r>
          </a:p>
          <a:p>
            <a:pPr marL="24765" indent="0">
              <a:spcBef>
                <a:spcPts val="480"/>
              </a:spcBef>
              <a:spcAft>
                <a:spcPts val="0"/>
              </a:spcAft>
              <a:buSzPts val="1170"/>
              <a:buNone/>
            </a:pPr>
            <a:endParaRPr lang="en-US" sz="1800" dirty="0"/>
          </a:p>
          <a:p>
            <a:pPr marL="367665">
              <a:spcBef>
                <a:spcPts val="480"/>
              </a:spcBef>
              <a:spcAft>
                <a:spcPts val="0"/>
              </a:spcAft>
              <a:buSzPts val="1170"/>
            </a:pPr>
            <a:r>
              <a:rPr lang="en-US" sz="1800" dirty="0"/>
              <a:t>A </a:t>
            </a:r>
            <a:r>
              <a:rPr lang="en-US" sz="1800" b="1" dirty="0">
                <a:solidFill>
                  <a:srgbClr val="0070C0"/>
                </a:solidFill>
              </a:rPr>
              <a:t>red-black (RB) </a:t>
            </a:r>
            <a:r>
              <a:rPr lang="en-US" sz="1800" dirty="0"/>
              <a:t>tree maintains the events in the order of their completion times</a:t>
            </a:r>
          </a:p>
          <a:p>
            <a:pPr marL="367665">
              <a:spcBef>
                <a:spcPts val="480"/>
              </a:spcBef>
              <a:spcAft>
                <a:spcPts val="0"/>
              </a:spcAft>
              <a:buSzPts val="1170"/>
            </a:pPr>
            <a:endParaRPr sz="1800" dirty="0"/>
          </a:p>
          <a:p>
            <a:pPr marL="367665">
              <a:spcBef>
                <a:spcPts val="480"/>
              </a:spcBef>
              <a:spcAft>
                <a:spcPts val="0"/>
              </a:spcAft>
              <a:buSzPts val="1170"/>
            </a:pPr>
            <a:r>
              <a:rPr lang="en-US" sz="1800" dirty="0"/>
              <a:t>Each node of the RB tree has a </a:t>
            </a:r>
            <a:r>
              <a:rPr lang="en-US" sz="1800" b="1" dirty="0">
                <a:solidFill>
                  <a:srgbClr val="0070C0"/>
                </a:solidFill>
              </a:rPr>
              <a:t>key</a:t>
            </a:r>
            <a:r>
              <a:rPr lang="en-US" sz="1800" dirty="0"/>
              <a:t> which indicates the </a:t>
            </a:r>
            <a:r>
              <a:rPr lang="en-US" sz="1800" b="1" dirty="0">
                <a:solidFill>
                  <a:srgbClr val="0070C0"/>
                </a:solidFill>
              </a:rPr>
              <a:t>timestamp</a:t>
            </a:r>
            <a:r>
              <a:rPr lang="en-US" sz="1800" dirty="0"/>
              <a:t> to finish and, the </a:t>
            </a:r>
            <a:r>
              <a:rPr lang="en-US" sz="1800" b="1" dirty="0">
                <a:solidFill>
                  <a:srgbClr val="0070C0"/>
                </a:solidFill>
              </a:rPr>
              <a:t>value</a:t>
            </a:r>
            <a:r>
              <a:rPr lang="en-US" sz="1800" dirty="0"/>
              <a:t> is the </a:t>
            </a:r>
            <a:r>
              <a:rPr lang="en-US" sz="1800" b="1" dirty="0">
                <a:solidFill>
                  <a:srgbClr val="0070C0"/>
                </a:solidFill>
              </a:rPr>
              <a:t>callback</a:t>
            </a:r>
            <a:r>
              <a:rPr lang="en-US" sz="1800" dirty="0"/>
              <a:t> function</a:t>
            </a:r>
          </a:p>
          <a:p>
            <a:pPr marL="367665">
              <a:spcBef>
                <a:spcPts val="480"/>
              </a:spcBef>
              <a:spcAft>
                <a:spcPts val="0"/>
              </a:spcAft>
              <a:buSzPts val="1170"/>
            </a:pPr>
            <a:endParaRPr sz="1800" dirty="0"/>
          </a:p>
          <a:p>
            <a:pPr marL="367665">
              <a:spcBef>
                <a:spcPts val="480"/>
              </a:spcBef>
              <a:spcAft>
                <a:spcPts val="0"/>
              </a:spcAft>
              <a:buSzPts val="1170"/>
            </a:pPr>
            <a:r>
              <a:rPr lang="en-US" sz="1800" dirty="0"/>
              <a:t>For example, at time 5, a data transfer event starts, and the event will execute for another 5 time-units. The simulator will insert a node &lt;5 + 5, callback&gt; into the tree</a:t>
            </a:r>
          </a:p>
          <a:p>
            <a:pPr marL="367665">
              <a:spcBef>
                <a:spcPts val="480"/>
              </a:spcBef>
              <a:spcAft>
                <a:spcPts val="0"/>
              </a:spcAft>
              <a:buSzPts val="1170"/>
            </a:pPr>
            <a:endParaRPr lang="en-US" sz="1800" dirty="0"/>
          </a:p>
          <a:p>
            <a:pPr marL="367665">
              <a:spcBef>
                <a:spcPts val="480"/>
              </a:spcBef>
              <a:spcAft>
                <a:spcPts val="0"/>
              </a:spcAft>
              <a:buSzPts val="1170"/>
            </a:pPr>
            <a:r>
              <a:rPr lang="en-US" sz="1800" dirty="0"/>
              <a:t>At each simulation cycle, the simulator will find the node with the smallest time (value), set the timer to that timestamp, execute the callback function</a:t>
            </a:r>
          </a:p>
          <a:p>
            <a:pPr marL="367665">
              <a:spcBef>
                <a:spcPts val="480"/>
              </a:spcBef>
              <a:spcAft>
                <a:spcPts val="0"/>
              </a:spcAft>
              <a:buSzPts val="1170"/>
            </a:pPr>
            <a:endParaRPr lang="en-US" sz="1800" dirty="0"/>
          </a:p>
          <a:p>
            <a:r>
              <a:rPr lang="en-US" sz="1800" dirty="0"/>
              <a:t>MQSim supports Real disk traces (e.g., MSR Cambridge Block I/O Traces, YCSB etc.) and Synthetic workloads (generated by the simulation engine)</a:t>
            </a:r>
          </a:p>
          <a:p>
            <a:pPr marL="367665">
              <a:spcBef>
                <a:spcPts val="480"/>
              </a:spcBef>
              <a:spcAft>
                <a:spcPts val="0"/>
              </a:spcAft>
              <a:buSzPts val="1170"/>
            </a:pPr>
            <a:endParaRPr sz="1800" dirty="0"/>
          </a:p>
        </p:txBody>
      </p:sp>
    </p:spTree>
    <p:extLst>
      <p:ext uri="{BB962C8B-B14F-4D97-AF65-F5344CB8AC3E}">
        <p14:creationId xmlns:p14="http://schemas.microsoft.com/office/powerpoint/2010/main" val="778994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5074-2E38-4965-8CE6-B587CE6FAE6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0CEADBA-163B-4DA1-9DF3-748A34DB63A2}"/>
              </a:ext>
            </a:extLst>
          </p:cNvPr>
          <p:cNvSpPr>
            <a:spLocks noGrp="1"/>
          </p:cNvSpPr>
          <p:nvPr>
            <p:ph idx="1"/>
          </p:nvPr>
        </p:nvSpPr>
        <p:spPr/>
        <p:txBody>
          <a:bodyPr/>
          <a:lstStyle/>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Rakesh Nadig</a:t>
            </a:r>
          </a:p>
          <a:p>
            <a:pPr lvl="1"/>
            <a:r>
              <a:rPr lang="en-US" altLang="en-US" sz="1800" dirty="0">
                <a:ea typeface="ＭＳ Ｐゴシック" panose="020B0600070205080204" pitchFamily="34" charset="-128"/>
              </a:rPr>
              <a:t>PhD Student @ SAFARI research group since 2021</a:t>
            </a:r>
          </a:p>
          <a:p>
            <a:pPr lvl="1"/>
            <a:r>
              <a:rPr lang="en-US" altLang="en-US" sz="1800" dirty="0">
                <a:ea typeface="ＭＳ Ｐゴシック" panose="020B0600070205080204" pitchFamily="34" charset="-128"/>
              </a:rPr>
              <a:t>Senior staff engineer @ Samsung Electronics 2014-2021</a:t>
            </a:r>
          </a:p>
          <a:p>
            <a:pPr lvl="1"/>
            <a:r>
              <a:rPr lang="en-US" altLang="en-US" sz="1800" dirty="0">
                <a:ea typeface="ＭＳ Ｐゴシック" panose="020B0600070205080204" pitchFamily="34" charset="-128"/>
              </a:rPr>
              <a:t>MS in Electrical and Computer Engineering from University of California Irvine</a:t>
            </a:r>
          </a:p>
          <a:p>
            <a:pPr lvl="1"/>
            <a:r>
              <a:rPr lang="en-US" altLang="en-US" sz="1800" dirty="0">
                <a:ea typeface="ＭＳ Ｐゴシック" panose="020B0600070205080204" pitchFamily="34" charset="-128"/>
              </a:rPr>
              <a:t>Research Area: </a:t>
            </a:r>
            <a:r>
              <a:rPr lang="en-IN" sz="1800" dirty="0">
                <a:ea typeface="ＭＳ Ｐゴシック" panose="020B0600070205080204" pitchFamily="34" charset="-128"/>
              </a:rPr>
              <a:t>Memory/Storage Systems | NAND Flash Memory | Near-Storage Processing | Non-Volatile Memory | Machine Learning | Hybrid Memory/Storage Systems</a:t>
            </a:r>
            <a:endParaRPr lang="en-US" altLang="en-US" sz="1800" dirty="0">
              <a:ea typeface="ＭＳ Ｐゴシック" panose="020B0600070205080204" pitchFamily="34" charset="-128"/>
            </a:endParaRPr>
          </a:p>
          <a:p>
            <a:pPr lvl="1"/>
            <a:r>
              <a:rPr lang="en-US" altLang="en-US" sz="1800" dirty="0">
                <a:ea typeface="ＭＳ Ｐゴシック" panose="020B0600070205080204" pitchFamily="34" charset="-128"/>
                <a:hlinkClick r:id="rId2"/>
              </a:rPr>
              <a:t>rakesh.nadig@safari.ethz.ch</a:t>
            </a:r>
            <a:endParaRPr lang="en-US" altLang="en-US" sz="1800" dirty="0">
              <a:ea typeface="ＭＳ Ｐゴシック" panose="020B0600070205080204" pitchFamily="34" charset="-128"/>
            </a:endParaRPr>
          </a:p>
          <a:p>
            <a:endParaRPr lang="en-IN" dirty="0"/>
          </a:p>
        </p:txBody>
      </p:sp>
      <p:sp>
        <p:nvSpPr>
          <p:cNvPr id="4" name="Slide Number Placeholder 3">
            <a:extLst>
              <a:ext uri="{FF2B5EF4-FFF2-40B4-BE49-F238E27FC236}">
                <a16:creationId xmlns:a16="http://schemas.microsoft.com/office/drawing/2014/main" id="{A2AD5668-469F-44C3-AB3E-EDBF610A09C7}"/>
              </a:ext>
            </a:extLst>
          </p:cNvPr>
          <p:cNvSpPr>
            <a:spLocks noGrp="1"/>
          </p:cNvSpPr>
          <p:nvPr>
            <p:ph type="sldNum" sz="quarter" idx="11"/>
          </p:nvPr>
        </p:nvSpPr>
        <p:spPr/>
        <p:txBody>
          <a:bodyPr/>
          <a:lstStyle/>
          <a:p>
            <a:pPr>
              <a:defRPr/>
            </a:pPr>
            <a:fld id="{8DE33320-76E4-0249-8CA9-3902D97168FA}" type="slidenum">
              <a:rPr lang="en-US" altLang="en-US" smtClean="0"/>
              <a:pPr>
                <a:defRPr/>
              </a:pPr>
              <a:t>2</a:t>
            </a:fld>
            <a:endParaRPr lang="en-US" altLang="en-US"/>
          </a:p>
        </p:txBody>
      </p:sp>
      <p:pic>
        <p:nvPicPr>
          <p:cNvPr id="5" name="Picture 4" descr="A picture containing person, person, indoor, young&#10;&#10;Description automatically generated">
            <a:extLst>
              <a:ext uri="{FF2B5EF4-FFF2-40B4-BE49-F238E27FC236}">
                <a16:creationId xmlns:a16="http://schemas.microsoft.com/office/drawing/2014/main" id="{7E6A073F-87FB-9F4B-9C23-EB0547DB6A45}"/>
              </a:ext>
            </a:extLst>
          </p:cNvPr>
          <p:cNvPicPr>
            <a:picLocks noChangeAspect="1"/>
          </p:cNvPicPr>
          <p:nvPr/>
        </p:nvPicPr>
        <p:blipFill rotWithShape="1">
          <a:blip r:embed="rId3"/>
          <a:srcRect t="3303" r="162" b="20404"/>
          <a:stretch/>
        </p:blipFill>
        <p:spPr>
          <a:xfrm>
            <a:off x="6777038" y="1828800"/>
            <a:ext cx="1517413" cy="14562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4529764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228600" y="152400"/>
            <a:ext cx="89154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Initialization</a:t>
            </a:r>
            <a:endParaRPr dirty="0"/>
          </a:p>
        </p:txBody>
      </p:sp>
      <p:sp>
        <p:nvSpPr>
          <p:cNvPr id="220" name="Google Shape;220;p30"/>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a:p>
        </p:txBody>
      </p:sp>
      <p:sp>
        <p:nvSpPr>
          <p:cNvPr id="221" name="Google Shape;221;p30"/>
          <p:cNvSpPr txBox="1">
            <a:spLocks noGrp="1"/>
          </p:cNvSpPr>
          <p:nvPr>
            <p:ph type="body" idx="1"/>
          </p:nvPr>
        </p:nvSpPr>
        <p:spPr>
          <a:xfrm>
            <a:off x="266700" y="1136226"/>
            <a:ext cx="8610600" cy="2292774"/>
          </a:xfrm>
          <a:prstGeom prst="rect">
            <a:avLst/>
          </a:prstGeom>
          <a:noFill/>
          <a:ln>
            <a:noFill/>
          </a:ln>
        </p:spPr>
        <p:txBody>
          <a:bodyPr spcFirstLastPara="1" wrap="square" lIns="91425" tIns="45700" rIns="91425" bIns="45700" anchor="t" anchorCtr="0">
            <a:normAutofit fontScale="92500" lnSpcReduction="10000"/>
          </a:bodyPr>
          <a:lstStyle/>
          <a:p>
            <a:pPr marL="367665">
              <a:spcBef>
                <a:spcPts val="480"/>
              </a:spcBef>
              <a:spcAft>
                <a:spcPts val="0"/>
              </a:spcAft>
              <a:buSzPts val="1170"/>
            </a:pPr>
            <a:r>
              <a:rPr lang="en-IN" b="1" dirty="0"/>
              <a:t>MQSim components </a:t>
            </a:r>
            <a:r>
              <a:rPr lang="en-IN" dirty="0"/>
              <a:t>(FTL, SSD Device, TSU etc.) are represented as </a:t>
            </a:r>
            <a:r>
              <a:rPr lang="en-IN" b="1" dirty="0"/>
              <a:t>objects</a:t>
            </a:r>
            <a:r>
              <a:rPr lang="en-IN" dirty="0"/>
              <a:t> and maintained in a </a:t>
            </a:r>
            <a:r>
              <a:rPr lang="en-IN" b="1" dirty="0"/>
              <a:t>map</a:t>
            </a:r>
          </a:p>
          <a:p>
            <a:pPr marL="367665">
              <a:spcBef>
                <a:spcPts val="480"/>
              </a:spcBef>
              <a:spcAft>
                <a:spcPts val="0"/>
              </a:spcAft>
              <a:buSzPts val="1170"/>
            </a:pPr>
            <a:r>
              <a:rPr lang="en-IN" dirty="0"/>
              <a:t>The objects in the map are iterated through and corresponding functions are executed</a:t>
            </a:r>
            <a:endParaRPr lang="en-US" dirty="0"/>
          </a:p>
          <a:p>
            <a:pPr marL="367665">
              <a:spcBef>
                <a:spcPts val="480"/>
              </a:spcBef>
              <a:spcAft>
                <a:spcPts val="0"/>
              </a:spcAft>
              <a:buSzPts val="1170"/>
            </a:pPr>
            <a:r>
              <a:rPr lang="en-US" dirty="0"/>
              <a:t>Each object maintains their own version of </a:t>
            </a:r>
            <a:r>
              <a:rPr lang="en-US" b="1" dirty="0" err="1"/>
              <a:t>setup_triggers</a:t>
            </a:r>
            <a:r>
              <a:rPr lang="en-US" dirty="0"/>
              <a:t>, </a:t>
            </a:r>
            <a:r>
              <a:rPr lang="en-US" b="1" dirty="0" err="1"/>
              <a:t>start_simulation</a:t>
            </a:r>
            <a:r>
              <a:rPr lang="en-US" dirty="0"/>
              <a:t> etc. </a:t>
            </a:r>
          </a:p>
        </p:txBody>
      </p:sp>
      <p:pic>
        <p:nvPicPr>
          <p:cNvPr id="5" name="Google Shape;213;p29">
            <a:extLst>
              <a:ext uri="{FF2B5EF4-FFF2-40B4-BE49-F238E27FC236}">
                <a16:creationId xmlns:a16="http://schemas.microsoft.com/office/drawing/2014/main" id="{AEB79D42-5000-4891-9792-211F097B7A2D}"/>
              </a:ext>
            </a:extLst>
          </p:cNvPr>
          <p:cNvPicPr preferRelativeResize="0"/>
          <p:nvPr/>
        </p:nvPicPr>
        <p:blipFill>
          <a:blip r:embed="rId3">
            <a:alphaModFix/>
          </a:blip>
          <a:stretch>
            <a:fillRect/>
          </a:stretch>
        </p:blipFill>
        <p:spPr>
          <a:xfrm>
            <a:off x="837120" y="3408872"/>
            <a:ext cx="7392480" cy="2909378"/>
          </a:xfrm>
          <a:prstGeom prst="rect">
            <a:avLst/>
          </a:prstGeom>
          <a:noFill/>
          <a:ln>
            <a:noFill/>
          </a:ln>
        </p:spPr>
      </p:pic>
    </p:spTree>
    <p:extLst>
      <p:ext uri="{BB962C8B-B14F-4D97-AF65-F5344CB8AC3E}">
        <p14:creationId xmlns:p14="http://schemas.microsoft.com/office/powerpoint/2010/main" val="2152063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228600" y="152400"/>
            <a:ext cx="89154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Simulation Engine</a:t>
            </a:r>
            <a:endParaRPr dirty="0"/>
          </a:p>
        </p:txBody>
      </p:sp>
      <p:sp>
        <p:nvSpPr>
          <p:cNvPr id="201" name="Google Shape;201;p28"/>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a:p>
        </p:txBody>
      </p:sp>
      <p:sp>
        <p:nvSpPr>
          <p:cNvPr id="202" name="Google Shape;202;p28"/>
          <p:cNvSpPr txBox="1">
            <a:spLocks noGrp="1"/>
          </p:cNvSpPr>
          <p:nvPr>
            <p:ph type="body" idx="1"/>
          </p:nvPr>
        </p:nvSpPr>
        <p:spPr>
          <a:xfrm>
            <a:off x="0" y="937499"/>
            <a:ext cx="9144000" cy="5463301"/>
          </a:xfrm>
          <a:prstGeom prst="rect">
            <a:avLst/>
          </a:prstGeom>
          <a:noFill/>
          <a:ln>
            <a:noFill/>
          </a:ln>
        </p:spPr>
        <p:txBody>
          <a:bodyPr spcFirstLastPara="1" wrap="square" lIns="91425" tIns="45700" rIns="91425" bIns="45700" anchor="t" anchorCtr="0">
            <a:noAutofit/>
          </a:bodyPr>
          <a:lstStyle/>
          <a:p>
            <a:pPr marL="367665">
              <a:spcBef>
                <a:spcPts val="480"/>
              </a:spcBef>
              <a:spcAft>
                <a:spcPts val="0"/>
              </a:spcAft>
              <a:buSzPts val="1170"/>
            </a:pPr>
            <a:r>
              <a:rPr lang="en-US" dirty="0"/>
              <a:t>Engine.cpp/</a:t>
            </a:r>
            <a:r>
              <a:rPr lang="en-US" dirty="0" err="1"/>
              <a:t>start_simulation</a:t>
            </a:r>
            <a:endParaRPr dirty="0"/>
          </a:p>
        </p:txBody>
      </p:sp>
      <p:pic>
        <p:nvPicPr>
          <p:cNvPr id="203" name="Google Shape;203;p28"/>
          <p:cNvPicPr preferRelativeResize="0"/>
          <p:nvPr/>
        </p:nvPicPr>
        <p:blipFill>
          <a:blip r:embed="rId3">
            <a:alphaModFix/>
          </a:blip>
          <a:stretch>
            <a:fillRect/>
          </a:stretch>
        </p:blipFill>
        <p:spPr>
          <a:xfrm>
            <a:off x="1595617" y="1507377"/>
            <a:ext cx="5952766" cy="4226462"/>
          </a:xfrm>
          <a:prstGeom prst="rect">
            <a:avLst/>
          </a:prstGeom>
          <a:noFill/>
          <a:ln>
            <a:noFill/>
          </a:ln>
        </p:spPr>
      </p:pic>
      <p:sp>
        <p:nvSpPr>
          <p:cNvPr id="204" name="Google Shape;204;p28"/>
          <p:cNvSpPr txBox="1"/>
          <p:nvPr/>
        </p:nvSpPr>
        <p:spPr>
          <a:xfrm>
            <a:off x="142750" y="5784400"/>
            <a:ext cx="89154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a:latin typeface="Tahoma"/>
                <a:ea typeface="Tahoma"/>
                <a:cs typeface="Tahoma"/>
                <a:sym typeface="Tahoma"/>
              </a:rPr>
              <a:t>The callback function is </a:t>
            </a:r>
            <a:r>
              <a:rPr lang="en-US" sz="2300" dirty="0" err="1">
                <a:latin typeface="Tahoma"/>
                <a:ea typeface="Tahoma"/>
                <a:cs typeface="Tahoma"/>
                <a:sym typeface="Tahoma"/>
              </a:rPr>
              <a:t>Execute_simulator_event</a:t>
            </a:r>
            <a:endParaRPr sz="2300" dirty="0">
              <a:latin typeface="Tahoma"/>
              <a:ea typeface="Tahoma"/>
              <a:cs typeface="Tahoma"/>
              <a:sym typeface="Tahoma"/>
            </a:endParaRPr>
          </a:p>
        </p:txBody>
      </p:sp>
    </p:spTree>
    <p:extLst>
      <p:ext uri="{BB962C8B-B14F-4D97-AF65-F5344CB8AC3E}">
        <p14:creationId xmlns:p14="http://schemas.microsoft.com/office/powerpoint/2010/main" val="3891181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Mechanism of </a:t>
            </a:r>
            <a:r>
              <a:rPr lang="en-US" dirty="0" err="1"/>
              <a:t>MQSim</a:t>
            </a:r>
            <a:endParaRPr dirty="0"/>
          </a:p>
        </p:txBody>
      </p:sp>
      <p:sp>
        <p:nvSpPr>
          <p:cNvPr id="229" name="Google Shape;229;p3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67665">
              <a:spcBef>
                <a:spcPts val="480"/>
              </a:spcBef>
              <a:spcAft>
                <a:spcPts val="0"/>
              </a:spcAft>
              <a:buSzPts val="1170"/>
            </a:pPr>
            <a:r>
              <a:rPr lang="en-IN" dirty="0"/>
              <a:t>A simulator event is registered using the </a:t>
            </a:r>
            <a:r>
              <a:rPr lang="en-IN" dirty="0" err="1"/>
              <a:t>Register_sim_event</a:t>
            </a:r>
            <a:r>
              <a:rPr lang="en-IN" dirty="0"/>
              <a:t> function</a:t>
            </a:r>
          </a:p>
          <a:p>
            <a:pPr marL="367665">
              <a:spcBef>
                <a:spcPts val="480"/>
              </a:spcBef>
              <a:spcAft>
                <a:spcPts val="0"/>
              </a:spcAft>
              <a:buSzPts val="1170"/>
            </a:pPr>
            <a:endParaRPr lang="en-IN" dirty="0"/>
          </a:p>
          <a:p>
            <a:pPr marL="367665">
              <a:spcBef>
                <a:spcPts val="480"/>
              </a:spcBef>
              <a:spcAft>
                <a:spcPts val="0"/>
              </a:spcAft>
              <a:buSzPts val="1170"/>
            </a:pPr>
            <a:endParaRPr lang="en-IN" dirty="0"/>
          </a:p>
          <a:p>
            <a:pPr marL="367665">
              <a:spcBef>
                <a:spcPts val="480"/>
              </a:spcBef>
              <a:spcAft>
                <a:spcPts val="0"/>
              </a:spcAft>
              <a:buSzPts val="1170"/>
            </a:pPr>
            <a:endParaRPr dirty="0"/>
          </a:p>
          <a:p>
            <a:pPr marL="367665">
              <a:spcBef>
                <a:spcPts val="480"/>
              </a:spcBef>
              <a:spcAft>
                <a:spcPts val="0"/>
              </a:spcAft>
              <a:buSzPts val="1170"/>
            </a:pPr>
            <a:r>
              <a:rPr lang="en-US" dirty="0"/>
              <a:t>Example: An event is registered for sending the Read command and address</a:t>
            </a:r>
            <a:endParaRPr dirty="0"/>
          </a:p>
          <a:p>
            <a:pPr marL="342900" lvl="0" indent="0" algn="l" rtl="0">
              <a:spcBef>
                <a:spcPts val="480"/>
              </a:spcBef>
              <a:spcAft>
                <a:spcPts val="0"/>
              </a:spcAft>
              <a:buNone/>
            </a:pPr>
            <a:endParaRPr dirty="0"/>
          </a:p>
        </p:txBody>
      </p:sp>
      <p:sp>
        <p:nvSpPr>
          <p:cNvPr id="228" name="Google Shape;228;p31"/>
          <p:cNvSpPr txBox="1">
            <a:spLocks noGrp="1"/>
          </p:cNvSpPr>
          <p:nvPr>
            <p:ph type="sldNum" idx="4294967295"/>
          </p:nvPr>
        </p:nvSpPr>
        <p:spPr>
          <a:xfrm>
            <a:off x="7010400"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Clr>
                <a:srgbClr val="000000"/>
              </a:buClr>
              <a:buFont typeface="Arial"/>
              <a:buNone/>
            </a:pPr>
            <a:fld id="{00000000-1234-1234-1234-123412341234}" type="slidenum">
              <a:rPr lang="en-US" smtClean="0"/>
              <a:pPr marL="0" lvl="0" indent="0" algn="r" rtl="0">
                <a:spcBef>
                  <a:spcPts val="0"/>
                </a:spcBef>
                <a:spcAft>
                  <a:spcPts val="0"/>
                </a:spcAft>
                <a:buClr>
                  <a:srgbClr val="000000"/>
                </a:buClr>
                <a:buFont typeface="Arial"/>
                <a:buNone/>
              </a:pPr>
              <a:t>22</a:t>
            </a:fld>
            <a:endParaRPr/>
          </a:p>
        </p:txBody>
      </p:sp>
      <p:pic>
        <p:nvPicPr>
          <p:cNvPr id="3" name="Picture 2">
            <a:extLst>
              <a:ext uri="{FF2B5EF4-FFF2-40B4-BE49-F238E27FC236}">
                <a16:creationId xmlns:a16="http://schemas.microsoft.com/office/drawing/2014/main" id="{262F9399-C9C8-4760-8B12-51B1CC8DFA65}"/>
              </a:ext>
            </a:extLst>
          </p:cNvPr>
          <p:cNvPicPr>
            <a:picLocks noChangeAspect="1"/>
          </p:cNvPicPr>
          <p:nvPr/>
        </p:nvPicPr>
        <p:blipFill>
          <a:blip r:embed="rId3"/>
          <a:stretch>
            <a:fillRect/>
          </a:stretch>
        </p:blipFill>
        <p:spPr>
          <a:xfrm>
            <a:off x="533400" y="2073905"/>
            <a:ext cx="8077200" cy="1065192"/>
          </a:xfrm>
          <a:prstGeom prst="rect">
            <a:avLst/>
          </a:prstGeom>
        </p:spPr>
      </p:pic>
      <p:pic>
        <p:nvPicPr>
          <p:cNvPr id="4" name="Picture 3">
            <a:extLst>
              <a:ext uri="{FF2B5EF4-FFF2-40B4-BE49-F238E27FC236}">
                <a16:creationId xmlns:a16="http://schemas.microsoft.com/office/drawing/2014/main" id="{5019DD6F-21A7-4E47-8C29-756A8DD9F3CC}"/>
              </a:ext>
            </a:extLst>
          </p:cNvPr>
          <p:cNvPicPr>
            <a:picLocks noChangeAspect="1"/>
          </p:cNvPicPr>
          <p:nvPr/>
        </p:nvPicPr>
        <p:blipFill>
          <a:blip r:embed="rId4"/>
          <a:stretch>
            <a:fillRect/>
          </a:stretch>
        </p:blipFill>
        <p:spPr>
          <a:xfrm>
            <a:off x="152400" y="4314647"/>
            <a:ext cx="8763000" cy="1447978"/>
          </a:xfrm>
          <a:prstGeom prst="rect">
            <a:avLst/>
          </a:prstGeom>
        </p:spPr>
      </p:pic>
    </p:spTree>
    <p:extLst>
      <p:ext uri="{BB962C8B-B14F-4D97-AF65-F5344CB8AC3E}">
        <p14:creationId xmlns:p14="http://schemas.microsoft.com/office/powerpoint/2010/main" val="1414389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Title 1">
            <a:extLst>
              <a:ext uri="{FF2B5EF4-FFF2-40B4-BE49-F238E27FC236}">
                <a16:creationId xmlns:a16="http://schemas.microsoft.com/office/drawing/2014/main" id="{0DF95D71-4717-9641-A2B1-944FC903286D}"/>
              </a:ext>
            </a:extLst>
          </p:cNvPr>
          <p:cNvSpPr>
            <a:spLocks noGrp="1" noChangeArrowheads="1"/>
          </p:cNvSpPr>
          <p:nvPr>
            <p:ph type="title"/>
          </p:nvPr>
        </p:nvSpPr>
        <p:spPr>
          <a:xfrm>
            <a:off x="0" y="0"/>
            <a:ext cx="9144000" cy="838200"/>
          </a:xfrm>
        </p:spPr>
        <p:txBody>
          <a:bodyPr/>
          <a:lstStyle/>
          <a:p>
            <a:r>
              <a:rPr lang="en-US" altLang="en-US" dirty="0">
                <a:ea typeface="ＭＳ Ｐゴシック" panose="020B0600070205080204" pitchFamily="34" charset="-128"/>
              </a:rPr>
              <a:t>Outline</a:t>
            </a:r>
          </a:p>
        </p:txBody>
      </p:sp>
      <p:sp>
        <p:nvSpPr>
          <p:cNvPr id="299011" name="Slide Number Placeholder 3">
            <a:extLst>
              <a:ext uri="{FF2B5EF4-FFF2-40B4-BE49-F238E27FC236}">
                <a16:creationId xmlns:a16="http://schemas.microsoft.com/office/drawing/2014/main" id="{382C1846-515D-6048-9FA0-627CDD03DE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F3043E-DAD2-F347-A0C9-60754FCE566E}"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
        <p:nvSpPr>
          <p:cNvPr id="2" name="Content Placeholder 1">
            <a:extLst>
              <a:ext uri="{FF2B5EF4-FFF2-40B4-BE49-F238E27FC236}">
                <a16:creationId xmlns:a16="http://schemas.microsoft.com/office/drawing/2014/main" id="{B544368E-150D-9242-94C3-2BB533B26A54}"/>
              </a:ext>
            </a:extLst>
          </p:cNvPr>
          <p:cNvSpPr>
            <a:spLocks noGrp="1"/>
          </p:cNvSpPr>
          <p:nvPr>
            <p:ph idx="1"/>
          </p:nvPr>
        </p:nvSpPr>
        <p:spPr>
          <a:xfrm>
            <a:off x="0" y="914401"/>
            <a:ext cx="9144000" cy="5562600"/>
          </a:xfrm>
        </p:spPr>
        <p:txBody>
          <a:bodyPr anchor="ctr"/>
          <a:lstStyle/>
          <a:p>
            <a:r>
              <a:rPr lang="en-US" sz="3200" dirty="0">
                <a:solidFill>
                  <a:schemeClr val="bg1">
                    <a:lumMod val="85000"/>
                  </a:schemeClr>
                </a:solidFill>
              </a:rPr>
              <a:t>Internal Components of a Modern SSD</a:t>
            </a:r>
          </a:p>
          <a:p>
            <a:pPr marL="0" indent="0">
              <a:buNone/>
            </a:pPr>
            <a:endParaRPr lang="en-US" sz="3200" dirty="0"/>
          </a:p>
          <a:p>
            <a:r>
              <a:rPr lang="en-US" sz="3200" dirty="0">
                <a:solidFill>
                  <a:schemeClr val="bg1">
                    <a:lumMod val="85000"/>
                  </a:schemeClr>
                </a:solidFill>
              </a:rPr>
              <a:t>Introduction to MQSIM</a:t>
            </a:r>
          </a:p>
          <a:p>
            <a:pPr marL="0" indent="0">
              <a:buNone/>
            </a:pPr>
            <a:endParaRPr lang="en-US" sz="3200" dirty="0">
              <a:solidFill>
                <a:schemeClr val="bg1">
                  <a:lumMod val="85000"/>
                </a:schemeClr>
              </a:solidFill>
            </a:endParaRPr>
          </a:p>
          <a:p>
            <a:r>
              <a:rPr lang="en-US" sz="3200" dirty="0">
                <a:solidFill>
                  <a:schemeClr val="bg1">
                    <a:lumMod val="85000"/>
                  </a:schemeClr>
                </a:solidFill>
              </a:rPr>
              <a:t>Mechanism</a:t>
            </a:r>
          </a:p>
          <a:p>
            <a:pPr marL="0" indent="0">
              <a:buNone/>
            </a:pPr>
            <a:endParaRPr lang="en-US" sz="3200" dirty="0">
              <a:solidFill>
                <a:schemeClr val="bg1">
                  <a:lumMod val="85000"/>
                </a:schemeClr>
              </a:solidFill>
            </a:endParaRPr>
          </a:p>
          <a:p>
            <a:r>
              <a:rPr lang="en-US" sz="3200" dirty="0"/>
              <a:t>Code structure</a:t>
            </a:r>
          </a:p>
          <a:p>
            <a:pPr marL="0" indent="0">
              <a:buNone/>
            </a:pPr>
            <a:endParaRPr lang="en-US" sz="3200" dirty="0">
              <a:solidFill>
                <a:schemeClr val="bg1">
                  <a:lumMod val="85000"/>
                </a:schemeClr>
              </a:solidFill>
            </a:endParaRPr>
          </a:p>
          <a:p>
            <a:r>
              <a:rPr lang="en-US" sz="3200" dirty="0">
                <a:solidFill>
                  <a:schemeClr val="bg1">
                    <a:lumMod val="85000"/>
                  </a:schemeClr>
                </a:solidFill>
              </a:rPr>
              <a:t>Configuring MQSim</a:t>
            </a:r>
            <a:r>
              <a:rPr lang="en-US" sz="3200" dirty="0"/>
              <a:t>	</a:t>
            </a:r>
            <a:endParaRPr lang="en-CH" sz="3200" dirty="0"/>
          </a:p>
        </p:txBody>
      </p:sp>
    </p:spTree>
    <p:extLst>
      <p:ext uri="{BB962C8B-B14F-4D97-AF65-F5344CB8AC3E}">
        <p14:creationId xmlns:p14="http://schemas.microsoft.com/office/powerpoint/2010/main" val="515279315"/>
      </p:ext>
    </p:extLst>
  </p:cSld>
  <p:clrMapOvr>
    <a:masterClrMapping/>
  </p:clrMapOvr>
  <p:transition spd="slow"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Code Structure</a:t>
            </a:r>
            <a:endParaRPr dirty="0"/>
          </a:p>
        </p:txBody>
      </p:sp>
      <p:sp>
        <p:nvSpPr>
          <p:cNvPr id="257" name="Google Shape;257;p34"/>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a:p>
        </p:txBody>
      </p:sp>
      <p:sp>
        <p:nvSpPr>
          <p:cNvPr id="259" name="Google Shape;259;p34"/>
          <p:cNvSpPr txBox="1">
            <a:spLocks noGrp="1"/>
          </p:cNvSpPr>
          <p:nvPr>
            <p:ph type="body" idx="1"/>
          </p:nvPr>
        </p:nvSpPr>
        <p:spPr>
          <a:xfrm>
            <a:off x="-1" y="978310"/>
            <a:ext cx="6659691" cy="5339940"/>
          </a:xfrm>
          <a:prstGeom prst="rect">
            <a:avLst/>
          </a:prstGeom>
          <a:noFill/>
          <a:ln>
            <a:noFill/>
          </a:ln>
        </p:spPr>
        <p:txBody>
          <a:bodyPr spcFirstLastPara="1" wrap="square" lIns="91425" tIns="45700" rIns="91425" bIns="45700" anchor="t" anchorCtr="0">
            <a:normAutofit lnSpcReduction="10000"/>
          </a:bodyPr>
          <a:lstStyle/>
          <a:p>
            <a:pPr marL="367665">
              <a:spcBef>
                <a:spcPts val="480"/>
              </a:spcBef>
              <a:spcAft>
                <a:spcPts val="0"/>
              </a:spcAft>
              <a:buSzPts val="1170"/>
            </a:pPr>
            <a:r>
              <a:rPr lang="en-IN" b="1" dirty="0">
                <a:solidFill>
                  <a:srgbClr val="0070C0"/>
                </a:solidFill>
              </a:rPr>
              <a:t>ssdconfig.xml </a:t>
            </a:r>
            <a:r>
              <a:rPr lang="en-IN" dirty="0"/>
              <a:t>– configuration file that contains the preferred SSD configuration</a:t>
            </a:r>
          </a:p>
          <a:p>
            <a:pPr marL="367665">
              <a:spcBef>
                <a:spcPts val="480"/>
              </a:spcBef>
              <a:spcAft>
                <a:spcPts val="0"/>
              </a:spcAft>
              <a:buSzPts val="1170"/>
            </a:pPr>
            <a:r>
              <a:rPr lang="en-IN" b="1" dirty="0">
                <a:solidFill>
                  <a:srgbClr val="0070C0"/>
                </a:solidFill>
              </a:rPr>
              <a:t>workload.xml</a:t>
            </a:r>
            <a:r>
              <a:rPr lang="en-IN" dirty="0">
                <a:solidFill>
                  <a:srgbClr val="0070C0"/>
                </a:solidFill>
              </a:rPr>
              <a:t> </a:t>
            </a:r>
            <a:r>
              <a:rPr lang="en-IN" dirty="0"/>
              <a:t>– workload definition file</a:t>
            </a:r>
          </a:p>
          <a:p>
            <a:pPr marL="367665">
              <a:spcBef>
                <a:spcPts val="480"/>
              </a:spcBef>
              <a:spcAft>
                <a:spcPts val="0"/>
              </a:spcAft>
              <a:buSzPts val="1170"/>
            </a:pPr>
            <a:r>
              <a:rPr lang="en-IN" dirty="0"/>
              <a:t>traces – folder in which the trace files have to be placed</a:t>
            </a:r>
          </a:p>
          <a:p>
            <a:pPr marL="367665">
              <a:spcBef>
                <a:spcPts val="480"/>
              </a:spcBef>
              <a:spcAft>
                <a:spcPts val="0"/>
              </a:spcAft>
              <a:buSzPts val="1170"/>
            </a:pPr>
            <a:r>
              <a:rPr lang="en-IN" dirty="0" err="1"/>
              <a:t>src</a:t>
            </a:r>
            <a:r>
              <a:rPr lang="en-IN" dirty="0"/>
              <a:t>/sim – contains the files related to the simulation engine</a:t>
            </a:r>
          </a:p>
          <a:p>
            <a:pPr marL="367665">
              <a:spcBef>
                <a:spcPts val="480"/>
              </a:spcBef>
              <a:spcAft>
                <a:spcPts val="0"/>
              </a:spcAft>
              <a:buSzPts val="1170"/>
            </a:pPr>
            <a:r>
              <a:rPr lang="en-IN" dirty="0" err="1"/>
              <a:t>src</a:t>
            </a:r>
            <a:r>
              <a:rPr lang="en-IN" dirty="0"/>
              <a:t>/</a:t>
            </a:r>
            <a:r>
              <a:rPr lang="en-IN" dirty="0" err="1"/>
              <a:t>nvm_chip</a:t>
            </a:r>
            <a:r>
              <a:rPr lang="en-IN" dirty="0"/>
              <a:t> – code related to </a:t>
            </a:r>
            <a:r>
              <a:rPr lang="en-US" dirty="0"/>
              <a:t>NVM chip. Contains files for die, plane, block and page</a:t>
            </a:r>
          </a:p>
          <a:p>
            <a:pPr marL="367665">
              <a:spcBef>
                <a:spcPts val="480"/>
              </a:spcBef>
              <a:spcAft>
                <a:spcPts val="0"/>
              </a:spcAft>
              <a:buSzPts val="1170"/>
            </a:pPr>
            <a:r>
              <a:rPr lang="en-US" dirty="0" err="1"/>
              <a:t>src</a:t>
            </a:r>
            <a:r>
              <a:rPr lang="en-US" dirty="0"/>
              <a:t>/</a:t>
            </a:r>
            <a:r>
              <a:rPr lang="en-US" dirty="0" err="1"/>
              <a:t>ssd</a:t>
            </a:r>
            <a:r>
              <a:rPr lang="en-US" dirty="0"/>
              <a:t> – contains files related to Flash Translation Layer and Transaction Scheduling Unit</a:t>
            </a:r>
          </a:p>
          <a:p>
            <a:pPr marL="367665">
              <a:spcBef>
                <a:spcPts val="480"/>
              </a:spcBef>
              <a:spcAft>
                <a:spcPts val="0"/>
              </a:spcAft>
              <a:buSzPts val="1170"/>
            </a:pPr>
            <a:r>
              <a:rPr lang="en-US" dirty="0" err="1"/>
              <a:t>src</a:t>
            </a:r>
            <a:r>
              <a:rPr lang="en-US" dirty="0"/>
              <a:t>/host – files related to trace and synthetic workloads, PCIe etc.  </a:t>
            </a:r>
          </a:p>
          <a:p>
            <a:pPr marL="367665">
              <a:spcBef>
                <a:spcPts val="480"/>
              </a:spcBef>
              <a:spcAft>
                <a:spcPts val="0"/>
              </a:spcAft>
              <a:buSzPts val="1170"/>
            </a:pPr>
            <a:endParaRPr dirty="0"/>
          </a:p>
          <a:p>
            <a:pPr marL="0" lvl="0" indent="0" algn="l" rtl="0">
              <a:spcBef>
                <a:spcPts val="480"/>
              </a:spcBef>
              <a:spcAft>
                <a:spcPts val="0"/>
              </a:spcAft>
              <a:buNone/>
            </a:pPr>
            <a:endParaRPr dirty="0"/>
          </a:p>
          <a:p>
            <a:pPr marL="0" lvl="0" indent="0" algn="l" rtl="0">
              <a:spcBef>
                <a:spcPts val="480"/>
              </a:spcBef>
              <a:spcAft>
                <a:spcPts val="0"/>
              </a:spcAft>
              <a:buNone/>
            </a:pPr>
            <a:endParaRPr dirty="0"/>
          </a:p>
          <a:p>
            <a:pPr marL="0" lvl="0" indent="0" algn="l" rtl="0">
              <a:spcBef>
                <a:spcPts val="480"/>
              </a:spcBef>
              <a:spcAft>
                <a:spcPts val="0"/>
              </a:spcAft>
              <a:buNone/>
            </a:pPr>
            <a:endParaRPr dirty="0"/>
          </a:p>
          <a:p>
            <a:pPr marL="342900" lvl="0" indent="0" algn="l" rtl="0">
              <a:spcBef>
                <a:spcPts val="480"/>
              </a:spcBef>
              <a:spcAft>
                <a:spcPts val="0"/>
              </a:spcAft>
              <a:buNone/>
            </a:pPr>
            <a:endParaRPr dirty="0"/>
          </a:p>
        </p:txBody>
      </p:sp>
      <p:pic>
        <p:nvPicPr>
          <p:cNvPr id="7" name="Picture 6">
            <a:extLst>
              <a:ext uri="{FF2B5EF4-FFF2-40B4-BE49-F238E27FC236}">
                <a16:creationId xmlns:a16="http://schemas.microsoft.com/office/drawing/2014/main" id="{E4AE47B1-8752-49F0-8B9C-DD70F368CED4}"/>
              </a:ext>
            </a:extLst>
          </p:cNvPr>
          <p:cNvPicPr>
            <a:picLocks noChangeAspect="1"/>
          </p:cNvPicPr>
          <p:nvPr/>
        </p:nvPicPr>
        <p:blipFill>
          <a:blip r:embed="rId3"/>
          <a:stretch>
            <a:fillRect/>
          </a:stretch>
        </p:blipFill>
        <p:spPr>
          <a:xfrm>
            <a:off x="6659691" y="990600"/>
            <a:ext cx="2179509" cy="3071126"/>
          </a:xfrm>
          <a:prstGeom prst="rect">
            <a:avLst/>
          </a:prstGeom>
        </p:spPr>
      </p:pic>
      <p:pic>
        <p:nvPicPr>
          <p:cNvPr id="9" name="Picture 8">
            <a:extLst>
              <a:ext uri="{FF2B5EF4-FFF2-40B4-BE49-F238E27FC236}">
                <a16:creationId xmlns:a16="http://schemas.microsoft.com/office/drawing/2014/main" id="{0D5324B9-C796-48FF-AE56-E62107A8CF03}"/>
              </a:ext>
            </a:extLst>
          </p:cNvPr>
          <p:cNvPicPr>
            <a:picLocks noChangeAspect="1"/>
          </p:cNvPicPr>
          <p:nvPr/>
        </p:nvPicPr>
        <p:blipFill>
          <a:blip r:embed="rId4"/>
          <a:stretch>
            <a:fillRect/>
          </a:stretch>
        </p:blipFill>
        <p:spPr>
          <a:xfrm>
            <a:off x="6766354" y="4137926"/>
            <a:ext cx="2377646" cy="2293819"/>
          </a:xfrm>
          <a:prstGeom prst="rect">
            <a:avLst/>
          </a:prstGeom>
        </p:spPr>
      </p:pic>
    </p:spTree>
    <p:extLst>
      <p:ext uri="{BB962C8B-B14F-4D97-AF65-F5344CB8AC3E}">
        <p14:creationId xmlns:p14="http://schemas.microsoft.com/office/powerpoint/2010/main" val="1114667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1"/>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Code Structure</a:t>
            </a:r>
            <a:endParaRPr dirty="0"/>
          </a:p>
        </p:txBody>
      </p:sp>
      <p:sp>
        <p:nvSpPr>
          <p:cNvPr id="320" name="Google Shape;320;p41"/>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a:p>
        </p:txBody>
      </p:sp>
      <p:sp>
        <p:nvSpPr>
          <p:cNvPr id="321" name="Google Shape;321;p41"/>
          <p:cNvSpPr txBox="1">
            <a:spLocks noGrp="1"/>
          </p:cNvSpPr>
          <p:nvPr>
            <p:ph type="body" idx="1"/>
          </p:nvPr>
        </p:nvSpPr>
        <p:spPr>
          <a:xfrm>
            <a:off x="266700" y="1219201"/>
            <a:ext cx="8610600" cy="55626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endParaRPr/>
          </a:p>
          <a:p>
            <a:pPr marL="342900" lvl="0" indent="0" algn="l" rtl="0">
              <a:spcBef>
                <a:spcPts val="480"/>
              </a:spcBef>
              <a:spcAft>
                <a:spcPts val="0"/>
              </a:spcAft>
              <a:buNone/>
            </a:pPr>
            <a:endParaRPr/>
          </a:p>
        </p:txBody>
      </p:sp>
      <p:sp>
        <p:nvSpPr>
          <p:cNvPr id="322" name="Google Shape;322;p41"/>
          <p:cNvSpPr txBox="1">
            <a:spLocks noGrp="1"/>
          </p:cNvSpPr>
          <p:nvPr>
            <p:ph type="body" idx="1"/>
          </p:nvPr>
        </p:nvSpPr>
        <p:spPr>
          <a:xfrm>
            <a:off x="223684" y="984250"/>
            <a:ext cx="8610600" cy="5327649"/>
          </a:xfrm>
          <a:prstGeom prst="rect">
            <a:avLst/>
          </a:prstGeom>
          <a:noFill/>
          <a:ln>
            <a:noFill/>
          </a:ln>
        </p:spPr>
        <p:txBody>
          <a:bodyPr spcFirstLastPara="1" wrap="square" lIns="91425" tIns="45700" rIns="91425" bIns="45700" anchor="t" anchorCtr="0">
            <a:noAutofit/>
          </a:bodyPr>
          <a:lstStyle/>
          <a:p>
            <a:pPr marL="367665">
              <a:spcBef>
                <a:spcPts val="480"/>
              </a:spcBef>
              <a:spcAft>
                <a:spcPts val="0"/>
              </a:spcAft>
              <a:buSzPts val="1170"/>
            </a:pPr>
            <a:r>
              <a:rPr lang="en-US" dirty="0"/>
              <a:t>Code flow</a:t>
            </a:r>
          </a:p>
          <a:p>
            <a:pPr marL="694690" lvl="1">
              <a:spcBef>
                <a:spcPts val="480"/>
              </a:spcBef>
              <a:spcAft>
                <a:spcPts val="0"/>
              </a:spcAft>
              <a:buSzPts val="1170"/>
            </a:pPr>
            <a:r>
              <a:rPr lang="en-US" dirty="0"/>
              <a:t>Host -&gt; Data Cache -&gt; Address Translation Unit -&gt; TSU -&gt; Flash Controller -&gt; </a:t>
            </a:r>
            <a:r>
              <a:rPr lang="en-US" dirty="0" err="1"/>
              <a:t>NVM_Chip</a:t>
            </a:r>
            <a:endParaRPr dirty="0"/>
          </a:p>
          <a:p>
            <a:pPr marL="367665">
              <a:spcBef>
                <a:spcPts val="480"/>
              </a:spcBef>
              <a:spcAft>
                <a:spcPts val="0"/>
              </a:spcAft>
              <a:buSzPts val="1170"/>
            </a:pPr>
            <a:r>
              <a:rPr lang="en-US" dirty="0"/>
              <a:t>Some important functions:</a:t>
            </a:r>
            <a:endParaRPr dirty="0"/>
          </a:p>
          <a:p>
            <a:pPr marL="687388" lvl="1" indent="-342900">
              <a:spcBef>
                <a:spcPts val="480"/>
              </a:spcBef>
              <a:spcAft>
                <a:spcPts val="0"/>
              </a:spcAft>
              <a:buSzPts val="1080"/>
            </a:pPr>
            <a:r>
              <a:rPr lang="en-US" dirty="0"/>
              <a:t>Data Cache Manager: </a:t>
            </a:r>
            <a:r>
              <a:rPr lang="en-US" b="1" dirty="0" err="1">
                <a:solidFill>
                  <a:srgbClr val="0070C0"/>
                </a:solidFill>
              </a:rPr>
              <a:t>process_new_user_requests</a:t>
            </a:r>
            <a:r>
              <a:rPr lang="en-US" dirty="0"/>
              <a:t>()</a:t>
            </a:r>
            <a:endParaRPr dirty="0"/>
          </a:p>
          <a:p>
            <a:pPr marL="687388" lvl="1" indent="-342900">
              <a:spcBef>
                <a:spcPts val="480"/>
              </a:spcBef>
              <a:spcAft>
                <a:spcPts val="0"/>
              </a:spcAft>
              <a:buSzPts val="1080"/>
            </a:pPr>
            <a:r>
              <a:rPr lang="en-US" dirty="0"/>
              <a:t>Address Mapping Unit: </a:t>
            </a:r>
            <a:r>
              <a:rPr lang="en-US" b="1" dirty="0" err="1">
                <a:solidFill>
                  <a:srgbClr val="0070C0"/>
                </a:solidFill>
              </a:rPr>
              <a:t>translate_lpa_to_ppa_and_dispatch</a:t>
            </a:r>
            <a:r>
              <a:rPr lang="en-US" dirty="0"/>
              <a:t>()</a:t>
            </a:r>
            <a:endParaRPr dirty="0"/>
          </a:p>
          <a:p>
            <a:pPr marL="687388" lvl="1" indent="-342900">
              <a:spcBef>
                <a:spcPts val="480"/>
              </a:spcBef>
              <a:spcAft>
                <a:spcPts val="0"/>
              </a:spcAft>
              <a:buSzPts val="1080"/>
            </a:pPr>
            <a:r>
              <a:rPr lang="en-US" dirty="0"/>
              <a:t>Transaction Scheduling Unit: </a:t>
            </a:r>
            <a:r>
              <a:rPr lang="en-US" b="1" dirty="0">
                <a:solidFill>
                  <a:srgbClr val="0070C0"/>
                </a:solidFill>
              </a:rPr>
              <a:t>Schedule</a:t>
            </a:r>
            <a:r>
              <a:rPr lang="en-US" dirty="0"/>
              <a:t>()</a:t>
            </a:r>
            <a:endParaRPr dirty="0"/>
          </a:p>
          <a:p>
            <a:pPr marL="687388" lvl="1" indent="-342900">
              <a:spcBef>
                <a:spcPts val="480"/>
              </a:spcBef>
              <a:spcAft>
                <a:spcPts val="0"/>
              </a:spcAft>
              <a:buSzPts val="1080"/>
            </a:pPr>
            <a:r>
              <a:rPr lang="en-US" dirty="0"/>
              <a:t>Flash Controller: </a:t>
            </a:r>
            <a:r>
              <a:rPr lang="en-US" b="1" dirty="0" err="1">
                <a:solidFill>
                  <a:srgbClr val="0070C0"/>
                </a:solidFill>
              </a:rPr>
              <a:t>send_command_to_chip</a:t>
            </a:r>
            <a:r>
              <a:rPr lang="en-US" dirty="0"/>
              <a:t>()</a:t>
            </a:r>
          </a:p>
          <a:p>
            <a:pPr marL="0" lvl="0" indent="0" algn="l" rtl="0">
              <a:spcBef>
                <a:spcPts val="480"/>
              </a:spcBef>
              <a:spcAft>
                <a:spcPts val="0"/>
              </a:spcAft>
              <a:buNone/>
            </a:pPr>
            <a:endParaRPr dirty="0"/>
          </a:p>
          <a:p>
            <a:pPr marL="342900" lvl="0" indent="0" algn="l" rtl="0">
              <a:spcBef>
                <a:spcPts val="480"/>
              </a:spcBef>
              <a:spcAft>
                <a:spcPts val="0"/>
              </a:spcAft>
              <a:buNone/>
            </a:pPr>
            <a:endParaRPr dirty="0"/>
          </a:p>
        </p:txBody>
      </p:sp>
    </p:spTree>
    <p:extLst>
      <p:ext uri="{BB962C8B-B14F-4D97-AF65-F5344CB8AC3E}">
        <p14:creationId xmlns:p14="http://schemas.microsoft.com/office/powerpoint/2010/main" val="3484699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Title 1">
            <a:extLst>
              <a:ext uri="{FF2B5EF4-FFF2-40B4-BE49-F238E27FC236}">
                <a16:creationId xmlns:a16="http://schemas.microsoft.com/office/drawing/2014/main" id="{0DF95D71-4717-9641-A2B1-944FC903286D}"/>
              </a:ext>
            </a:extLst>
          </p:cNvPr>
          <p:cNvSpPr>
            <a:spLocks noGrp="1" noChangeArrowheads="1"/>
          </p:cNvSpPr>
          <p:nvPr>
            <p:ph type="title"/>
          </p:nvPr>
        </p:nvSpPr>
        <p:spPr>
          <a:xfrm>
            <a:off x="0" y="0"/>
            <a:ext cx="9144000" cy="838200"/>
          </a:xfrm>
        </p:spPr>
        <p:txBody>
          <a:bodyPr/>
          <a:lstStyle/>
          <a:p>
            <a:r>
              <a:rPr lang="en-US" altLang="en-US" dirty="0">
                <a:ea typeface="ＭＳ Ｐゴシック" panose="020B0600070205080204" pitchFamily="34" charset="-128"/>
              </a:rPr>
              <a:t>Outline</a:t>
            </a:r>
          </a:p>
        </p:txBody>
      </p:sp>
      <p:sp>
        <p:nvSpPr>
          <p:cNvPr id="299011" name="Slide Number Placeholder 3">
            <a:extLst>
              <a:ext uri="{FF2B5EF4-FFF2-40B4-BE49-F238E27FC236}">
                <a16:creationId xmlns:a16="http://schemas.microsoft.com/office/drawing/2014/main" id="{382C1846-515D-6048-9FA0-627CDD03DE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F3043E-DAD2-F347-A0C9-60754FCE566E}"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
        <p:nvSpPr>
          <p:cNvPr id="2" name="Content Placeholder 1">
            <a:extLst>
              <a:ext uri="{FF2B5EF4-FFF2-40B4-BE49-F238E27FC236}">
                <a16:creationId xmlns:a16="http://schemas.microsoft.com/office/drawing/2014/main" id="{B544368E-150D-9242-94C3-2BB533B26A54}"/>
              </a:ext>
            </a:extLst>
          </p:cNvPr>
          <p:cNvSpPr>
            <a:spLocks noGrp="1"/>
          </p:cNvSpPr>
          <p:nvPr>
            <p:ph idx="1"/>
          </p:nvPr>
        </p:nvSpPr>
        <p:spPr>
          <a:xfrm>
            <a:off x="0" y="914401"/>
            <a:ext cx="9144000" cy="5562600"/>
          </a:xfrm>
        </p:spPr>
        <p:txBody>
          <a:bodyPr anchor="ctr"/>
          <a:lstStyle/>
          <a:p>
            <a:r>
              <a:rPr lang="en-US" sz="3200" dirty="0">
                <a:solidFill>
                  <a:schemeClr val="bg1">
                    <a:lumMod val="85000"/>
                  </a:schemeClr>
                </a:solidFill>
              </a:rPr>
              <a:t>Internal Components of a Modern SSD</a:t>
            </a:r>
          </a:p>
          <a:p>
            <a:pPr marL="0" indent="0">
              <a:buNone/>
            </a:pPr>
            <a:endParaRPr lang="en-US" sz="3200" dirty="0"/>
          </a:p>
          <a:p>
            <a:r>
              <a:rPr lang="en-US" sz="3200" dirty="0">
                <a:solidFill>
                  <a:schemeClr val="bg1">
                    <a:lumMod val="85000"/>
                  </a:schemeClr>
                </a:solidFill>
              </a:rPr>
              <a:t>Introduction to MQSIM</a:t>
            </a:r>
          </a:p>
          <a:p>
            <a:pPr marL="0" indent="0">
              <a:buNone/>
            </a:pPr>
            <a:endParaRPr lang="en-US" sz="3200" dirty="0">
              <a:solidFill>
                <a:schemeClr val="bg1">
                  <a:lumMod val="85000"/>
                </a:schemeClr>
              </a:solidFill>
            </a:endParaRPr>
          </a:p>
          <a:p>
            <a:r>
              <a:rPr lang="en-US" sz="3200" dirty="0">
                <a:solidFill>
                  <a:schemeClr val="bg1">
                    <a:lumMod val="85000"/>
                  </a:schemeClr>
                </a:solidFill>
              </a:rPr>
              <a:t>Mechanism</a:t>
            </a:r>
          </a:p>
          <a:p>
            <a:pPr marL="0" indent="0">
              <a:buNone/>
            </a:pPr>
            <a:endParaRPr lang="en-US" sz="3200" dirty="0">
              <a:solidFill>
                <a:schemeClr val="bg1">
                  <a:lumMod val="85000"/>
                </a:schemeClr>
              </a:solidFill>
            </a:endParaRPr>
          </a:p>
          <a:p>
            <a:r>
              <a:rPr lang="en-US" sz="3200" dirty="0">
                <a:solidFill>
                  <a:schemeClr val="bg1">
                    <a:lumMod val="85000"/>
                  </a:schemeClr>
                </a:solidFill>
              </a:rPr>
              <a:t>Code structure</a:t>
            </a:r>
          </a:p>
          <a:p>
            <a:pPr marL="0" indent="0">
              <a:buNone/>
            </a:pPr>
            <a:endParaRPr lang="en-US" sz="3200" dirty="0">
              <a:solidFill>
                <a:schemeClr val="bg1">
                  <a:lumMod val="85000"/>
                </a:schemeClr>
              </a:solidFill>
            </a:endParaRPr>
          </a:p>
          <a:p>
            <a:r>
              <a:rPr lang="en-US" sz="3200" dirty="0"/>
              <a:t>Configuring MQSim	</a:t>
            </a:r>
            <a:endParaRPr lang="en-CH" sz="3200" dirty="0"/>
          </a:p>
        </p:txBody>
      </p:sp>
    </p:spTree>
    <p:extLst>
      <p:ext uri="{BB962C8B-B14F-4D97-AF65-F5344CB8AC3E}">
        <p14:creationId xmlns:p14="http://schemas.microsoft.com/office/powerpoint/2010/main" val="872434360"/>
      </p:ext>
    </p:extLst>
  </p:cSld>
  <p:clrMapOvr>
    <a:masterClrMapping/>
  </p:clrMapOvr>
  <p:transition spd="slow"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0" y="0"/>
            <a:ext cx="9144000" cy="838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SSD Configuration File (ssdconfig.xml)</a:t>
            </a:r>
            <a:endParaRPr dirty="0"/>
          </a:p>
        </p:txBody>
      </p:sp>
      <p:sp>
        <p:nvSpPr>
          <p:cNvPr id="137" name="Google Shape;137;p20"/>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a:p>
        </p:txBody>
      </p:sp>
      <p:sp>
        <p:nvSpPr>
          <p:cNvPr id="138" name="Google Shape;138;p20"/>
          <p:cNvSpPr txBox="1">
            <a:spLocks noGrp="1"/>
          </p:cNvSpPr>
          <p:nvPr>
            <p:ph type="body" idx="1"/>
          </p:nvPr>
        </p:nvSpPr>
        <p:spPr>
          <a:xfrm>
            <a:off x="76200" y="990600"/>
            <a:ext cx="8991600" cy="5410200"/>
          </a:xfrm>
          <a:prstGeom prst="rect">
            <a:avLst/>
          </a:prstGeom>
          <a:noFill/>
          <a:ln>
            <a:noFill/>
          </a:ln>
        </p:spPr>
        <p:txBody>
          <a:bodyPr spcFirstLastPara="1" wrap="square" lIns="91425" tIns="45700" rIns="91425" bIns="45700" anchor="t" anchorCtr="0">
            <a:noAutofit/>
          </a:bodyPr>
          <a:lstStyle/>
          <a:p>
            <a:pPr>
              <a:spcBef>
                <a:spcPts val="480"/>
              </a:spcBef>
              <a:spcAft>
                <a:spcPts val="0"/>
              </a:spcAft>
              <a:buSzPts val="1560"/>
            </a:pPr>
            <a:r>
              <a:rPr lang="en-US" sz="2000" dirty="0"/>
              <a:t>Host parameters</a:t>
            </a:r>
          </a:p>
          <a:p>
            <a:pPr lvl="1">
              <a:spcBef>
                <a:spcPts val="480"/>
              </a:spcBef>
              <a:spcAft>
                <a:spcPts val="0"/>
              </a:spcAft>
              <a:buSzPts val="1560"/>
            </a:pPr>
            <a:r>
              <a:rPr lang="en-IN" sz="2000" b="1" i="0" dirty="0" err="1">
                <a:solidFill>
                  <a:srgbClr val="24292F"/>
                </a:solidFill>
                <a:effectLst/>
              </a:rPr>
              <a:t>PCIe_Lane_Bandwidth</a:t>
            </a:r>
            <a:r>
              <a:rPr lang="en-IN" sz="2000" b="1" i="0" dirty="0">
                <a:solidFill>
                  <a:srgbClr val="24292F"/>
                </a:solidFill>
                <a:effectLst/>
              </a:rPr>
              <a:t>:</a:t>
            </a:r>
            <a:r>
              <a:rPr lang="en-IN" sz="2000" b="0" i="0" dirty="0">
                <a:solidFill>
                  <a:srgbClr val="24292F"/>
                </a:solidFill>
                <a:effectLst/>
              </a:rPr>
              <a:t> the PCIe bandwidth per lane in GB/s</a:t>
            </a:r>
          </a:p>
          <a:p>
            <a:pPr lvl="1">
              <a:spcBef>
                <a:spcPts val="480"/>
              </a:spcBef>
              <a:spcAft>
                <a:spcPts val="0"/>
              </a:spcAft>
              <a:buSzPts val="1560"/>
            </a:pPr>
            <a:r>
              <a:rPr lang="en-IN" sz="2000" b="1" i="0" dirty="0" err="1">
                <a:solidFill>
                  <a:srgbClr val="24292F"/>
                </a:solidFill>
                <a:effectLst/>
              </a:rPr>
              <a:t>PCIe_Lane_Count</a:t>
            </a:r>
            <a:r>
              <a:rPr lang="en-IN" sz="2000" b="1" i="0" dirty="0">
                <a:solidFill>
                  <a:srgbClr val="24292F"/>
                </a:solidFill>
                <a:effectLst/>
              </a:rPr>
              <a:t>:</a:t>
            </a:r>
            <a:r>
              <a:rPr lang="en-IN" sz="2000" b="0" i="0" dirty="0">
                <a:solidFill>
                  <a:srgbClr val="24292F"/>
                </a:solidFill>
                <a:effectLst/>
              </a:rPr>
              <a:t> the number of PCIe lanes</a:t>
            </a:r>
          </a:p>
          <a:p>
            <a:pPr>
              <a:spcBef>
                <a:spcPts val="480"/>
              </a:spcBef>
              <a:spcAft>
                <a:spcPts val="0"/>
              </a:spcAft>
              <a:buSzPts val="1560"/>
            </a:pPr>
            <a:r>
              <a:rPr lang="en-IN" sz="2000" dirty="0"/>
              <a:t>Device Parameters</a:t>
            </a:r>
          </a:p>
          <a:p>
            <a:pPr lvl="1">
              <a:spcBef>
                <a:spcPts val="480"/>
              </a:spcBef>
              <a:spcAft>
                <a:spcPts val="0"/>
              </a:spcAft>
              <a:buSzPts val="1560"/>
            </a:pPr>
            <a:r>
              <a:rPr lang="en-IN" sz="2000" b="1" i="0" dirty="0" err="1">
                <a:solidFill>
                  <a:srgbClr val="24292F"/>
                </a:solidFill>
                <a:effectLst/>
              </a:rPr>
              <a:t>HostInterface_Type</a:t>
            </a:r>
            <a:r>
              <a:rPr lang="en-IN" sz="2000" b="1" i="0" dirty="0">
                <a:solidFill>
                  <a:srgbClr val="24292F"/>
                </a:solidFill>
                <a:effectLst/>
              </a:rPr>
              <a:t>:</a:t>
            </a:r>
            <a:r>
              <a:rPr lang="en-IN" sz="2000" b="0" i="0" dirty="0">
                <a:solidFill>
                  <a:srgbClr val="24292F"/>
                </a:solidFill>
                <a:effectLst/>
              </a:rPr>
              <a:t> the type of host interface. Range = {NVME, SATA}</a:t>
            </a:r>
          </a:p>
          <a:p>
            <a:pPr lvl="1">
              <a:spcBef>
                <a:spcPts val="480"/>
              </a:spcBef>
              <a:spcAft>
                <a:spcPts val="0"/>
              </a:spcAft>
              <a:buSzPts val="1560"/>
            </a:pPr>
            <a:r>
              <a:rPr lang="en-IN" sz="2000" b="1" i="0" dirty="0" err="1">
                <a:solidFill>
                  <a:srgbClr val="24292F"/>
                </a:solidFill>
                <a:effectLst/>
              </a:rPr>
              <a:t>IO_Queue_Depth</a:t>
            </a:r>
            <a:r>
              <a:rPr lang="en-IN" sz="2000" b="1" i="0" dirty="0">
                <a:solidFill>
                  <a:srgbClr val="24292F"/>
                </a:solidFill>
                <a:effectLst/>
              </a:rPr>
              <a:t>:</a:t>
            </a:r>
            <a:r>
              <a:rPr lang="en-IN" sz="2000" b="0" i="0" dirty="0">
                <a:solidFill>
                  <a:srgbClr val="24292F"/>
                </a:solidFill>
                <a:effectLst/>
              </a:rPr>
              <a:t> the length of the host-side I/O queue. </a:t>
            </a:r>
          </a:p>
          <a:p>
            <a:pPr lvl="1">
              <a:spcBef>
                <a:spcPts val="480"/>
              </a:spcBef>
              <a:spcAft>
                <a:spcPts val="0"/>
              </a:spcAft>
              <a:buSzPts val="1560"/>
            </a:pPr>
            <a:r>
              <a:rPr lang="en-IN" sz="2000" b="1" i="0" dirty="0" err="1">
                <a:solidFill>
                  <a:srgbClr val="24292F"/>
                </a:solidFill>
                <a:effectLst/>
              </a:rPr>
              <a:t>Data_Cache_Capacity</a:t>
            </a:r>
            <a:r>
              <a:rPr lang="en-IN" sz="2000" b="1" i="0" dirty="0">
                <a:solidFill>
                  <a:srgbClr val="24292F"/>
                </a:solidFill>
                <a:effectLst/>
              </a:rPr>
              <a:t>:</a:t>
            </a:r>
            <a:r>
              <a:rPr lang="en-IN" sz="2000" b="0" i="0" dirty="0">
                <a:solidFill>
                  <a:srgbClr val="24292F"/>
                </a:solidFill>
                <a:effectLst/>
              </a:rPr>
              <a:t> the size of the DRAM data cache in bytes</a:t>
            </a:r>
          </a:p>
          <a:p>
            <a:pPr lvl="1">
              <a:spcBef>
                <a:spcPts val="480"/>
              </a:spcBef>
              <a:spcAft>
                <a:spcPts val="0"/>
              </a:spcAft>
              <a:buSzPts val="1560"/>
            </a:pPr>
            <a:r>
              <a:rPr lang="en-IN" sz="2000" b="1" i="0" dirty="0" err="1">
                <a:solidFill>
                  <a:srgbClr val="24292F"/>
                </a:solidFill>
                <a:effectLst/>
              </a:rPr>
              <a:t>Ideal_Mapping_Table</a:t>
            </a:r>
            <a:r>
              <a:rPr lang="en-IN" sz="2000" b="1" i="0" dirty="0">
                <a:solidFill>
                  <a:srgbClr val="24292F"/>
                </a:solidFill>
                <a:effectLst/>
              </a:rPr>
              <a:t>:</a:t>
            </a:r>
            <a:r>
              <a:rPr lang="en-IN" sz="2000" b="0" i="0" dirty="0">
                <a:solidFill>
                  <a:srgbClr val="24292F"/>
                </a:solidFill>
                <a:effectLst/>
              </a:rPr>
              <a:t> if mapping is ideal, all the mapping entries are found in the DRAM and there is no need to read mapping entries from flash</a:t>
            </a:r>
          </a:p>
          <a:p>
            <a:pPr lvl="1">
              <a:spcBef>
                <a:spcPts val="480"/>
              </a:spcBef>
              <a:spcAft>
                <a:spcPts val="0"/>
              </a:spcAft>
              <a:buSzPts val="1560"/>
            </a:pPr>
            <a:r>
              <a:rPr lang="en-IN" sz="2000" b="1" i="0" dirty="0" err="1">
                <a:solidFill>
                  <a:srgbClr val="24292F"/>
                </a:solidFill>
                <a:effectLst/>
              </a:rPr>
              <a:t>Transaction_Scheduling_Policy</a:t>
            </a:r>
            <a:r>
              <a:rPr lang="en-IN" sz="2000" b="1" i="0" dirty="0">
                <a:solidFill>
                  <a:srgbClr val="24292F"/>
                </a:solidFill>
                <a:effectLst/>
              </a:rPr>
              <a:t>:</a:t>
            </a:r>
            <a:r>
              <a:rPr lang="en-IN" sz="2000" b="0" i="0" dirty="0">
                <a:solidFill>
                  <a:srgbClr val="24292F"/>
                </a:solidFill>
                <a:effectLst/>
              </a:rPr>
              <a:t> the transaction scheduling policy that is used in the SSD back end. Range = {OUT_OF_ORDER as defined in the Sprinkler (Jung et.al., HPCA 2014), PRIORITY_OUT_OF_ORDER which implements OUT_OF_ORDER and NVMe priorities}</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0" y="0"/>
            <a:ext cx="9144000" cy="838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SSD Configuration File (ssdconfig.xml)</a:t>
            </a:r>
            <a:endParaRPr dirty="0"/>
          </a:p>
        </p:txBody>
      </p:sp>
      <p:sp>
        <p:nvSpPr>
          <p:cNvPr id="137" name="Google Shape;137;p20"/>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a:p>
        </p:txBody>
      </p:sp>
      <p:sp>
        <p:nvSpPr>
          <p:cNvPr id="138" name="Google Shape;138;p20"/>
          <p:cNvSpPr txBox="1">
            <a:spLocks noGrp="1"/>
          </p:cNvSpPr>
          <p:nvPr>
            <p:ph type="body" idx="1"/>
          </p:nvPr>
        </p:nvSpPr>
        <p:spPr>
          <a:xfrm>
            <a:off x="76200" y="990600"/>
            <a:ext cx="8991600" cy="5410200"/>
          </a:xfrm>
          <a:prstGeom prst="rect">
            <a:avLst/>
          </a:prstGeom>
          <a:noFill/>
          <a:ln>
            <a:noFill/>
          </a:ln>
        </p:spPr>
        <p:txBody>
          <a:bodyPr spcFirstLastPara="1" wrap="square" lIns="91425" tIns="45700" rIns="91425" bIns="45700" anchor="t" anchorCtr="0">
            <a:noAutofit/>
          </a:bodyPr>
          <a:lstStyle/>
          <a:p>
            <a:pPr>
              <a:spcBef>
                <a:spcPts val="480"/>
              </a:spcBef>
              <a:spcAft>
                <a:spcPts val="0"/>
              </a:spcAft>
              <a:buSzPts val="1560"/>
            </a:pPr>
            <a:r>
              <a:rPr lang="en-IN" dirty="0"/>
              <a:t>Device Parameters</a:t>
            </a:r>
          </a:p>
          <a:p>
            <a:pPr lvl="1"/>
            <a:r>
              <a:rPr lang="en-IN" sz="2000" b="1" i="0" dirty="0" err="1">
                <a:solidFill>
                  <a:srgbClr val="24292F"/>
                </a:solidFill>
                <a:effectLst/>
              </a:rPr>
              <a:t>Flash_Channel_Count</a:t>
            </a:r>
            <a:r>
              <a:rPr lang="en-IN" sz="2000" b="1" i="0" dirty="0">
                <a:solidFill>
                  <a:srgbClr val="24292F"/>
                </a:solidFill>
                <a:effectLst/>
              </a:rPr>
              <a:t>:</a:t>
            </a:r>
            <a:r>
              <a:rPr lang="en-IN" sz="2000" b="0" i="0" dirty="0">
                <a:solidFill>
                  <a:srgbClr val="24292F"/>
                </a:solidFill>
                <a:effectLst/>
              </a:rPr>
              <a:t> the number of flash channels in the SSD back end</a:t>
            </a:r>
          </a:p>
          <a:p>
            <a:pPr lvl="1"/>
            <a:r>
              <a:rPr lang="en-IN" sz="2000" b="1" i="0" dirty="0" err="1">
                <a:solidFill>
                  <a:srgbClr val="24292F"/>
                </a:solidFill>
                <a:effectLst/>
              </a:rPr>
              <a:t>Flash_Channel_Width</a:t>
            </a:r>
            <a:r>
              <a:rPr lang="en-IN" sz="2000" b="1" i="0" dirty="0">
                <a:solidFill>
                  <a:srgbClr val="24292F"/>
                </a:solidFill>
                <a:effectLst/>
              </a:rPr>
              <a:t>:</a:t>
            </a:r>
            <a:r>
              <a:rPr lang="en-IN" sz="2000" b="0" i="0" dirty="0">
                <a:solidFill>
                  <a:srgbClr val="24292F"/>
                </a:solidFill>
                <a:effectLst/>
              </a:rPr>
              <a:t> the width of each flash channel in byte</a:t>
            </a:r>
          </a:p>
          <a:p>
            <a:pPr lvl="1"/>
            <a:r>
              <a:rPr lang="en-IN" sz="2000" b="1" i="0" dirty="0" err="1">
                <a:solidFill>
                  <a:srgbClr val="24292F"/>
                </a:solidFill>
                <a:effectLst/>
              </a:rPr>
              <a:t>Channel_Transfer_Rate</a:t>
            </a:r>
            <a:r>
              <a:rPr lang="en-IN" sz="2000" b="1" i="0" dirty="0">
                <a:solidFill>
                  <a:srgbClr val="24292F"/>
                </a:solidFill>
                <a:effectLst/>
              </a:rPr>
              <a:t>:</a:t>
            </a:r>
            <a:r>
              <a:rPr lang="en-IN" sz="2000" b="0" i="0" dirty="0">
                <a:solidFill>
                  <a:srgbClr val="24292F"/>
                </a:solidFill>
                <a:effectLst/>
              </a:rPr>
              <a:t> the transfer rate of flash channels in the SSD back end in MT/s</a:t>
            </a:r>
          </a:p>
          <a:p>
            <a:pPr lvl="1"/>
            <a:r>
              <a:rPr lang="en-IN" sz="2000" b="1" i="0" dirty="0" err="1">
                <a:solidFill>
                  <a:srgbClr val="24292F"/>
                </a:solidFill>
                <a:effectLst/>
              </a:rPr>
              <a:t>Chip_No_Per_Channel</a:t>
            </a:r>
            <a:r>
              <a:rPr lang="en-IN" sz="2000" b="1" i="0" dirty="0">
                <a:solidFill>
                  <a:srgbClr val="24292F"/>
                </a:solidFill>
                <a:effectLst/>
              </a:rPr>
              <a:t>:</a:t>
            </a:r>
            <a:r>
              <a:rPr lang="en-IN" sz="2000" b="0" i="0" dirty="0">
                <a:solidFill>
                  <a:srgbClr val="24292F"/>
                </a:solidFill>
                <a:effectLst/>
              </a:rPr>
              <a:t> the number of flash chips attached to each channel in the SSD back end</a:t>
            </a:r>
          </a:p>
          <a:p>
            <a:r>
              <a:rPr lang="en-IN" dirty="0">
                <a:solidFill>
                  <a:srgbClr val="24292F"/>
                </a:solidFill>
              </a:rPr>
              <a:t>NAND Parameters</a:t>
            </a:r>
          </a:p>
          <a:p>
            <a:pPr lvl="1"/>
            <a:r>
              <a:rPr lang="en-IN" b="1" i="0" dirty="0" err="1">
                <a:solidFill>
                  <a:srgbClr val="24292F"/>
                </a:solidFill>
                <a:effectLst/>
              </a:rPr>
              <a:t>Flash_Technology</a:t>
            </a:r>
            <a:r>
              <a:rPr lang="en-IN" b="1" i="0" dirty="0">
                <a:solidFill>
                  <a:srgbClr val="24292F"/>
                </a:solidFill>
                <a:effectLst/>
              </a:rPr>
              <a:t>:</a:t>
            </a:r>
            <a:r>
              <a:rPr lang="en-IN" b="0" i="0" dirty="0">
                <a:solidFill>
                  <a:srgbClr val="24292F"/>
                </a:solidFill>
                <a:effectLst/>
              </a:rPr>
              <a:t> Range = {SLC, MLC, TLC}.</a:t>
            </a:r>
          </a:p>
          <a:p>
            <a:pPr lvl="1"/>
            <a:r>
              <a:rPr lang="en-IN" dirty="0">
                <a:solidFill>
                  <a:srgbClr val="24292F"/>
                </a:solidFill>
              </a:rPr>
              <a:t>Page read latency for LSB, CSB and MSB pages (in nanoseconds)</a:t>
            </a:r>
          </a:p>
          <a:p>
            <a:pPr lvl="1"/>
            <a:r>
              <a:rPr lang="en-IN" dirty="0">
                <a:solidFill>
                  <a:srgbClr val="24292F"/>
                </a:solidFill>
              </a:rPr>
              <a:t>Page program latency (in nanoseconds)</a:t>
            </a:r>
          </a:p>
          <a:p>
            <a:pPr lvl="1"/>
            <a:r>
              <a:rPr lang="en-IN" b="1" i="0" dirty="0" err="1">
                <a:solidFill>
                  <a:srgbClr val="24292F"/>
                </a:solidFill>
                <a:effectLst/>
              </a:rPr>
              <a:t>Block_Erase_Latency</a:t>
            </a:r>
            <a:r>
              <a:rPr lang="en-IN" b="1" i="0" dirty="0">
                <a:solidFill>
                  <a:srgbClr val="24292F"/>
                </a:solidFill>
                <a:effectLst/>
              </a:rPr>
              <a:t>:</a:t>
            </a:r>
            <a:r>
              <a:rPr lang="en-IN" b="0" i="0" dirty="0">
                <a:solidFill>
                  <a:srgbClr val="24292F"/>
                </a:solidFill>
                <a:effectLst/>
              </a:rPr>
              <a:t> erase latency in nanoseconds</a:t>
            </a:r>
          </a:p>
          <a:p>
            <a:pPr lvl="1"/>
            <a:r>
              <a:rPr lang="en-IN" b="1" i="0" dirty="0" err="1">
                <a:solidFill>
                  <a:srgbClr val="24292F"/>
                </a:solidFill>
                <a:effectLst/>
              </a:rPr>
              <a:t>Block_PE_Cycles_Limit</a:t>
            </a:r>
            <a:r>
              <a:rPr lang="en-IN" b="1" i="0" dirty="0">
                <a:solidFill>
                  <a:srgbClr val="24292F"/>
                </a:solidFill>
                <a:effectLst/>
              </a:rPr>
              <a:t>:</a:t>
            </a:r>
            <a:r>
              <a:rPr lang="en-IN" b="0" i="0" dirty="0">
                <a:solidFill>
                  <a:srgbClr val="24292F"/>
                </a:solidFill>
                <a:effectLst/>
              </a:rPr>
              <a:t> the PE limit of each flash block</a:t>
            </a:r>
          </a:p>
        </p:txBody>
      </p:sp>
    </p:spTree>
    <p:extLst>
      <p:ext uri="{BB962C8B-B14F-4D97-AF65-F5344CB8AC3E}">
        <p14:creationId xmlns:p14="http://schemas.microsoft.com/office/powerpoint/2010/main" val="392281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0" y="0"/>
            <a:ext cx="9144000" cy="838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SSD Configuration File (ssdconfig.xml)</a:t>
            </a:r>
            <a:endParaRPr dirty="0"/>
          </a:p>
        </p:txBody>
      </p:sp>
      <p:sp>
        <p:nvSpPr>
          <p:cNvPr id="137" name="Google Shape;137;p20"/>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a:p>
        </p:txBody>
      </p:sp>
      <p:sp>
        <p:nvSpPr>
          <p:cNvPr id="138" name="Google Shape;138;p20"/>
          <p:cNvSpPr txBox="1">
            <a:spLocks noGrp="1"/>
          </p:cNvSpPr>
          <p:nvPr>
            <p:ph type="body" idx="1"/>
          </p:nvPr>
        </p:nvSpPr>
        <p:spPr>
          <a:xfrm>
            <a:off x="76200" y="990600"/>
            <a:ext cx="8991600" cy="5410200"/>
          </a:xfrm>
          <a:prstGeom prst="rect">
            <a:avLst/>
          </a:prstGeom>
          <a:noFill/>
          <a:ln>
            <a:noFill/>
          </a:ln>
        </p:spPr>
        <p:txBody>
          <a:bodyPr spcFirstLastPara="1" wrap="square" lIns="91425" tIns="45700" rIns="91425" bIns="45700" anchor="t" anchorCtr="0">
            <a:noAutofit/>
          </a:bodyPr>
          <a:lstStyle/>
          <a:p>
            <a:r>
              <a:rPr lang="en-IN" dirty="0">
                <a:solidFill>
                  <a:srgbClr val="24292F"/>
                </a:solidFill>
              </a:rPr>
              <a:t>NAND Parameters</a:t>
            </a:r>
          </a:p>
          <a:p>
            <a:pPr lvl="1"/>
            <a:r>
              <a:rPr lang="en-IN" b="1" i="0" dirty="0" err="1">
                <a:solidFill>
                  <a:srgbClr val="24292F"/>
                </a:solidFill>
                <a:effectLst/>
              </a:rPr>
              <a:t>Die_No_Per_Chip</a:t>
            </a:r>
            <a:r>
              <a:rPr lang="en-IN" b="1" i="0" dirty="0">
                <a:solidFill>
                  <a:srgbClr val="24292F"/>
                </a:solidFill>
                <a:effectLst/>
              </a:rPr>
              <a:t>:</a:t>
            </a:r>
            <a:r>
              <a:rPr lang="en-IN" b="0" i="0" dirty="0">
                <a:solidFill>
                  <a:srgbClr val="24292F"/>
                </a:solidFill>
                <a:effectLst/>
              </a:rPr>
              <a:t> the number of dies in each flash chip</a:t>
            </a:r>
          </a:p>
          <a:p>
            <a:pPr lvl="1"/>
            <a:r>
              <a:rPr lang="en-IN" b="1" i="0" dirty="0" err="1">
                <a:solidFill>
                  <a:srgbClr val="24292F"/>
                </a:solidFill>
                <a:effectLst/>
              </a:rPr>
              <a:t>Plane_No_Per_Die</a:t>
            </a:r>
            <a:r>
              <a:rPr lang="en-IN" b="1" i="0" dirty="0">
                <a:solidFill>
                  <a:srgbClr val="24292F"/>
                </a:solidFill>
                <a:effectLst/>
              </a:rPr>
              <a:t>:</a:t>
            </a:r>
            <a:r>
              <a:rPr lang="en-IN" b="0" i="0" dirty="0">
                <a:solidFill>
                  <a:srgbClr val="24292F"/>
                </a:solidFill>
                <a:effectLst/>
              </a:rPr>
              <a:t> the number of planes in each die</a:t>
            </a:r>
          </a:p>
          <a:p>
            <a:pPr lvl="1"/>
            <a:r>
              <a:rPr lang="en-IN" b="1" i="0" dirty="0" err="1">
                <a:solidFill>
                  <a:srgbClr val="24292F"/>
                </a:solidFill>
                <a:effectLst/>
              </a:rPr>
              <a:t>Block_No_Per_Plane</a:t>
            </a:r>
            <a:r>
              <a:rPr lang="en-IN" b="1" i="0" dirty="0">
                <a:solidFill>
                  <a:srgbClr val="24292F"/>
                </a:solidFill>
                <a:effectLst/>
              </a:rPr>
              <a:t>:</a:t>
            </a:r>
            <a:r>
              <a:rPr lang="en-IN" b="0" i="0" dirty="0">
                <a:solidFill>
                  <a:srgbClr val="24292F"/>
                </a:solidFill>
                <a:effectLst/>
              </a:rPr>
              <a:t> the number of flash blocks in each plane</a:t>
            </a:r>
          </a:p>
          <a:p>
            <a:pPr lvl="1"/>
            <a:r>
              <a:rPr lang="en-IN" b="1" i="0" dirty="0" err="1">
                <a:solidFill>
                  <a:srgbClr val="24292F"/>
                </a:solidFill>
                <a:effectLst/>
              </a:rPr>
              <a:t>Page_No_Per_Block</a:t>
            </a:r>
            <a:r>
              <a:rPr lang="en-IN" b="1" i="0" dirty="0">
                <a:solidFill>
                  <a:srgbClr val="24292F"/>
                </a:solidFill>
                <a:effectLst/>
              </a:rPr>
              <a:t>:</a:t>
            </a:r>
            <a:r>
              <a:rPr lang="en-IN" b="0" i="0" dirty="0">
                <a:solidFill>
                  <a:srgbClr val="24292F"/>
                </a:solidFill>
                <a:effectLst/>
              </a:rPr>
              <a:t> the number of physical pages in each flash block</a:t>
            </a:r>
          </a:p>
          <a:p>
            <a:pPr lvl="1"/>
            <a:r>
              <a:rPr lang="en-IN" b="1" i="0" dirty="0" err="1">
                <a:solidFill>
                  <a:srgbClr val="24292F"/>
                </a:solidFill>
                <a:effectLst/>
              </a:rPr>
              <a:t>Page_Capacity</a:t>
            </a:r>
            <a:r>
              <a:rPr lang="en-IN" b="1" i="0" dirty="0">
                <a:solidFill>
                  <a:srgbClr val="24292F"/>
                </a:solidFill>
                <a:effectLst/>
              </a:rPr>
              <a:t>:</a:t>
            </a:r>
            <a:r>
              <a:rPr lang="en-IN" b="0" i="0" dirty="0">
                <a:solidFill>
                  <a:srgbClr val="24292F"/>
                </a:solidFill>
                <a:effectLst/>
              </a:rPr>
              <a:t> the size of each physical flash page in bytes</a:t>
            </a:r>
          </a:p>
          <a:p>
            <a:pPr lvl="1"/>
            <a:r>
              <a:rPr lang="en-IN" b="1" i="0" dirty="0" err="1">
                <a:solidFill>
                  <a:srgbClr val="24292F"/>
                </a:solidFill>
                <a:effectLst/>
              </a:rPr>
              <a:t>Page_Metadata_Capacity</a:t>
            </a:r>
            <a:r>
              <a:rPr lang="en-IN" b="1" i="0" dirty="0">
                <a:solidFill>
                  <a:srgbClr val="24292F"/>
                </a:solidFill>
                <a:effectLst/>
              </a:rPr>
              <a:t>:</a:t>
            </a:r>
            <a:r>
              <a:rPr lang="en-IN" b="0" i="0" dirty="0">
                <a:solidFill>
                  <a:srgbClr val="24292F"/>
                </a:solidFill>
                <a:effectLst/>
              </a:rPr>
              <a:t> the size of the metadata area of each physical flash page in bytes</a:t>
            </a:r>
          </a:p>
        </p:txBody>
      </p:sp>
    </p:spTree>
    <p:extLst>
      <p:ext uri="{BB962C8B-B14F-4D97-AF65-F5344CB8AC3E}">
        <p14:creationId xmlns:p14="http://schemas.microsoft.com/office/powerpoint/2010/main" val="729833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Title 1">
            <a:extLst>
              <a:ext uri="{FF2B5EF4-FFF2-40B4-BE49-F238E27FC236}">
                <a16:creationId xmlns:a16="http://schemas.microsoft.com/office/drawing/2014/main" id="{0DF95D71-4717-9641-A2B1-944FC903286D}"/>
              </a:ext>
            </a:extLst>
          </p:cNvPr>
          <p:cNvSpPr>
            <a:spLocks noGrp="1" noChangeArrowheads="1"/>
          </p:cNvSpPr>
          <p:nvPr>
            <p:ph type="title"/>
          </p:nvPr>
        </p:nvSpPr>
        <p:spPr>
          <a:xfrm>
            <a:off x="0" y="0"/>
            <a:ext cx="9144000" cy="838200"/>
          </a:xfrm>
        </p:spPr>
        <p:txBody>
          <a:bodyPr/>
          <a:lstStyle/>
          <a:p>
            <a:r>
              <a:rPr lang="en-US" altLang="en-US" dirty="0">
                <a:ea typeface="ＭＳ Ｐゴシック" panose="020B0600070205080204" pitchFamily="34" charset="-128"/>
              </a:rPr>
              <a:t>Outline</a:t>
            </a:r>
          </a:p>
        </p:txBody>
      </p:sp>
      <p:sp>
        <p:nvSpPr>
          <p:cNvPr id="299011" name="Slide Number Placeholder 3">
            <a:extLst>
              <a:ext uri="{FF2B5EF4-FFF2-40B4-BE49-F238E27FC236}">
                <a16:creationId xmlns:a16="http://schemas.microsoft.com/office/drawing/2014/main" id="{382C1846-515D-6048-9FA0-627CDD03DE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F3043E-DAD2-F347-A0C9-60754FCE566E}"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
        <p:nvSpPr>
          <p:cNvPr id="2" name="Content Placeholder 1">
            <a:extLst>
              <a:ext uri="{FF2B5EF4-FFF2-40B4-BE49-F238E27FC236}">
                <a16:creationId xmlns:a16="http://schemas.microsoft.com/office/drawing/2014/main" id="{B544368E-150D-9242-94C3-2BB533B26A54}"/>
              </a:ext>
            </a:extLst>
          </p:cNvPr>
          <p:cNvSpPr>
            <a:spLocks noGrp="1"/>
          </p:cNvSpPr>
          <p:nvPr>
            <p:ph idx="1"/>
          </p:nvPr>
        </p:nvSpPr>
        <p:spPr>
          <a:xfrm>
            <a:off x="0" y="914401"/>
            <a:ext cx="9144000" cy="5562600"/>
          </a:xfrm>
        </p:spPr>
        <p:txBody>
          <a:bodyPr anchor="ctr"/>
          <a:lstStyle/>
          <a:p>
            <a:r>
              <a:rPr lang="en-US" sz="3200" dirty="0"/>
              <a:t>Internal Components of a Modern SSD</a:t>
            </a:r>
          </a:p>
          <a:p>
            <a:pPr marL="0" indent="0">
              <a:buNone/>
            </a:pPr>
            <a:endParaRPr lang="en-US" sz="3200" dirty="0"/>
          </a:p>
          <a:p>
            <a:r>
              <a:rPr lang="en-US" sz="3200" dirty="0"/>
              <a:t>Introduction to MQSIM</a:t>
            </a:r>
          </a:p>
          <a:p>
            <a:pPr marL="0" indent="0">
              <a:buNone/>
            </a:pPr>
            <a:endParaRPr lang="en-US" sz="3200" dirty="0"/>
          </a:p>
          <a:p>
            <a:r>
              <a:rPr lang="en-US" sz="3200" dirty="0"/>
              <a:t>Mechanism</a:t>
            </a:r>
          </a:p>
          <a:p>
            <a:pPr marL="0" indent="0">
              <a:buNone/>
            </a:pPr>
            <a:endParaRPr lang="en-US" sz="3200" dirty="0"/>
          </a:p>
          <a:p>
            <a:r>
              <a:rPr lang="en-US" sz="3200" dirty="0"/>
              <a:t>Code structure</a:t>
            </a:r>
          </a:p>
          <a:p>
            <a:pPr marL="0" indent="0">
              <a:buNone/>
            </a:pPr>
            <a:endParaRPr lang="en-US" sz="3200" dirty="0"/>
          </a:p>
          <a:p>
            <a:r>
              <a:rPr lang="en-US" sz="3200" dirty="0"/>
              <a:t>Configuring MQSim	</a:t>
            </a:r>
            <a:endParaRPr lang="en-CH" sz="3200" dirty="0"/>
          </a:p>
        </p:txBody>
      </p:sp>
    </p:spTree>
    <p:extLst>
      <p:ext uri="{BB962C8B-B14F-4D97-AF65-F5344CB8AC3E}">
        <p14:creationId xmlns:p14="http://schemas.microsoft.com/office/powerpoint/2010/main" val="2798215046"/>
      </p:ext>
    </p:extLst>
  </p:cSld>
  <p:clrMapOvr>
    <a:masterClrMapping/>
  </p:clrMapOvr>
  <p:transition spd="slow"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228600" y="152400"/>
            <a:ext cx="8610600" cy="884238"/>
          </a:xfrm>
        </p:spPr>
        <p:txBody>
          <a:bodyPr spcFirstLastPara="1" wrap="square" lIns="91425" tIns="45700" rIns="91425" bIns="45700" anchor="t" anchorCtr="0">
            <a:normAutofit/>
          </a:bodyPr>
          <a:lstStyle/>
          <a:p>
            <a:pPr marL="0" lvl="0" indent="0" rtl="0">
              <a:spcBef>
                <a:spcPts val="0"/>
              </a:spcBef>
              <a:spcAft>
                <a:spcPts val="0"/>
              </a:spcAft>
              <a:buNone/>
            </a:pPr>
            <a:r>
              <a:rPr lang="en-US" dirty="0"/>
              <a:t>Trace-based workload configuration </a:t>
            </a:r>
            <a:endParaRPr lang="en-IN"/>
          </a:p>
        </p:txBody>
      </p:sp>
      <p:pic>
        <p:nvPicPr>
          <p:cNvPr id="4" name="Picture 3">
            <a:extLst>
              <a:ext uri="{FF2B5EF4-FFF2-40B4-BE49-F238E27FC236}">
                <a16:creationId xmlns:a16="http://schemas.microsoft.com/office/drawing/2014/main" id="{ECDE6618-C1BC-43E2-9CCC-2D2718A8C31F}"/>
              </a:ext>
            </a:extLst>
          </p:cNvPr>
          <p:cNvPicPr>
            <a:picLocks noChangeAspect="1"/>
          </p:cNvPicPr>
          <p:nvPr/>
        </p:nvPicPr>
        <p:blipFill>
          <a:blip r:embed="rId3"/>
          <a:stretch>
            <a:fillRect/>
          </a:stretch>
        </p:blipFill>
        <p:spPr>
          <a:xfrm>
            <a:off x="177005" y="1846802"/>
            <a:ext cx="8789989" cy="3164395"/>
          </a:xfrm>
          <a:prstGeom prst="rect">
            <a:avLst/>
          </a:prstGeom>
          <a:noFill/>
        </p:spPr>
      </p:pic>
      <p:sp>
        <p:nvSpPr>
          <p:cNvPr id="145" name="Google Shape;145;p21"/>
          <p:cNvSpPr txBox="1">
            <a:spLocks noGrp="1"/>
          </p:cNvSpPr>
          <p:nvPr>
            <p:ph type="sldNum" sz="quarter" idx="11"/>
          </p:nvPr>
        </p:nvSpPr>
        <p:spPr>
          <a:xfrm>
            <a:off x="6946900" y="6373813"/>
            <a:ext cx="2133600" cy="457200"/>
          </a:xfrm>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30</a:t>
            </a:fld>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228600" y="152400"/>
            <a:ext cx="8610600" cy="884238"/>
          </a:xfrm>
        </p:spPr>
        <p:txBody>
          <a:bodyPr spcFirstLastPara="1" wrap="square" lIns="91425" tIns="45700" rIns="91425" bIns="45700" anchor="t" anchorCtr="0">
            <a:normAutofit/>
          </a:bodyPr>
          <a:lstStyle/>
          <a:p>
            <a:pPr marL="0" lvl="0" indent="0" rtl="0">
              <a:spcBef>
                <a:spcPts val="0"/>
              </a:spcBef>
              <a:spcAft>
                <a:spcPts val="0"/>
              </a:spcAft>
              <a:buNone/>
            </a:pPr>
            <a:r>
              <a:rPr lang="en-US" dirty="0"/>
              <a:t> Synthetic workload configuration </a:t>
            </a:r>
            <a:endParaRPr lang="en-IN" dirty="0"/>
          </a:p>
        </p:txBody>
      </p:sp>
      <p:sp>
        <p:nvSpPr>
          <p:cNvPr id="145" name="Google Shape;145;p21"/>
          <p:cNvSpPr txBox="1">
            <a:spLocks noGrp="1"/>
          </p:cNvSpPr>
          <p:nvPr>
            <p:ph type="sldNum" sz="quarter" idx="11"/>
          </p:nvPr>
        </p:nvSpPr>
        <p:spPr>
          <a:xfrm>
            <a:off x="6946900" y="6373813"/>
            <a:ext cx="2133600" cy="457200"/>
          </a:xfrm>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31</a:t>
            </a:fld>
            <a:endParaRPr lang="en-IN"/>
          </a:p>
        </p:txBody>
      </p:sp>
      <p:pic>
        <p:nvPicPr>
          <p:cNvPr id="3" name="Picture 2">
            <a:extLst>
              <a:ext uri="{FF2B5EF4-FFF2-40B4-BE49-F238E27FC236}">
                <a16:creationId xmlns:a16="http://schemas.microsoft.com/office/drawing/2014/main" id="{B87683C5-ED49-405A-98DC-13E2DE84F8F3}"/>
              </a:ext>
            </a:extLst>
          </p:cNvPr>
          <p:cNvPicPr>
            <a:picLocks noChangeAspect="1"/>
          </p:cNvPicPr>
          <p:nvPr/>
        </p:nvPicPr>
        <p:blipFill>
          <a:blip r:embed="rId3"/>
          <a:stretch>
            <a:fillRect/>
          </a:stretch>
        </p:blipFill>
        <p:spPr>
          <a:xfrm>
            <a:off x="436780" y="1143000"/>
            <a:ext cx="8361580" cy="4982892"/>
          </a:xfrm>
          <a:prstGeom prst="rect">
            <a:avLst/>
          </a:prstGeom>
        </p:spPr>
      </p:pic>
    </p:spTree>
    <p:extLst>
      <p:ext uri="{BB962C8B-B14F-4D97-AF65-F5344CB8AC3E}">
        <p14:creationId xmlns:p14="http://schemas.microsoft.com/office/powerpoint/2010/main" val="1816409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228600" y="152400"/>
            <a:ext cx="8610600" cy="884238"/>
          </a:xfrm>
        </p:spPr>
        <p:txBody>
          <a:bodyPr spcFirstLastPara="1" wrap="square" lIns="91425" tIns="45700" rIns="91425" bIns="45700" anchor="t" anchorCtr="0">
            <a:normAutofit/>
          </a:bodyPr>
          <a:lstStyle/>
          <a:p>
            <a:pPr marL="0" lvl="0" indent="0" rtl="0">
              <a:spcBef>
                <a:spcPts val="0"/>
              </a:spcBef>
              <a:spcAft>
                <a:spcPts val="0"/>
              </a:spcAft>
              <a:buNone/>
            </a:pPr>
            <a:r>
              <a:rPr lang="en-US" dirty="0" err="1"/>
              <a:t>MQSim</a:t>
            </a:r>
            <a:r>
              <a:rPr lang="en-US" dirty="0"/>
              <a:t> Output File</a:t>
            </a:r>
            <a:endParaRPr lang="en-IN" dirty="0"/>
          </a:p>
        </p:txBody>
      </p:sp>
      <p:pic>
        <p:nvPicPr>
          <p:cNvPr id="4" name="Picture 3" descr="Text&#10;&#10;Description automatically generated">
            <a:extLst>
              <a:ext uri="{FF2B5EF4-FFF2-40B4-BE49-F238E27FC236}">
                <a16:creationId xmlns:a16="http://schemas.microsoft.com/office/drawing/2014/main" id="{B128EAE3-113A-4968-A88E-17FD338D701C}"/>
              </a:ext>
            </a:extLst>
          </p:cNvPr>
          <p:cNvPicPr>
            <a:picLocks noChangeAspect="1"/>
          </p:cNvPicPr>
          <p:nvPr/>
        </p:nvPicPr>
        <p:blipFill>
          <a:blip r:embed="rId3"/>
          <a:stretch>
            <a:fillRect/>
          </a:stretch>
        </p:blipFill>
        <p:spPr>
          <a:xfrm>
            <a:off x="228600" y="1411604"/>
            <a:ext cx="8610600" cy="4520566"/>
          </a:xfrm>
          <a:prstGeom prst="rect">
            <a:avLst/>
          </a:prstGeom>
          <a:noFill/>
        </p:spPr>
      </p:pic>
      <p:sp>
        <p:nvSpPr>
          <p:cNvPr id="169" name="Google Shape;169;p24"/>
          <p:cNvSpPr txBox="1">
            <a:spLocks noGrp="1"/>
          </p:cNvSpPr>
          <p:nvPr>
            <p:ph type="sldNum" sz="quarter" idx="11"/>
          </p:nvPr>
        </p:nvSpPr>
        <p:spPr>
          <a:xfrm>
            <a:off x="6946900" y="6373813"/>
            <a:ext cx="2133600" cy="457200"/>
          </a:xfrm>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32</a:t>
            </a:fld>
            <a:endParaRPr lang="en-I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0200-66A3-46F0-8560-1B1B4CC0F444}"/>
              </a:ext>
            </a:extLst>
          </p:cNvPr>
          <p:cNvSpPr>
            <a:spLocks noGrp="1"/>
          </p:cNvSpPr>
          <p:nvPr>
            <p:ph type="title"/>
          </p:nvPr>
        </p:nvSpPr>
        <p:spPr/>
        <p:txBody>
          <a:bodyPr/>
          <a:lstStyle/>
          <a:p>
            <a:r>
              <a:rPr lang="en-IN" dirty="0"/>
              <a:t>MQSim usage</a:t>
            </a:r>
          </a:p>
        </p:txBody>
      </p:sp>
      <p:sp>
        <p:nvSpPr>
          <p:cNvPr id="3" name="Content Placeholder 2">
            <a:extLst>
              <a:ext uri="{FF2B5EF4-FFF2-40B4-BE49-F238E27FC236}">
                <a16:creationId xmlns:a16="http://schemas.microsoft.com/office/drawing/2014/main" id="{9507427D-FA95-4BE6-9F4A-E5DB54C09CE6}"/>
              </a:ext>
            </a:extLst>
          </p:cNvPr>
          <p:cNvSpPr>
            <a:spLocks noGrp="1"/>
          </p:cNvSpPr>
          <p:nvPr>
            <p:ph idx="1"/>
          </p:nvPr>
        </p:nvSpPr>
        <p:spPr/>
        <p:txBody>
          <a:bodyPr>
            <a:noAutofit/>
          </a:bodyPr>
          <a:lstStyle/>
          <a:p>
            <a:r>
              <a:rPr lang="en-IN" sz="2000" dirty="0"/>
              <a:t>Linux</a:t>
            </a:r>
          </a:p>
          <a:p>
            <a:pPr lvl="1"/>
            <a:r>
              <a:rPr lang="en-IN" sz="2000" dirty="0"/>
              <a:t>$ make</a:t>
            </a:r>
          </a:p>
          <a:p>
            <a:pPr lvl="1"/>
            <a:r>
              <a:rPr lang="en-IN" sz="2000" dirty="0"/>
              <a:t>$ ./MQSim -</a:t>
            </a:r>
            <a:r>
              <a:rPr lang="en-IN" sz="2000" dirty="0" err="1"/>
              <a:t>i</a:t>
            </a:r>
            <a:r>
              <a:rPr lang="en-IN" sz="2000" dirty="0"/>
              <a:t> &lt;SSD Configuration File&gt; -w &lt;Workload Definition File&gt;</a:t>
            </a:r>
          </a:p>
          <a:p>
            <a:r>
              <a:rPr lang="en-IN" sz="2000" dirty="0"/>
              <a:t>Windows</a:t>
            </a:r>
          </a:p>
          <a:p>
            <a:pPr lvl="1"/>
            <a:r>
              <a:rPr lang="en-IN" sz="2000" b="0" i="0" dirty="0">
                <a:solidFill>
                  <a:srgbClr val="24292F"/>
                </a:solidFill>
                <a:effectLst/>
              </a:rPr>
              <a:t>Open the MQSim.sln solution file in MS Visual Studio 2017 or later.</a:t>
            </a:r>
          </a:p>
          <a:p>
            <a:pPr lvl="1"/>
            <a:r>
              <a:rPr lang="en-IN" sz="2000" b="0" i="0" dirty="0">
                <a:solidFill>
                  <a:srgbClr val="24292F"/>
                </a:solidFill>
                <a:effectLst/>
              </a:rPr>
              <a:t>Set the Solution Configuration to Release (it is set to Debug by default).</a:t>
            </a:r>
          </a:p>
          <a:p>
            <a:pPr lvl="1"/>
            <a:r>
              <a:rPr lang="en-IN" sz="2000" b="0" i="0" dirty="0">
                <a:solidFill>
                  <a:srgbClr val="24292F"/>
                </a:solidFill>
                <a:effectLst/>
              </a:rPr>
              <a:t>Compile the solution.</a:t>
            </a:r>
          </a:p>
          <a:p>
            <a:pPr lvl="1"/>
            <a:r>
              <a:rPr lang="en-IN" sz="2000" b="0" i="0" dirty="0">
                <a:solidFill>
                  <a:srgbClr val="24292F"/>
                </a:solidFill>
                <a:effectLst/>
              </a:rPr>
              <a:t>Run the generated executable file (e.g., MQSim.exe) either in command line mode or by clicking the MS Visual Studio run button. Please specify the paths to the files containing the 1) SSD configurations, and 2) workload definitions.</a:t>
            </a:r>
          </a:p>
          <a:p>
            <a:pPr lvl="1"/>
            <a:r>
              <a:rPr lang="en-IN" sz="2000" b="0" i="0" dirty="0">
                <a:solidFill>
                  <a:srgbClr val="24292F"/>
                </a:solidFill>
                <a:effectLst/>
              </a:rPr>
              <a:t>$ MQSim.exe -</a:t>
            </a:r>
            <a:r>
              <a:rPr lang="en-IN" sz="2000" b="0" i="0" dirty="0" err="1">
                <a:solidFill>
                  <a:srgbClr val="24292F"/>
                </a:solidFill>
                <a:effectLst/>
              </a:rPr>
              <a:t>i</a:t>
            </a:r>
            <a:r>
              <a:rPr lang="en-IN" sz="2000" b="0" i="0" dirty="0">
                <a:solidFill>
                  <a:srgbClr val="24292F"/>
                </a:solidFill>
                <a:effectLst/>
              </a:rPr>
              <a:t> &lt;SSD Configuration File&gt; -w &lt;Workload Definition File&gt; </a:t>
            </a:r>
          </a:p>
        </p:txBody>
      </p:sp>
      <p:sp>
        <p:nvSpPr>
          <p:cNvPr id="4" name="Slide Number Placeholder 3">
            <a:extLst>
              <a:ext uri="{FF2B5EF4-FFF2-40B4-BE49-F238E27FC236}">
                <a16:creationId xmlns:a16="http://schemas.microsoft.com/office/drawing/2014/main" id="{A8F26EC8-B5AA-4AA8-A081-C3E0F105F5E4}"/>
              </a:ext>
            </a:extLst>
          </p:cNvPr>
          <p:cNvSpPr>
            <a:spLocks noGrp="1"/>
          </p:cNvSpPr>
          <p:nvPr>
            <p:ph type="sldNum" sz="quarter" idx="11"/>
          </p:nvPr>
        </p:nvSpPr>
        <p:spPr/>
        <p:txBody>
          <a:bodyPr/>
          <a:lstStyle/>
          <a:p>
            <a:pPr>
              <a:defRPr/>
            </a:pPr>
            <a:fld id="{05C1CF28-5D0E-E44A-89D4-BF041E9AC6B5}" type="slidenum">
              <a:rPr lang="en-US" altLang="en-US" smtClean="0"/>
              <a:pPr>
                <a:defRPr/>
              </a:pPr>
              <a:t>33</a:t>
            </a:fld>
            <a:endParaRPr lang="en-US" altLang="en-US"/>
          </a:p>
        </p:txBody>
      </p:sp>
    </p:spTree>
    <p:extLst>
      <p:ext uri="{BB962C8B-B14F-4D97-AF65-F5344CB8AC3E}">
        <p14:creationId xmlns:p14="http://schemas.microsoft.com/office/powerpoint/2010/main" val="1353011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5">
            <a:extLst>
              <a:ext uri="{FF2B5EF4-FFF2-40B4-BE49-F238E27FC236}">
                <a16:creationId xmlns:a16="http://schemas.microsoft.com/office/drawing/2014/main" id="{38DFFC52-436B-2049-BC66-9FF2A94A4931}"/>
              </a:ext>
            </a:extLst>
          </p:cNvPr>
          <p:cNvSpPr>
            <a:spLocks noGrp="1" noChangeArrowheads="1"/>
          </p:cNvSpPr>
          <p:nvPr>
            <p:ph type="subTitle" idx="1"/>
          </p:nvPr>
        </p:nvSpPr>
        <p:spPr>
          <a:xfrm>
            <a:off x="685800" y="3505201"/>
            <a:ext cx="7848600" cy="2819399"/>
          </a:xfrm>
        </p:spPr>
        <p:txBody>
          <a:bodyPr/>
          <a:lstStyle/>
          <a:p>
            <a:pPr marL="0" indent="0" algn="ctr" eaLnBrk="1" hangingPunct="1">
              <a:buNone/>
            </a:pPr>
            <a:r>
              <a:rPr lang="en-US" altLang="en-US" sz="2800" dirty="0">
                <a:solidFill>
                  <a:srgbClr val="003399"/>
                </a:solidFill>
                <a:ea typeface="ＭＳ Ｐゴシック" panose="020B0600070205080204" pitchFamily="34" charset="-128"/>
              </a:rPr>
              <a:t>Rakesh Nadig</a:t>
            </a:r>
          </a:p>
          <a:p>
            <a:pPr marL="0" indent="0" algn="ctr" eaLnBrk="1" hangingPunct="1">
              <a:buNone/>
            </a:pPr>
            <a:r>
              <a:rPr lang="en-US" altLang="en-US" sz="2800" dirty="0">
                <a:solidFill>
                  <a:srgbClr val="003399"/>
                </a:solidFill>
                <a:ea typeface="ＭＳ Ｐゴシック" panose="020B0600070205080204" pitchFamily="34" charset="-128"/>
              </a:rPr>
              <a:t>Dr. </a:t>
            </a:r>
            <a:r>
              <a:rPr lang="en-US" altLang="en-US" sz="2800" dirty="0" err="1">
                <a:solidFill>
                  <a:srgbClr val="003399"/>
                </a:solidFill>
                <a:ea typeface="ＭＳ Ｐゴシック" panose="020B0600070205080204" pitchFamily="34" charset="-128"/>
              </a:rPr>
              <a:t>Jisung</a:t>
            </a:r>
            <a:r>
              <a:rPr lang="en-US" altLang="en-US" sz="2800" dirty="0">
                <a:solidFill>
                  <a:srgbClr val="003399"/>
                </a:solidFill>
                <a:ea typeface="ＭＳ Ｐゴシック" panose="020B0600070205080204" pitchFamily="34" charset="-128"/>
              </a:rPr>
              <a:t> Park</a:t>
            </a:r>
          </a:p>
          <a:p>
            <a:pPr marL="0" indent="0" algn="ctr" eaLnBrk="1" hangingPunct="1">
              <a:buNone/>
            </a:pPr>
            <a:r>
              <a:rPr lang="en-US" altLang="en-US" sz="2800" dirty="0">
                <a:solidFill>
                  <a:srgbClr val="003399"/>
                </a:solidFill>
                <a:ea typeface="ＭＳ Ｐゴシック" panose="020B0600070205080204" pitchFamily="34" charset="-128"/>
              </a:rPr>
              <a:t>Prof. </a:t>
            </a:r>
            <a:r>
              <a:rPr lang="en-US" altLang="en-US" sz="2800" dirty="0" err="1">
                <a:solidFill>
                  <a:srgbClr val="003399"/>
                </a:solidFill>
                <a:ea typeface="ＭＳ Ｐゴシック" panose="020B0600070205080204" pitchFamily="34" charset="-128"/>
              </a:rPr>
              <a:t>Onur</a:t>
            </a:r>
            <a:r>
              <a:rPr lang="en-US" altLang="en-US" sz="2800" dirty="0">
                <a:solidFill>
                  <a:srgbClr val="003399"/>
                </a:solidFill>
                <a:ea typeface="ＭＳ Ｐゴシック" panose="020B0600070205080204" pitchFamily="34" charset="-128"/>
              </a:rPr>
              <a:t> </a:t>
            </a:r>
            <a:r>
              <a:rPr lang="en-US" altLang="en-US" sz="2800" dirty="0" err="1">
                <a:solidFill>
                  <a:srgbClr val="003399"/>
                </a:solidFill>
                <a:ea typeface="ＭＳ Ｐゴシック" panose="020B0600070205080204" pitchFamily="34" charset="-128"/>
              </a:rPr>
              <a:t>Mutlu</a:t>
            </a:r>
            <a:endParaRPr lang="en-US" altLang="en-US" sz="2800" dirty="0">
              <a:solidFill>
                <a:srgbClr val="003399"/>
              </a:solidFill>
              <a:ea typeface="ＭＳ Ｐゴシック" panose="020B0600070205080204" pitchFamily="34" charset="-128"/>
            </a:endParaRPr>
          </a:p>
          <a:p>
            <a:pPr marL="0" indent="0" algn="ctr" eaLnBrk="1" hangingPunct="1">
              <a:buNone/>
            </a:pPr>
            <a:r>
              <a:rPr lang="en-US" altLang="en-US" dirty="0">
                <a:ea typeface="ＭＳ Ｐゴシック" panose="020B0600070205080204" pitchFamily="34" charset="-128"/>
              </a:rPr>
              <a:t>ETH Zürich</a:t>
            </a:r>
          </a:p>
          <a:p>
            <a:pPr marL="0" indent="0" algn="ctr" eaLnBrk="1" hangingPunct="1">
              <a:buNone/>
            </a:pPr>
            <a:r>
              <a:rPr lang="en-US" altLang="en-US" dirty="0">
                <a:ea typeface="ＭＳ Ｐゴシック" panose="020B0600070205080204" pitchFamily="34" charset="-128"/>
              </a:rPr>
              <a:t>Spring 2022</a:t>
            </a:r>
          </a:p>
          <a:p>
            <a:pPr marL="0" indent="0" algn="ctr" eaLnBrk="1" hangingPunct="1">
              <a:buNone/>
            </a:pPr>
            <a:r>
              <a:rPr lang="en-US" altLang="en-US" dirty="0">
                <a:ea typeface="ＭＳ Ｐゴシック" panose="020B0600070205080204" pitchFamily="34" charset="-128"/>
              </a:rPr>
              <a:t> 8</a:t>
            </a:r>
            <a:r>
              <a:rPr lang="en-US" altLang="en-US" baseline="30000" dirty="0">
                <a:ea typeface="ＭＳ Ｐゴシック" panose="020B0600070205080204" pitchFamily="34" charset="-128"/>
              </a:rPr>
              <a:t>th</a:t>
            </a:r>
            <a:r>
              <a:rPr lang="en-US" altLang="en-US" dirty="0">
                <a:ea typeface="ＭＳ Ｐゴシック" panose="020B0600070205080204" pitchFamily="34" charset="-128"/>
              </a:rPr>
              <a:t> April 2022</a:t>
            </a:r>
          </a:p>
        </p:txBody>
      </p:sp>
      <p:sp>
        <p:nvSpPr>
          <p:cNvPr id="3" name="Title 2">
            <a:extLst>
              <a:ext uri="{FF2B5EF4-FFF2-40B4-BE49-F238E27FC236}">
                <a16:creationId xmlns:a16="http://schemas.microsoft.com/office/drawing/2014/main" id="{FB45B1E4-4A3E-4B44-B90F-77CA8B5BE6E4}"/>
              </a:ext>
            </a:extLst>
          </p:cNvPr>
          <p:cNvSpPr>
            <a:spLocks noGrp="1"/>
          </p:cNvSpPr>
          <p:nvPr>
            <p:ph type="ctrTitle"/>
          </p:nvPr>
        </p:nvSpPr>
        <p:spPr>
          <a:xfrm>
            <a:off x="381000" y="1143000"/>
            <a:ext cx="8458200" cy="2209800"/>
          </a:xfrm>
        </p:spPr>
        <p:txBody>
          <a:bodyPr/>
          <a:lstStyle/>
          <a:p>
            <a:pPr algn="ctr"/>
            <a:r>
              <a:rPr lang="en-US" b="1" dirty="0">
                <a:solidFill>
                  <a:srgbClr val="C00000"/>
                </a:solidFill>
              </a:rPr>
              <a:t>P&amp;S Modern SSDs</a:t>
            </a:r>
            <a:br>
              <a:rPr lang="en-US" b="1" dirty="0">
                <a:solidFill>
                  <a:srgbClr val="C00000"/>
                </a:solidFill>
              </a:rPr>
            </a:br>
            <a:br>
              <a:rPr lang="en-US" sz="1600" b="1" dirty="0">
                <a:solidFill>
                  <a:srgbClr val="C00000"/>
                </a:solidFill>
              </a:rPr>
            </a:br>
            <a:r>
              <a:rPr lang="en-US" sz="4000" dirty="0"/>
              <a:t>Introduction to MQSIM</a:t>
            </a:r>
            <a:endParaRPr lang="en-US" sz="3200" b="1" dirty="0">
              <a:solidFill>
                <a:srgbClr val="C00000"/>
              </a:solidFill>
            </a:endParaRPr>
          </a:p>
        </p:txBody>
      </p:sp>
    </p:spTree>
    <p:extLst>
      <p:ext uri="{BB962C8B-B14F-4D97-AF65-F5344CB8AC3E}">
        <p14:creationId xmlns:p14="http://schemas.microsoft.com/office/powerpoint/2010/main" val="1070125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36DAEE-C1B9-4F81-BD95-EDA2F15B5C73}"/>
              </a:ext>
            </a:extLst>
          </p:cNvPr>
          <p:cNvSpPr>
            <a:spLocks noGrp="1"/>
          </p:cNvSpPr>
          <p:nvPr>
            <p:ph type="ctrTitle"/>
          </p:nvPr>
        </p:nvSpPr>
        <p:spPr/>
        <p:txBody>
          <a:bodyPr/>
          <a:lstStyle/>
          <a:p>
            <a:pPr algn="ctr"/>
            <a:r>
              <a:rPr lang="en-IN" dirty="0"/>
              <a:t>BACKUP SLIDES</a:t>
            </a:r>
          </a:p>
        </p:txBody>
      </p:sp>
      <p:sp>
        <p:nvSpPr>
          <p:cNvPr id="4" name="Slide Number Placeholder 3">
            <a:extLst>
              <a:ext uri="{FF2B5EF4-FFF2-40B4-BE49-F238E27FC236}">
                <a16:creationId xmlns:a16="http://schemas.microsoft.com/office/drawing/2014/main" id="{CB67D312-B0E6-434F-959C-B54EEDE5EBB0}"/>
              </a:ext>
            </a:extLst>
          </p:cNvPr>
          <p:cNvSpPr>
            <a:spLocks noGrp="1"/>
          </p:cNvSpPr>
          <p:nvPr>
            <p:ph type="sldNum" sz="quarter" idx="11"/>
          </p:nvPr>
        </p:nvSpPr>
        <p:spPr/>
        <p:txBody>
          <a:bodyPr/>
          <a:lstStyle/>
          <a:p>
            <a:pPr>
              <a:defRPr/>
            </a:pPr>
            <a:fld id="{05C1CF28-5D0E-E44A-89D4-BF041E9AC6B5}" type="slidenum">
              <a:rPr lang="en-US" altLang="en-US" smtClean="0"/>
              <a:pPr>
                <a:defRPr/>
              </a:pPr>
              <a:t>35</a:t>
            </a:fld>
            <a:endParaRPr lang="en-US" altLang="en-US"/>
          </a:p>
        </p:txBody>
      </p:sp>
    </p:spTree>
    <p:extLst>
      <p:ext uri="{BB962C8B-B14F-4D97-AF65-F5344CB8AC3E}">
        <p14:creationId xmlns:p14="http://schemas.microsoft.com/office/powerpoint/2010/main" val="277528509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60" dirty="0"/>
              <a:t>High-Performance Steady-State Model</a:t>
            </a:r>
          </a:p>
        </p:txBody>
      </p:sp>
      <p:sp>
        <p:nvSpPr>
          <p:cNvPr id="3" name="Content Placeholder 2"/>
          <p:cNvSpPr>
            <a:spLocks noGrp="1"/>
          </p:cNvSpPr>
          <p:nvPr>
            <p:ph idx="1"/>
          </p:nvPr>
        </p:nvSpPr>
        <p:spPr/>
        <p:txBody>
          <a:bodyPr/>
          <a:lstStyle/>
          <a:p>
            <a:r>
              <a:rPr lang="en-US" dirty="0">
                <a:sym typeface="Wingdings" panose="05000000000000000000" pitchFamily="2" charset="2"/>
              </a:rPr>
              <a:t>SSDs should be </a:t>
            </a:r>
            <a:r>
              <a:rPr lang="en-US" sz="3200" dirty="0">
                <a:solidFill>
                  <a:schemeClr val="accent5">
                    <a:lumMod val="75000"/>
                  </a:schemeClr>
                </a:solidFill>
                <a:latin typeface="Adobe Garamond Pro Bold" panose="02020702060506020403" pitchFamily="18" charset="0"/>
                <a:sym typeface="Wingdings" panose="05000000000000000000" pitchFamily="2" charset="2"/>
              </a:rPr>
              <a:t>evaluated in steady state</a:t>
            </a:r>
          </a:p>
          <a:p>
            <a:pPr lvl="1"/>
            <a:r>
              <a:rPr lang="en-US" i="1" dirty="0">
                <a:sym typeface="Wingdings" panose="05000000000000000000" pitchFamily="2" charset="2"/>
              </a:rPr>
              <a:t>Fresh, out-of-the-box</a:t>
            </a:r>
            <a:r>
              <a:rPr lang="en-US" dirty="0">
                <a:sym typeface="Wingdings" panose="05000000000000000000" pitchFamily="2" charset="2"/>
              </a:rPr>
              <a:t> (FOB) device </a:t>
            </a:r>
            <a:r>
              <a:rPr lang="en-US" b="1" dirty="0">
                <a:solidFill>
                  <a:srgbClr val="C00000"/>
                </a:solidFill>
                <a:sym typeface="Wingdings" panose="05000000000000000000" pitchFamily="2" charset="2"/>
              </a:rPr>
              <a:t>unlikely to perform garbage collection</a:t>
            </a:r>
          </a:p>
          <a:p>
            <a:pPr lvl="1"/>
            <a:r>
              <a:rPr lang="en-US" b="1" dirty="0">
                <a:solidFill>
                  <a:srgbClr val="C00000"/>
                </a:solidFill>
                <a:sym typeface="Wingdings" panose="05000000000000000000" pitchFamily="2" charset="2"/>
              </a:rPr>
              <a:t>Write cache not warmed up</a:t>
            </a:r>
            <a:r>
              <a:rPr lang="en-US" dirty="0">
                <a:sym typeface="Wingdings" panose="05000000000000000000" pitchFamily="2" charset="2"/>
              </a:rPr>
              <a:t> for an FOB device</a:t>
            </a:r>
          </a:p>
          <a:p>
            <a:pPr>
              <a:spcBef>
                <a:spcPts val="1800"/>
              </a:spcBef>
            </a:pPr>
            <a:r>
              <a:rPr lang="en-US" dirty="0"/>
              <a:t>Many previous SSD studies incorrectly simulate FOB devices</a:t>
            </a:r>
          </a:p>
          <a:p>
            <a:r>
              <a:rPr lang="en-US" dirty="0"/>
              <a:t>Difficult to reach steady state in most simulators</a:t>
            </a:r>
          </a:p>
          <a:p>
            <a:pPr lvl="1"/>
            <a:r>
              <a:rPr lang="en-US" b="1" dirty="0">
                <a:solidFill>
                  <a:srgbClr val="C00000"/>
                </a:solidFill>
              </a:rPr>
              <a:t>Very slow</a:t>
            </a:r>
            <a:r>
              <a:rPr lang="en-US" dirty="0"/>
              <a:t> (e.g., </a:t>
            </a:r>
            <a:r>
              <a:rPr lang="en-US" dirty="0" err="1"/>
              <a:t>SSDSim</a:t>
            </a:r>
            <a:r>
              <a:rPr lang="en-US" dirty="0"/>
              <a:t> execution time increases by up to 80x)</a:t>
            </a:r>
          </a:p>
          <a:p>
            <a:pPr lvl="1"/>
            <a:r>
              <a:rPr lang="en-US" b="1" dirty="0">
                <a:solidFill>
                  <a:srgbClr val="C00000"/>
                </a:solidFill>
              </a:rPr>
              <a:t>Widely-used traces aren’t large enough for proper warm-up</a:t>
            </a:r>
          </a:p>
        </p:txBody>
      </p:sp>
      <p:sp>
        <p:nvSpPr>
          <p:cNvPr id="6" name="Slide Number Placeholder 5"/>
          <p:cNvSpPr>
            <a:spLocks noGrp="1"/>
          </p:cNvSpPr>
          <p:nvPr>
            <p:ph type="sldNum" sz="quarter" idx="11"/>
          </p:nvPr>
        </p:nvSpPr>
        <p:spPr/>
        <p:txBody>
          <a:bodyPr/>
          <a:lstStyle/>
          <a:p>
            <a:fld id="{9F350252-33A7-47DA-A500-D8A7F36DA785}" type="slidenum">
              <a:rPr lang="en-US" altLang="en-US" smtClean="0"/>
              <a:t>36</a:t>
            </a:fld>
            <a:endParaRPr lang="en-US" altLang="en-US" dirty="0"/>
          </a:p>
        </p:txBody>
      </p:sp>
    </p:spTree>
    <p:extLst>
      <p:ext uri="{BB962C8B-B14F-4D97-AF65-F5344CB8AC3E}">
        <p14:creationId xmlns:p14="http://schemas.microsoft.com/office/powerpoint/2010/main" val="2266198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Exec/</a:t>
            </a:r>
            <a:endParaRPr/>
          </a:p>
        </p:txBody>
      </p:sp>
      <p:sp>
        <p:nvSpPr>
          <p:cNvPr id="266" name="Google Shape;266;p35"/>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a:p>
        </p:txBody>
      </p:sp>
      <p:sp>
        <p:nvSpPr>
          <p:cNvPr id="267" name="Google Shape;267;p35"/>
          <p:cNvSpPr txBox="1">
            <a:spLocks noGrp="1"/>
          </p:cNvSpPr>
          <p:nvPr>
            <p:ph type="body" idx="1"/>
          </p:nvPr>
        </p:nvSpPr>
        <p:spPr>
          <a:xfrm>
            <a:off x="266700" y="3128076"/>
            <a:ext cx="8610600" cy="5562600"/>
          </a:xfrm>
          <a:prstGeom prst="rect">
            <a:avLst/>
          </a:prstGeom>
          <a:noFill/>
          <a:ln>
            <a:noFill/>
          </a:ln>
        </p:spPr>
        <p:txBody>
          <a:bodyPr spcFirstLastPara="1" wrap="square" lIns="91425" tIns="45700" rIns="91425" bIns="45700" anchor="t" anchorCtr="0">
            <a:noAutofit/>
          </a:bodyPr>
          <a:lstStyle/>
          <a:p>
            <a:pPr marL="342900" lvl="0" indent="-318135" algn="l" rtl="0">
              <a:spcBef>
                <a:spcPts val="480"/>
              </a:spcBef>
              <a:spcAft>
                <a:spcPts val="0"/>
              </a:spcAft>
              <a:buSzPts val="1170"/>
              <a:buChar char="■"/>
            </a:pPr>
            <a:r>
              <a:rPr lang="en-US"/>
              <a:t>exec/: most of the files here are easy to read and understand, treat it as a reference book, not something you need to totally understand at a first glance. </a:t>
            </a:r>
            <a:endParaRPr/>
          </a:p>
          <a:p>
            <a:pPr marL="0" lvl="0" indent="0" algn="l" rtl="0">
              <a:spcBef>
                <a:spcPts val="480"/>
              </a:spcBef>
              <a:spcAft>
                <a:spcPts val="0"/>
              </a:spcAft>
              <a:buNone/>
            </a:pPr>
            <a:endParaRPr/>
          </a:p>
          <a:p>
            <a:pPr marL="0" lvl="0" indent="0" algn="l" rtl="0">
              <a:spcBef>
                <a:spcPts val="480"/>
              </a:spcBef>
              <a:spcAft>
                <a:spcPts val="0"/>
              </a:spcAft>
              <a:buNone/>
            </a:pPr>
            <a:endParaRPr/>
          </a:p>
          <a:p>
            <a:pPr marL="342900" lvl="0" indent="0" algn="l" rtl="0">
              <a:spcBef>
                <a:spcPts val="480"/>
              </a:spcBef>
              <a:spcAft>
                <a:spcPts val="0"/>
              </a:spcAft>
              <a:buNone/>
            </a:pPr>
            <a:endParaRPr/>
          </a:p>
        </p:txBody>
      </p:sp>
      <p:pic>
        <p:nvPicPr>
          <p:cNvPr id="268" name="Google Shape;268;p35"/>
          <p:cNvPicPr preferRelativeResize="0"/>
          <p:nvPr/>
        </p:nvPicPr>
        <p:blipFill>
          <a:blip r:embed="rId3">
            <a:alphaModFix/>
          </a:blip>
          <a:stretch>
            <a:fillRect/>
          </a:stretch>
        </p:blipFill>
        <p:spPr>
          <a:xfrm>
            <a:off x="2552572" y="152399"/>
            <a:ext cx="3154282" cy="2670875"/>
          </a:xfrm>
          <a:prstGeom prst="rect">
            <a:avLst/>
          </a:prstGeom>
          <a:noFill/>
          <a:ln>
            <a:noFill/>
          </a:ln>
        </p:spPr>
      </p:pic>
    </p:spTree>
    <p:extLst>
      <p:ext uri="{BB962C8B-B14F-4D97-AF65-F5344CB8AC3E}">
        <p14:creationId xmlns:p14="http://schemas.microsoft.com/office/powerpoint/2010/main" val="64451534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Sim/</a:t>
            </a:r>
            <a:endParaRPr/>
          </a:p>
        </p:txBody>
      </p:sp>
      <p:sp>
        <p:nvSpPr>
          <p:cNvPr id="275" name="Google Shape;275;p36"/>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a:p>
        </p:txBody>
      </p:sp>
      <p:sp>
        <p:nvSpPr>
          <p:cNvPr id="276" name="Google Shape;276;p36"/>
          <p:cNvSpPr txBox="1">
            <a:spLocks noGrp="1"/>
          </p:cNvSpPr>
          <p:nvPr>
            <p:ph type="body" idx="1"/>
          </p:nvPr>
        </p:nvSpPr>
        <p:spPr>
          <a:xfrm>
            <a:off x="266700" y="4114800"/>
            <a:ext cx="8610600" cy="4575876"/>
          </a:xfrm>
          <a:prstGeom prst="rect">
            <a:avLst/>
          </a:prstGeom>
          <a:noFill/>
          <a:ln>
            <a:noFill/>
          </a:ln>
        </p:spPr>
        <p:txBody>
          <a:bodyPr spcFirstLastPara="1" wrap="square" lIns="91425" tIns="45700" rIns="91425" bIns="45700" anchor="t" anchorCtr="0">
            <a:noAutofit/>
          </a:bodyPr>
          <a:lstStyle/>
          <a:p>
            <a:pPr marL="342900" lvl="0" indent="-318135" algn="l" rtl="0">
              <a:spcBef>
                <a:spcPts val="480"/>
              </a:spcBef>
              <a:spcAft>
                <a:spcPts val="0"/>
              </a:spcAft>
              <a:buSzPts val="1170"/>
              <a:buChar char="■"/>
            </a:pPr>
            <a:r>
              <a:rPr lang="en-US" dirty="0"/>
              <a:t>sim/: most of the files here are also easy to read and understand, some simulator related definitions could also appear here in </a:t>
            </a:r>
            <a:r>
              <a:rPr lang="en-US" dirty="0" err="1"/>
              <a:t>Sim_Defs.h</a:t>
            </a:r>
            <a:r>
              <a:rPr lang="en-US" dirty="0"/>
              <a:t>.  </a:t>
            </a:r>
            <a:endParaRPr dirty="0"/>
          </a:p>
          <a:p>
            <a:pPr marL="342900" lvl="0" indent="-318135" algn="l" rtl="0">
              <a:spcBef>
                <a:spcPts val="480"/>
              </a:spcBef>
              <a:spcAft>
                <a:spcPts val="0"/>
              </a:spcAft>
              <a:buSzPts val="1170"/>
              <a:buChar char="■"/>
            </a:pPr>
            <a:r>
              <a:rPr lang="en-US" dirty="0"/>
              <a:t>The most important feature of this subdirectory is implementing the RB tree mentioned above.</a:t>
            </a:r>
            <a:endParaRPr dirty="0"/>
          </a:p>
          <a:p>
            <a:pPr marL="0" lvl="0" indent="0" algn="l" rtl="0">
              <a:spcBef>
                <a:spcPts val="480"/>
              </a:spcBef>
              <a:spcAft>
                <a:spcPts val="0"/>
              </a:spcAft>
              <a:buNone/>
            </a:pPr>
            <a:endParaRPr dirty="0"/>
          </a:p>
          <a:p>
            <a:pPr marL="0" lvl="0" indent="0" algn="l" rtl="0">
              <a:spcBef>
                <a:spcPts val="480"/>
              </a:spcBef>
              <a:spcAft>
                <a:spcPts val="0"/>
              </a:spcAft>
              <a:buNone/>
            </a:pPr>
            <a:endParaRPr dirty="0"/>
          </a:p>
          <a:p>
            <a:pPr marL="342900" lvl="0" indent="0" algn="l" rtl="0">
              <a:spcBef>
                <a:spcPts val="480"/>
              </a:spcBef>
              <a:spcAft>
                <a:spcPts val="0"/>
              </a:spcAft>
              <a:buNone/>
            </a:pPr>
            <a:endParaRPr dirty="0"/>
          </a:p>
        </p:txBody>
      </p:sp>
      <p:pic>
        <p:nvPicPr>
          <p:cNvPr id="277" name="Google Shape;277;p36"/>
          <p:cNvPicPr preferRelativeResize="0"/>
          <p:nvPr/>
        </p:nvPicPr>
        <p:blipFill>
          <a:blip r:embed="rId3">
            <a:alphaModFix/>
          </a:blip>
          <a:stretch>
            <a:fillRect/>
          </a:stretch>
        </p:blipFill>
        <p:spPr>
          <a:xfrm>
            <a:off x="1888937" y="1173275"/>
            <a:ext cx="5289925" cy="2695500"/>
          </a:xfrm>
          <a:prstGeom prst="rect">
            <a:avLst/>
          </a:prstGeom>
          <a:noFill/>
          <a:ln>
            <a:noFill/>
          </a:ln>
        </p:spPr>
      </p:pic>
    </p:spTree>
    <p:extLst>
      <p:ext uri="{BB962C8B-B14F-4D97-AF65-F5344CB8AC3E}">
        <p14:creationId xmlns:p14="http://schemas.microsoft.com/office/powerpoint/2010/main" val="144889994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Host/</a:t>
            </a:r>
            <a:endParaRPr/>
          </a:p>
        </p:txBody>
      </p:sp>
      <p:sp>
        <p:nvSpPr>
          <p:cNvPr id="284" name="Google Shape;284;p37"/>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39</a:t>
            </a:fld>
            <a:endParaRPr/>
          </a:p>
        </p:txBody>
      </p:sp>
      <p:sp>
        <p:nvSpPr>
          <p:cNvPr id="285" name="Google Shape;285;p37"/>
          <p:cNvSpPr txBox="1">
            <a:spLocks noGrp="1"/>
          </p:cNvSpPr>
          <p:nvPr>
            <p:ph type="body" idx="1"/>
          </p:nvPr>
        </p:nvSpPr>
        <p:spPr>
          <a:xfrm>
            <a:off x="266700" y="2853419"/>
            <a:ext cx="8610600" cy="3464831"/>
          </a:xfrm>
          <a:prstGeom prst="rect">
            <a:avLst/>
          </a:prstGeom>
          <a:noFill/>
          <a:ln>
            <a:noFill/>
          </a:ln>
        </p:spPr>
        <p:txBody>
          <a:bodyPr spcFirstLastPara="1" wrap="square" lIns="91425" tIns="45700" rIns="91425" bIns="45700" anchor="t" anchorCtr="0">
            <a:noAutofit/>
          </a:bodyPr>
          <a:lstStyle/>
          <a:p>
            <a:pPr marL="342900" lvl="0" indent="-318135" algn="l" rtl="0">
              <a:spcBef>
                <a:spcPts val="480"/>
              </a:spcBef>
              <a:spcAft>
                <a:spcPts val="0"/>
              </a:spcAft>
              <a:buSzPts val="1170"/>
              <a:buChar char="■"/>
            </a:pPr>
            <a:r>
              <a:rPr lang="en-US" dirty="0"/>
              <a:t>host/: Definitions of host related objects.  </a:t>
            </a:r>
            <a:endParaRPr dirty="0"/>
          </a:p>
          <a:p>
            <a:pPr marL="342900" lvl="0" indent="-318135" algn="l" rtl="0">
              <a:spcBef>
                <a:spcPts val="480"/>
              </a:spcBef>
              <a:spcAft>
                <a:spcPts val="0"/>
              </a:spcAft>
              <a:buSzPts val="1170"/>
              <a:buChar char="■"/>
            </a:pPr>
            <a:r>
              <a:rPr lang="en-US" dirty="0" err="1"/>
              <a:t>IO_Flow</a:t>
            </a:r>
            <a:r>
              <a:rPr lang="en-US" dirty="0"/>
              <a:t>_* is used to generate request, can be ignored as of now.</a:t>
            </a:r>
            <a:endParaRPr dirty="0"/>
          </a:p>
          <a:p>
            <a:pPr marL="342900" lvl="0" indent="-318135" algn="l" rtl="0">
              <a:spcBef>
                <a:spcPts val="480"/>
              </a:spcBef>
              <a:spcAft>
                <a:spcPts val="0"/>
              </a:spcAft>
              <a:buSzPts val="1170"/>
              <a:buChar char="■"/>
            </a:pPr>
            <a:r>
              <a:rPr lang="en-US" dirty="0"/>
              <a:t>Note the order: Host -&gt; </a:t>
            </a:r>
            <a:r>
              <a:rPr lang="en-US" dirty="0" err="1"/>
              <a:t>PCIe_Root_Complex</a:t>
            </a:r>
            <a:r>
              <a:rPr lang="en-US" dirty="0"/>
              <a:t> -&gt; </a:t>
            </a:r>
            <a:r>
              <a:rPr lang="en-US" dirty="0" err="1"/>
              <a:t>PCIe_Link</a:t>
            </a:r>
            <a:r>
              <a:rPr lang="en-US" dirty="0"/>
              <a:t> -&gt; </a:t>
            </a:r>
            <a:r>
              <a:rPr lang="en-US" dirty="0" err="1"/>
              <a:t>PCIe_Switch</a:t>
            </a:r>
            <a:endParaRPr dirty="0"/>
          </a:p>
          <a:p>
            <a:pPr marL="0" lvl="0" indent="0" algn="l" rtl="0">
              <a:spcBef>
                <a:spcPts val="480"/>
              </a:spcBef>
              <a:spcAft>
                <a:spcPts val="0"/>
              </a:spcAft>
              <a:buNone/>
            </a:pPr>
            <a:endParaRPr dirty="0"/>
          </a:p>
          <a:p>
            <a:pPr marL="342900" lvl="0" indent="0" algn="l" rtl="0">
              <a:spcBef>
                <a:spcPts val="480"/>
              </a:spcBef>
              <a:spcAft>
                <a:spcPts val="0"/>
              </a:spcAft>
              <a:buNone/>
            </a:pPr>
            <a:endParaRPr dirty="0"/>
          </a:p>
        </p:txBody>
      </p:sp>
      <p:pic>
        <p:nvPicPr>
          <p:cNvPr id="286" name="Google Shape;286;p37"/>
          <p:cNvPicPr preferRelativeResize="0"/>
          <p:nvPr/>
        </p:nvPicPr>
        <p:blipFill>
          <a:blip r:embed="rId3">
            <a:alphaModFix/>
          </a:blip>
          <a:stretch>
            <a:fillRect/>
          </a:stretch>
        </p:blipFill>
        <p:spPr>
          <a:xfrm>
            <a:off x="2438400" y="1143000"/>
            <a:ext cx="3776055" cy="1604076"/>
          </a:xfrm>
          <a:prstGeom prst="rect">
            <a:avLst/>
          </a:prstGeom>
          <a:noFill/>
          <a:ln>
            <a:noFill/>
          </a:ln>
        </p:spPr>
      </p:pic>
    </p:spTree>
    <p:extLst>
      <p:ext uri="{BB962C8B-B14F-4D97-AF65-F5344CB8AC3E}">
        <p14:creationId xmlns:p14="http://schemas.microsoft.com/office/powerpoint/2010/main" val="32329061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Title 1">
            <a:extLst>
              <a:ext uri="{FF2B5EF4-FFF2-40B4-BE49-F238E27FC236}">
                <a16:creationId xmlns:a16="http://schemas.microsoft.com/office/drawing/2014/main" id="{0DF95D71-4717-9641-A2B1-944FC903286D}"/>
              </a:ext>
            </a:extLst>
          </p:cNvPr>
          <p:cNvSpPr>
            <a:spLocks noGrp="1" noChangeArrowheads="1"/>
          </p:cNvSpPr>
          <p:nvPr>
            <p:ph type="title"/>
          </p:nvPr>
        </p:nvSpPr>
        <p:spPr>
          <a:xfrm>
            <a:off x="0" y="0"/>
            <a:ext cx="9144000" cy="838200"/>
          </a:xfrm>
        </p:spPr>
        <p:txBody>
          <a:bodyPr/>
          <a:lstStyle/>
          <a:p>
            <a:r>
              <a:rPr lang="en-US" altLang="en-US" dirty="0">
                <a:ea typeface="ＭＳ Ｐゴシック" panose="020B0600070205080204" pitchFamily="34" charset="-128"/>
              </a:rPr>
              <a:t>Outline</a:t>
            </a:r>
          </a:p>
        </p:txBody>
      </p:sp>
      <p:sp>
        <p:nvSpPr>
          <p:cNvPr id="299011" name="Slide Number Placeholder 3">
            <a:extLst>
              <a:ext uri="{FF2B5EF4-FFF2-40B4-BE49-F238E27FC236}">
                <a16:creationId xmlns:a16="http://schemas.microsoft.com/office/drawing/2014/main" id="{382C1846-515D-6048-9FA0-627CDD03DE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F3043E-DAD2-F347-A0C9-60754FCE566E}"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
        <p:nvSpPr>
          <p:cNvPr id="2" name="Content Placeholder 1">
            <a:extLst>
              <a:ext uri="{FF2B5EF4-FFF2-40B4-BE49-F238E27FC236}">
                <a16:creationId xmlns:a16="http://schemas.microsoft.com/office/drawing/2014/main" id="{B544368E-150D-9242-94C3-2BB533B26A54}"/>
              </a:ext>
            </a:extLst>
          </p:cNvPr>
          <p:cNvSpPr>
            <a:spLocks noGrp="1"/>
          </p:cNvSpPr>
          <p:nvPr>
            <p:ph idx="1"/>
          </p:nvPr>
        </p:nvSpPr>
        <p:spPr>
          <a:xfrm>
            <a:off x="0" y="914401"/>
            <a:ext cx="9144000" cy="5562600"/>
          </a:xfrm>
        </p:spPr>
        <p:txBody>
          <a:bodyPr anchor="ctr"/>
          <a:lstStyle/>
          <a:p>
            <a:r>
              <a:rPr lang="en-US" sz="3200" dirty="0"/>
              <a:t>Internal Components of a Modern SSD</a:t>
            </a:r>
          </a:p>
          <a:p>
            <a:pPr marL="0" indent="0">
              <a:buNone/>
            </a:pPr>
            <a:endParaRPr lang="en-US" sz="3200" dirty="0"/>
          </a:p>
          <a:p>
            <a:r>
              <a:rPr lang="en-US" sz="3200" dirty="0">
                <a:solidFill>
                  <a:schemeClr val="bg1">
                    <a:lumMod val="85000"/>
                  </a:schemeClr>
                </a:solidFill>
              </a:rPr>
              <a:t>Introduction to MQSIM</a:t>
            </a:r>
          </a:p>
          <a:p>
            <a:pPr marL="0" indent="0">
              <a:buNone/>
            </a:pPr>
            <a:endParaRPr lang="en-US" sz="3200" dirty="0">
              <a:solidFill>
                <a:schemeClr val="bg1">
                  <a:lumMod val="85000"/>
                </a:schemeClr>
              </a:solidFill>
            </a:endParaRPr>
          </a:p>
          <a:p>
            <a:r>
              <a:rPr lang="en-US" sz="3200" dirty="0">
                <a:solidFill>
                  <a:schemeClr val="bg1">
                    <a:lumMod val="85000"/>
                  </a:schemeClr>
                </a:solidFill>
              </a:rPr>
              <a:t>Mechanism</a:t>
            </a:r>
          </a:p>
          <a:p>
            <a:pPr marL="0" indent="0">
              <a:buNone/>
            </a:pPr>
            <a:endParaRPr lang="en-US" sz="3200" dirty="0">
              <a:solidFill>
                <a:schemeClr val="bg1">
                  <a:lumMod val="85000"/>
                </a:schemeClr>
              </a:solidFill>
            </a:endParaRPr>
          </a:p>
          <a:p>
            <a:r>
              <a:rPr lang="en-US" sz="3200" dirty="0">
                <a:solidFill>
                  <a:schemeClr val="bg1">
                    <a:lumMod val="85000"/>
                  </a:schemeClr>
                </a:solidFill>
              </a:rPr>
              <a:t>Code structure</a:t>
            </a:r>
          </a:p>
          <a:p>
            <a:pPr marL="0" indent="0">
              <a:buNone/>
            </a:pPr>
            <a:endParaRPr lang="en-US" sz="3200" dirty="0">
              <a:solidFill>
                <a:schemeClr val="bg1">
                  <a:lumMod val="85000"/>
                </a:schemeClr>
              </a:solidFill>
            </a:endParaRPr>
          </a:p>
          <a:p>
            <a:r>
              <a:rPr lang="en-US" sz="3200" dirty="0">
                <a:solidFill>
                  <a:schemeClr val="bg1">
                    <a:lumMod val="85000"/>
                  </a:schemeClr>
                </a:solidFill>
              </a:rPr>
              <a:t>Configuring MQSim</a:t>
            </a:r>
            <a:r>
              <a:rPr lang="en-US" sz="3200" dirty="0"/>
              <a:t>	</a:t>
            </a:r>
            <a:endParaRPr lang="en-CH" sz="3200" dirty="0"/>
          </a:p>
        </p:txBody>
      </p:sp>
    </p:spTree>
    <p:extLst>
      <p:ext uri="{BB962C8B-B14F-4D97-AF65-F5344CB8AC3E}">
        <p14:creationId xmlns:p14="http://schemas.microsoft.com/office/powerpoint/2010/main" val="2856046847"/>
      </p:ext>
    </p:extLst>
  </p:cSld>
  <p:clrMapOvr>
    <a:masterClrMapping/>
  </p:clrMapOvr>
  <p:transition spd="slow"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a:t>SSD/</a:t>
            </a:r>
            <a:endParaRPr b="1"/>
          </a:p>
        </p:txBody>
      </p:sp>
      <p:sp>
        <p:nvSpPr>
          <p:cNvPr id="293" name="Google Shape;293;p38"/>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40</a:t>
            </a:fld>
            <a:endParaRPr/>
          </a:p>
        </p:txBody>
      </p:sp>
      <p:sp>
        <p:nvSpPr>
          <p:cNvPr id="294" name="Google Shape;294;p38"/>
          <p:cNvSpPr txBox="1">
            <a:spLocks noGrp="1"/>
          </p:cNvSpPr>
          <p:nvPr>
            <p:ph type="body" idx="1"/>
          </p:nvPr>
        </p:nvSpPr>
        <p:spPr>
          <a:xfrm>
            <a:off x="266700" y="1219201"/>
            <a:ext cx="8610600" cy="5562600"/>
          </a:xfrm>
          <a:prstGeom prst="rect">
            <a:avLst/>
          </a:prstGeom>
          <a:noFill/>
          <a:ln>
            <a:noFill/>
          </a:ln>
        </p:spPr>
        <p:txBody>
          <a:bodyPr spcFirstLastPara="1" wrap="square" lIns="91425" tIns="45700" rIns="91425" bIns="45700" anchor="t" anchorCtr="0">
            <a:noAutofit/>
          </a:bodyPr>
          <a:lstStyle/>
          <a:p>
            <a:pPr marL="342900" lvl="0" indent="-318135" algn="l" rtl="0">
              <a:spcBef>
                <a:spcPts val="480"/>
              </a:spcBef>
              <a:spcAft>
                <a:spcPts val="0"/>
              </a:spcAft>
              <a:buSzPts val="1170"/>
              <a:buChar char="■"/>
            </a:pPr>
            <a:r>
              <a:rPr lang="en-US" b="1"/>
              <a:t>ssd/</a:t>
            </a:r>
            <a:r>
              <a:rPr lang="en-US"/>
              <a:t>: This is the place where we simulate a SSD(at the device level, not the flash chip level).</a:t>
            </a:r>
            <a:endParaRPr/>
          </a:p>
          <a:p>
            <a:pPr marL="342900" lvl="0" indent="-318135" algn="l" rtl="0">
              <a:spcBef>
                <a:spcPts val="480"/>
              </a:spcBef>
              <a:spcAft>
                <a:spcPts val="0"/>
              </a:spcAft>
              <a:buSzPts val="1170"/>
              <a:buChar char="■"/>
            </a:pPr>
            <a:r>
              <a:rPr lang="en-US"/>
              <a:t>The most important subfolder you will want to explore</a:t>
            </a:r>
            <a:endParaRPr/>
          </a:p>
          <a:p>
            <a:pPr marL="342900" lvl="0" indent="-318135" algn="l" rtl="0">
              <a:spcBef>
                <a:spcPts val="480"/>
              </a:spcBef>
              <a:spcAft>
                <a:spcPts val="0"/>
              </a:spcAft>
              <a:buSzPts val="1170"/>
              <a:buChar char="■"/>
            </a:pPr>
            <a:r>
              <a:rPr lang="en-US"/>
              <a:t>What does a SSD compose of?</a:t>
            </a:r>
            <a:endParaRPr/>
          </a:p>
          <a:p>
            <a:pPr marL="0" lvl="0" indent="0" algn="l" rtl="0">
              <a:spcBef>
                <a:spcPts val="480"/>
              </a:spcBef>
              <a:spcAft>
                <a:spcPts val="0"/>
              </a:spcAft>
              <a:buNone/>
            </a:pPr>
            <a:endParaRPr/>
          </a:p>
          <a:p>
            <a:pPr marL="342900" lvl="0" indent="0" algn="l" rtl="0">
              <a:spcBef>
                <a:spcPts val="480"/>
              </a:spcBef>
              <a:spcAft>
                <a:spcPts val="0"/>
              </a:spcAft>
              <a:buNone/>
            </a:pPr>
            <a:endParaRPr/>
          </a:p>
        </p:txBody>
      </p:sp>
      <p:pic>
        <p:nvPicPr>
          <p:cNvPr id="295" name="Google Shape;295;p38"/>
          <p:cNvPicPr preferRelativeResize="0"/>
          <p:nvPr/>
        </p:nvPicPr>
        <p:blipFill>
          <a:blip r:embed="rId3">
            <a:alphaModFix/>
          </a:blip>
          <a:stretch>
            <a:fillRect/>
          </a:stretch>
        </p:blipFill>
        <p:spPr>
          <a:xfrm>
            <a:off x="458825" y="3428999"/>
            <a:ext cx="8226349" cy="2212050"/>
          </a:xfrm>
          <a:prstGeom prst="rect">
            <a:avLst/>
          </a:prstGeom>
          <a:noFill/>
          <a:ln>
            <a:noFill/>
          </a:ln>
        </p:spPr>
      </p:pic>
    </p:spTree>
    <p:extLst>
      <p:ext uri="{BB962C8B-B14F-4D97-AF65-F5344CB8AC3E}">
        <p14:creationId xmlns:p14="http://schemas.microsoft.com/office/powerpoint/2010/main" val="27019084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a:t>SSD/</a:t>
            </a:r>
            <a:endParaRPr b="1"/>
          </a:p>
        </p:txBody>
      </p:sp>
      <p:sp>
        <p:nvSpPr>
          <p:cNvPr id="302" name="Google Shape;302;p39"/>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41</a:t>
            </a:fld>
            <a:endParaRPr/>
          </a:p>
        </p:txBody>
      </p:sp>
      <p:sp>
        <p:nvSpPr>
          <p:cNvPr id="303" name="Google Shape;303;p39"/>
          <p:cNvSpPr txBox="1">
            <a:spLocks noGrp="1"/>
          </p:cNvSpPr>
          <p:nvPr>
            <p:ph type="body" idx="1"/>
          </p:nvPr>
        </p:nvSpPr>
        <p:spPr>
          <a:xfrm>
            <a:off x="266700" y="1219201"/>
            <a:ext cx="8610600" cy="5562600"/>
          </a:xfrm>
          <a:prstGeom prst="rect">
            <a:avLst/>
          </a:prstGeom>
          <a:noFill/>
          <a:ln>
            <a:noFill/>
          </a:ln>
        </p:spPr>
        <p:txBody>
          <a:bodyPr spcFirstLastPara="1" wrap="square" lIns="91425" tIns="45700" rIns="91425" bIns="45700" anchor="t" anchorCtr="0">
            <a:noAutofit/>
          </a:bodyPr>
          <a:lstStyle/>
          <a:p>
            <a:pPr marL="342900" lvl="0" indent="-318135" algn="l" rtl="0">
              <a:spcBef>
                <a:spcPts val="480"/>
              </a:spcBef>
              <a:spcAft>
                <a:spcPts val="0"/>
              </a:spcAft>
              <a:buSzPts val="1170"/>
              <a:buChar char="■"/>
            </a:pPr>
            <a:r>
              <a:rPr lang="en-US"/>
              <a:t>What does a SSD compose of?</a:t>
            </a:r>
            <a:endParaRPr/>
          </a:p>
          <a:p>
            <a:pPr marL="669925" lvl="1" indent="-325437" algn="l" rtl="0">
              <a:spcBef>
                <a:spcPts val="480"/>
              </a:spcBef>
              <a:spcAft>
                <a:spcPts val="0"/>
              </a:spcAft>
              <a:buSzPts val="1080"/>
              <a:buChar char="❑"/>
            </a:pPr>
            <a:r>
              <a:rPr lang="en-US"/>
              <a:t>Host_Interface: interact between the host.</a:t>
            </a:r>
            <a:endParaRPr/>
          </a:p>
          <a:p>
            <a:pPr marL="669925" lvl="1" indent="-325437" algn="l" rtl="0">
              <a:spcBef>
                <a:spcPts val="480"/>
              </a:spcBef>
              <a:spcAft>
                <a:spcPts val="0"/>
              </a:spcAft>
              <a:buSzPts val="1080"/>
              <a:buChar char="❑"/>
            </a:pPr>
            <a:r>
              <a:rPr lang="en-US"/>
              <a:t>Cache_Manager: manager the cache</a:t>
            </a:r>
            <a:endParaRPr/>
          </a:p>
          <a:p>
            <a:pPr marL="669925" lvl="1" indent="-325437" algn="l" rtl="0">
              <a:spcBef>
                <a:spcPts val="480"/>
              </a:spcBef>
              <a:spcAft>
                <a:spcPts val="0"/>
              </a:spcAft>
              <a:buSzPts val="1080"/>
              <a:buChar char="❑"/>
            </a:pPr>
            <a:r>
              <a:rPr lang="en-US"/>
              <a:t>Firmware: FTL(SSD controller)</a:t>
            </a:r>
            <a:endParaRPr/>
          </a:p>
          <a:p>
            <a:pPr marL="1022350" lvl="2" indent="-350837" algn="l" rtl="0">
              <a:spcBef>
                <a:spcPts val="480"/>
              </a:spcBef>
              <a:spcAft>
                <a:spcPts val="0"/>
              </a:spcAft>
              <a:buSzPts val="1170"/>
              <a:buChar char="■"/>
            </a:pPr>
            <a:r>
              <a:rPr lang="en-US"/>
              <a:t>TSU: Transaction Scheduling Unit</a:t>
            </a:r>
            <a:endParaRPr/>
          </a:p>
          <a:p>
            <a:pPr marL="1022350" lvl="2" indent="-350837" algn="l" rtl="0">
              <a:spcBef>
                <a:spcPts val="480"/>
              </a:spcBef>
              <a:spcAft>
                <a:spcPts val="0"/>
              </a:spcAft>
              <a:buSzPts val="1170"/>
              <a:buChar char="■"/>
            </a:pPr>
            <a:r>
              <a:rPr lang="en-US"/>
              <a:t>Flash_Block_Manager</a:t>
            </a:r>
            <a:endParaRPr/>
          </a:p>
          <a:p>
            <a:pPr marL="1022350" lvl="2" indent="-350837" algn="l" rtl="0">
              <a:spcBef>
                <a:spcPts val="480"/>
              </a:spcBef>
              <a:spcAft>
                <a:spcPts val="0"/>
              </a:spcAft>
              <a:buSzPts val="1170"/>
              <a:buChar char="■"/>
            </a:pPr>
            <a:r>
              <a:rPr lang="en-US"/>
              <a:t>Address_Mapping_Unit</a:t>
            </a:r>
            <a:endParaRPr/>
          </a:p>
          <a:p>
            <a:pPr marL="1022350" lvl="2" indent="-350837" algn="l" rtl="0">
              <a:spcBef>
                <a:spcPts val="480"/>
              </a:spcBef>
              <a:spcAft>
                <a:spcPts val="0"/>
              </a:spcAft>
              <a:buSzPts val="1170"/>
              <a:buChar char="■"/>
            </a:pPr>
            <a:r>
              <a:rPr lang="en-US"/>
              <a:t>GC_and_WL_unit: unit for garbage collection and wear leveling</a:t>
            </a:r>
            <a:endParaRPr/>
          </a:p>
          <a:p>
            <a:pPr marL="669925" lvl="1" indent="-325437" algn="l" rtl="0">
              <a:spcBef>
                <a:spcPts val="480"/>
              </a:spcBef>
              <a:spcAft>
                <a:spcPts val="0"/>
              </a:spcAft>
              <a:buSzPts val="1080"/>
              <a:buChar char="❑"/>
            </a:pPr>
            <a:r>
              <a:rPr lang="en-US"/>
              <a:t>PHY: channel controller </a:t>
            </a:r>
            <a:endParaRPr/>
          </a:p>
          <a:p>
            <a:pPr marL="669925" lvl="1" indent="-325437" algn="l" rtl="0">
              <a:spcBef>
                <a:spcPts val="480"/>
              </a:spcBef>
              <a:spcAft>
                <a:spcPts val="0"/>
              </a:spcAft>
              <a:buSzPts val="1080"/>
              <a:buChar char="❑"/>
            </a:pPr>
            <a:r>
              <a:rPr lang="en-US"/>
              <a:t>Actual Channels</a:t>
            </a:r>
            <a:endParaRPr/>
          </a:p>
          <a:p>
            <a:pPr marL="342900" lvl="0" indent="0" algn="l" rtl="0">
              <a:spcBef>
                <a:spcPts val="480"/>
              </a:spcBef>
              <a:spcAft>
                <a:spcPts val="0"/>
              </a:spcAft>
              <a:buNone/>
            </a:pPr>
            <a:endParaRPr/>
          </a:p>
        </p:txBody>
      </p:sp>
    </p:spTree>
    <p:extLst>
      <p:ext uri="{BB962C8B-B14F-4D97-AF65-F5344CB8AC3E}">
        <p14:creationId xmlns:p14="http://schemas.microsoft.com/office/powerpoint/2010/main" val="105090290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a:t>NVM_CHIP/</a:t>
            </a:r>
            <a:endParaRPr b="1"/>
          </a:p>
        </p:txBody>
      </p:sp>
      <p:sp>
        <p:nvSpPr>
          <p:cNvPr id="310" name="Google Shape;310;p40"/>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42</a:t>
            </a:fld>
            <a:endParaRPr/>
          </a:p>
        </p:txBody>
      </p:sp>
      <p:sp>
        <p:nvSpPr>
          <p:cNvPr id="311" name="Google Shape;311;p40"/>
          <p:cNvSpPr txBox="1">
            <a:spLocks noGrp="1"/>
          </p:cNvSpPr>
          <p:nvPr>
            <p:ph type="body" idx="1"/>
          </p:nvPr>
        </p:nvSpPr>
        <p:spPr>
          <a:xfrm>
            <a:off x="266700" y="1219201"/>
            <a:ext cx="8610600" cy="55626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endParaRPr/>
          </a:p>
          <a:p>
            <a:pPr marL="342900" lvl="0" indent="0" algn="l" rtl="0">
              <a:spcBef>
                <a:spcPts val="480"/>
              </a:spcBef>
              <a:spcAft>
                <a:spcPts val="0"/>
              </a:spcAft>
              <a:buNone/>
            </a:pPr>
            <a:endParaRPr/>
          </a:p>
        </p:txBody>
      </p:sp>
      <p:sp>
        <p:nvSpPr>
          <p:cNvPr id="312" name="Google Shape;312;p40"/>
          <p:cNvSpPr txBox="1">
            <a:spLocks noGrp="1"/>
          </p:cNvSpPr>
          <p:nvPr>
            <p:ph type="body" idx="1"/>
          </p:nvPr>
        </p:nvSpPr>
        <p:spPr>
          <a:xfrm>
            <a:off x="266700" y="1219201"/>
            <a:ext cx="8610600" cy="5562600"/>
          </a:xfrm>
          <a:prstGeom prst="rect">
            <a:avLst/>
          </a:prstGeom>
          <a:noFill/>
          <a:ln>
            <a:noFill/>
          </a:ln>
        </p:spPr>
        <p:txBody>
          <a:bodyPr spcFirstLastPara="1" wrap="square" lIns="91425" tIns="45700" rIns="91425" bIns="45700" anchor="t" anchorCtr="0">
            <a:noAutofit/>
          </a:bodyPr>
          <a:lstStyle/>
          <a:p>
            <a:pPr marL="342900" lvl="0" indent="-318135" algn="l" rtl="0">
              <a:spcBef>
                <a:spcPts val="480"/>
              </a:spcBef>
              <a:spcAft>
                <a:spcPts val="0"/>
              </a:spcAft>
              <a:buSzPts val="1170"/>
              <a:buChar char="■"/>
            </a:pPr>
            <a:r>
              <a:rPr lang="en-US" dirty="0"/>
              <a:t>Data Structures for hierarchical </a:t>
            </a:r>
            <a:r>
              <a:rPr lang="en-US" dirty="0" err="1"/>
              <a:t>nvm_chip</a:t>
            </a:r>
            <a:r>
              <a:rPr lang="en-US" dirty="0"/>
              <a:t> such as page, block, die, plane…</a:t>
            </a:r>
            <a:endParaRPr dirty="0"/>
          </a:p>
          <a:p>
            <a:pPr marL="342900" lvl="0" indent="-318135" algn="l" rtl="0">
              <a:spcBef>
                <a:spcPts val="480"/>
              </a:spcBef>
              <a:spcAft>
                <a:spcPts val="0"/>
              </a:spcAft>
              <a:buSzPts val="1170"/>
              <a:buChar char="■"/>
            </a:pPr>
            <a:r>
              <a:rPr lang="en-US" dirty="0"/>
              <a:t>Most are easily to read and understand.</a:t>
            </a:r>
            <a:endParaRPr dirty="0"/>
          </a:p>
          <a:p>
            <a:pPr marL="0" lvl="0" indent="0" algn="l" rtl="0">
              <a:spcBef>
                <a:spcPts val="480"/>
              </a:spcBef>
              <a:spcAft>
                <a:spcPts val="0"/>
              </a:spcAft>
              <a:buNone/>
            </a:pPr>
            <a:endParaRPr dirty="0"/>
          </a:p>
          <a:p>
            <a:pPr marL="0" lvl="0" indent="0" algn="l" rtl="0">
              <a:spcBef>
                <a:spcPts val="480"/>
              </a:spcBef>
              <a:spcAft>
                <a:spcPts val="0"/>
              </a:spcAft>
              <a:buNone/>
            </a:pPr>
            <a:endParaRPr dirty="0"/>
          </a:p>
          <a:p>
            <a:pPr marL="342900" lvl="0" indent="0" algn="l" rtl="0">
              <a:spcBef>
                <a:spcPts val="480"/>
              </a:spcBef>
              <a:spcAft>
                <a:spcPts val="0"/>
              </a:spcAft>
              <a:buNone/>
            </a:pPr>
            <a:endParaRPr dirty="0"/>
          </a:p>
        </p:txBody>
      </p:sp>
      <p:pic>
        <p:nvPicPr>
          <p:cNvPr id="313" name="Google Shape;313;p40"/>
          <p:cNvPicPr preferRelativeResize="0"/>
          <p:nvPr/>
        </p:nvPicPr>
        <p:blipFill>
          <a:blip r:embed="rId3">
            <a:alphaModFix/>
          </a:blip>
          <a:stretch>
            <a:fillRect/>
          </a:stretch>
        </p:blipFill>
        <p:spPr>
          <a:xfrm>
            <a:off x="2300925" y="2494725"/>
            <a:ext cx="4465950" cy="4005525"/>
          </a:xfrm>
          <a:prstGeom prst="rect">
            <a:avLst/>
          </a:prstGeom>
          <a:noFill/>
          <a:ln>
            <a:noFill/>
          </a:ln>
        </p:spPr>
      </p:pic>
    </p:spTree>
    <p:extLst>
      <p:ext uri="{BB962C8B-B14F-4D97-AF65-F5344CB8AC3E}">
        <p14:creationId xmlns:p14="http://schemas.microsoft.com/office/powerpoint/2010/main" val="383420698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 summary</a:t>
            </a:r>
            <a:endParaRPr/>
          </a:p>
        </p:txBody>
      </p:sp>
      <p:sp>
        <p:nvSpPr>
          <p:cNvPr id="329" name="Google Shape;329;p42"/>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43</a:t>
            </a:fld>
            <a:endParaRPr/>
          </a:p>
        </p:txBody>
      </p:sp>
      <p:sp>
        <p:nvSpPr>
          <p:cNvPr id="330" name="Google Shape;330;p42"/>
          <p:cNvSpPr txBox="1">
            <a:spLocks noGrp="1"/>
          </p:cNvSpPr>
          <p:nvPr>
            <p:ph type="body" idx="1"/>
          </p:nvPr>
        </p:nvSpPr>
        <p:spPr>
          <a:xfrm>
            <a:off x="228600" y="1219201"/>
            <a:ext cx="8610600" cy="5562600"/>
          </a:xfrm>
          <a:prstGeom prst="rect">
            <a:avLst/>
          </a:prstGeom>
          <a:noFill/>
          <a:ln>
            <a:noFill/>
          </a:ln>
        </p:spPr>
        <p:txBody>
          <a:bodyPr spcFirstLastPara="1" wrap="square" lIns="91425" tIns="45700" rIns="91425" bIns="45700" anchor="t" anchorCtr="0">
            <a:noAutofit/>
          </a:bodyPr>
          <a:lstStyle/>
          <a:p>
            <a:pPr marL="342900" lvl="0" indent="-318135" algn="l" rtl="0">
              <a:spcBef>
                <a:spcPts val="480"/>
              </a:spcBef>
              <a:spcAft>
                <a:spcPts val="0"/>
              </a:spcAft>
              <a:buSzPts val="1170"/>
              <a:buChar char="■"/>
            </a:pPr>
            <a:r>
              <a:rPr lang="en-US" dirty="0"/>
              <a:t>If you want to find definitions, go to exec/ or sim/</a:t>
            </a:r>
            <a:r>
              <a:rPr lang="en-US" dirty="0" err="1"/>
              <a:t>Sim_Defs.h</a:t>
            </a:r>
            <a:r>
              <a:rPr lang="en-US" dirty="0"/>
              <a:t> or </a:t>
            </a:r>
            <a:r>
              <a:rPr lang="en-US" dirty="0" err="1"/>
              <a:t>Ssd</a:t>
            </a:r>
            <a:r>
              <a:rPr lang="en-US" dirty="0"/>
              <a:t>/</a:t>
            </a:r>
            <a:r>
              <a:rPr lang="en-US" dirty="0" err="1"/>
              <a:t>Ssd_Defs.h</a:t>
            </a:r>
            <a:r>
              <a:rPr lang="en-US" dirty="0"/>
              <a:t> or Host/</a:t>
            </a:r>
            <a:r>
              <a:rPr lang="en-US" dirty="0" err="1"/>
              <a:t>Host_Defs.h</a:t>
            </a:r>
            <a:endParaRPr dirty="0"/>
          </a:p>
          <a:p>
            <a:pPr marL="342900" lvl="0" indent="-318135" algn="l" rtl="0">
              <a:spcBef>
                <a:spcPts val="480"/>
              </a:spcBef>
              <a:spcAft>
                <a:spcPts val="0"/>
              </a:spcAft>
              <a:buSzPts val="1170"/>
              <a:buChar char="■"/>
            </a:pPr>
            <a:r>
              <a:rPr lang="en-IN" dirty="0"/>
              <a:t>SSD is composed of the following: </a:t>
            </a:r>
          </a:p>
          <a:p>
            <a:pPr marL="669925" lvl="1" indent="-325437" algn="l" rtl="0">
              <a:spcBef>
                <a:spcPts val="480"/>
              </a:spcBef>
              <a:spcAft>
                <a:spcPts val="0"/>
              </a:spcAft>
              <a:buSzPts val="1080"/>
              <a:buChar char="❑"/>
            </a:pPr>
            <a:r>
              <a:rPr lang="en-IN" dirty="0"/>
              <a:t>FTL</a:t>
            </a:r>
          </a:p>
          <a:p>
            <a:pPr marL="1022350" lvl="2" indent="-350837" algn="l" rtl="0">
              <a:spcBef>
                <a:spcPts val="480"/>
              </a:spcBef>
              <a:spcAft>
                <a:spcPts val="0"/>
              </a:spcAft>
              <a:buSzPts val="1170"/>
              <a:buChar char="■"/>
            </a:pPr>
            <a:r>
              <a:rPr lang="en-IN" dirty="0"/>
              <a:t>TSU, AMU, GC_WL, FBM</a:t>
            </a:r>
          </a:p>
          <a:p>
            <a:pPr marL="669925" lvl="1" indent="-325437" algn="l" rtl="0">
              <a:spcBef>
                <a:spcPts val="480"/>
              </a:spcBef>
              <a:spcAft>
                <a:spcPts val="0"/>
              </a:spcAft>
              <a:buSzPts val="1080"/>
              <a:buChar char="❑"/>
            </a:pPr>
            <a:r>
              <a:rPr lang="en-IN" dirty="0" err="1"/>
              <a:t>Cache_Manager</a:t>
            </a:r>
            <a:endParaRPr lang="en-IN" dirty="0"/>
          </a:p>
          <a:p>
            <a:pPr marL="669925" lvl="1" indent="-325437" algn="l" rtl="0">
              <a:spcBef>
                <a:spcPts val="480"/>
              </a:spcBef>
              <a:spcAft>
                <a:spcPts val="0"/>
              </a:spcAft>
              <a:buSzPts val="1080"/>
              <a:buChar char="❑"/>
            </a:pPr>
            <a:r>
              <a:rPr lang="en-IN" dirty="0"/>
              <a:t>Channels</a:t>
            </a:r>
          </a:p>
          <a:p>
            <a:pPr marL="669925" lvl="1" indent="-325437" algn="l" rtl="0">
              <a:spcBef>
                <a:spcPts val="480"/>
              </a:spcBef>
              <a:spcAft>
                <a:spcPts val="0"/>
              </a:spcAft>
              <a:buSzPts val="1080"/>
              <a:buChar char="❑"/>
            </a:pPr>
            <a:r>
              <a:rPr lang="en-IN" dirty="0"/>
              <a:t>Channel Controller</a:t>
            </a:r>
          </a:p>
          <a:p>
            <a:pPr marL="669925" lvl="1" indent="-325437" algn="l" rtl="0">
              <a:spcBef>
                <a:spcPts val="480"/>
              </a:spcBef>
              <a:spcAft>
                <a:spcPts val="0"/>
              </a:spcAft>
              <a:buSzPts val="1080"/>
              <a:buChar char="❑"/>
            </a:pPr>
            <a:r>
              <a:rPr lang="en-IN" dirty="0" err="1"/>
              <a:t>Host_Interface</a:t>
            </a:r>
            <a:endParaRPr lang="en-IN" dirty="0"/>
          </a:p>
          <a:p>
            <a:pPr marL="0" lvl="0" indent="0" algn="l" rtl="0">
              <a:spcBef>
                <a:spcPts val="480"/>
              </a:spcBef>
              <a:spcAft>
                <a:spcPts val="0"/>
              </a:spcAft>
              <a:buNone/>
            </a:pPr>
            <a:endParaRPr dirty="0"/>
          </a:p>
          <a:p>
            <a:pPr marL="0" lvl="0" indent="0" algn="l" rtl="0">
              <a:spcBef>
                <a:spcPts val="480"/>
              </a:spcBef>
              <a:spcAft>
                <a:spcPts val="0"/>
              </a:spcAft>
              <a:buNone/>
            </a:pPr>
            <a:endParaRPr dirty="0"/>
          </a:p>
          <a:p>
            <a:pPr marL="342900" lvl="0" indent="0" algn="l" rtl="0">
              <a:spcBef>
                <a:spcPts val="480"/>
              </a:spcBef>
              <a:spcAft>
                <a:spcPts val="0"/>
              </a:spcAft>
              <a:buNone/>
            </a:pPr>
            <a:endParaRPr dirty="0"/>
          </a:p>
        </p:txBody>
      </p:sp>
    </p:spTree>
    <p:extLst>
      <p:ext uri="{BB962C8B-B14F-4D97-AF65-F5344CB8AC3E}">
        <p14:creationId xmlns:p14="http://schemas.microsoft.com/office/powerpoint/2010/main" val="320248215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228600" y="152400"/>
            <a:ext cx="8610600" cy="10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Important workload definitions</a:t>
            </a:r>
            <a:endParaRPr/>
          </a:p>
        </p:txBody>
      </p:sp>
      <p:sp>
        <p:nvSpPr>
          <p:cNvPr id="161" name="Google Shape;161;p23"/>
          <p:cNvSpPr txBox="1">
            <a:spLocks noGrp="1"/>
          </p:cNvSpPr>
          <p:nvPr>
            <p:ph type="sldNum" idx="12"/>
          </p:nvPr>
        </p:nvSpPr>
        <p:spPr>
          <a:xfrm>
            <a:off x="6777038" y="6318250"/>
            <a:ext cx="2133600" cy="4572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44</a:t>
            </a:fld>
            <a:endParaRPr/>
          </a:p>
        </p:txBody>
      </p:sp>
      <p:sp>
        <p:nvSpPr>
          <p:cNvPr id="162" name="Google Shape;162;p23"/>
          <p:cNvSpPr txBox="1">
            <a:spLocks noGrp="1"/>
          </p:cNvSpPr>
          <p:nvPr>
            <p:ph type="body" idx="1"/>
          </p:nvPr>
        </p:nvSpPr>
        <p:spPr>
          <a:xfrm>
            <a:off x="266700" y="1136226"/>
            <a:ext cx="8610600" cy="5562600"/>
          </a:xfrm>
          <a:prstGeom prst="rect">
            <a:avLst/>
          </a:prstGeom>
          <a:noFill/>
          <a:ln>
            <a:noFill/>
          </a:ln>
        </p:spPr>
        <p:txBody>
          <a:bodyPr spcFirstLastPara="1" wrap="square" lIns="91425" tIns="45700" rIns="91425" bIns="45700" anchor="t" anchorCtr="0">
            <a:noAutofit/>
          </a:bodyPr>
          <a:lstStyle/>
          <a:p>
            <a:pPr marL="342900" lvl="0" indent="-318135" algn="l" rtl="0">
              <a:spcBef>
                <a:spcPts val="480"/>
              </a:spcBef>
              <a:spcAft>
                <a:spcPts val="0"/>
              </a:spcAft>
              <a:buSzPts val="1170"/>
              <a:buChar char="■"/>
            </a:pPr>
            <a:r>
              <a:rPr lang="en-US"/>
              <a:t>Parameter involved in defining an IO flow</a:t>
            </a:r>
            <a:endParaRPr/>
          </a:p>
          <a:p>
            <a:pPr marL="342900" lvl="0" indent="-318135" algn="l" rtl="0">
              <a:spcBef>
                <a:spcPts val="480"/>
              </a:spcBef>
              <a:spcAft>
                <a:spcPts val="0"/>
              </a:spcAft>
              <a:buSzPts val="1170"/>
              <a:buChar char="■"/>
            </a:pPr>
            <a:r>
              <a:rPr lang="en-US"/>
              <a:t>Trace Based:</a:t>
            </a:r>
            <a:endParaRPr/>
          </a:p>
          <a:p>
            <a:pPr marL="669925" lvl="1" indent="-325437" algn="l" rtl="0">
              <a:spcBef>
                <a:spcPts val="480"/>
              </a:spcBef>
              <a:spcAft>
                <a:spcPts val="0"/>
              </a:spcAft>
              <a:buSzPts val="1080"/>
              <a:buChar char="❑"/>
            </a:pPr>
            <a:r>
              <a:rPr lang="en-US"/>
              <a:t>Channel ID: The ID of channels that the trace used</a:t>
            </a:r>
            <a:endParaRPr/>
          </a:p>
          <a:p>
            <a:pPr marL="342900" lvl="0" indent="-342900" algn="l" rtl="0">
              <a:spcBef>
                <a:spcPts val="480"/>
              </a:spcBef>
              <a:spcAft>
                <a:spcPts val="0"/>
              </a:spcAft>
              <a:buSzPts val="1170"/>
              <a:buChar char="■"/>
            </a:pPr>
            <a:r>
              <a:rPr lang="en-US"/>
              <a:t>Synthetic Workload:</a:t>
            </a:r>
            <a:endParaRPr/>
          </a:p>
          <a:p>
            <a:pPr marL="669925" lvl="1" indent="-325437" algn="l" rtl="0">
              <a:spcBef>
                <a:spcPts val="480"/>
              </a:spcBef>
              <a:spcAft>
                <a:spcPts val="0"/>
              </a:spcAft>
              <a:buSzPts val="1080"/>
              <a:buChar char="❑"/>
            </a:pPr>
            <a:r>
              <a:rPr lang="en-US"/>
              <a:t>Synthetic Generator type: generate the IO flow based on the bandwidth on based on the IO queue depth</a:t>
            </a:r>
            <a:endParaRPr/>
          </a:p>
          <a:p>
            <a:pPr marL="669925" lvl="1" indent="-325437" algn="l" rtl="0">
              <a:spcBef>
                <a:spcPts val="480"/>
              </a:spcBef>
              <a:spcAft>
                <a:spcPts val="0"/>
              </a:spcAft>
              <a:buSzPts val="1080"/>
              <a:buChar char="❑"/>
            </a:pPr>
            <a:r>
              <a:rPr lang="en-US"/>
              <a:t>Address distribution: The distribution of the address the request goes to.</a:t>
            </a:r>
            <a:endParaRPr/>
          </a:p>
          <a:p>
            <a:pPr marL="669925" lvl="1" indent="-325437" algn="l" rtl="0">
              <a:spcBef>
                <a:spcPts val="480"/>
              </a:spcBef>
              <a:spcAft>
                <a:spcPts val="0"/>
              </a:spcAft>
              <a:buSzPts val="1080"/>
              <a:buChar char="❑"/>
            </a:pPr>
            <a:r>
              <a:rPr lang="en-US"/>
              <a:t>Request_Size_Distribution: The distribution of the request size it generated</a:t>
            </a:r>
            <a:endParaRPr/>
          </a:p>
          <a:p>
            <a:pPr marL="669925" lvl="1" indent="-325437" algn="l" rtl="0">
              <a:spcBef>
                <a:spcPts val="480"/>
              </a:spcBef>
              <a:spcAft>
                <a:spcPts val="0"/>
              </a:spcAft>
              <a:buSzPts val="1080"/>
              <a:buChar char="❑"/>
            </a:pPr>
            <a:r>
              <a:rPr lang="en-US"/>
              <a:t>Bandwidth: Average bandwidth of the IO requests generated(for the bandwidth mode)</a:t>
            </a:r>
            <a:endParaRPr/>
          </a:p>
          <a:p>
            <a:pPr marL="669925" lvl="1" indent="-325437" algn="l" rtl="0">
              <a:spcBef>
                <a:spcPts val="480"/>
              </a:spcBef>
              <a:spcAft>
                <a:spcPts val="0"/>
              </a:spcAft>
              <a:buSzPts val="1080"/>
              <a:buChar char="❑"/>
            </a:pPr>
            <a:r>
              <a:rPr lang="en-US"/>
              <a:t>Average IO queue depth: Average number of request in the host-side queues(for the IO queue depth mode)</a:t>
            </a:r>
            <a:endParaRPr/>
          </a:p>
        </p:txBody>
      </p:sp>
    </p:spTree>
    <p:extLst>
      <p:ext uri="{BB962C8B-B14F-4D97-AF65-F5344CB8AC3E}">
        <p14:creationId xmlns:p14="http://schemas.microsoft.com/office/powerpoint/2010/main" val="10717267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Components of a Modern SSD</a:t>
            </a:r>
          </a:p>
        </p:txBody>
      </p:sp>
      <p:sp>
        <p:nvSpPr>
          <p:cNvPr id="6" name="Slide Number Placeholder 5"/>
          <p:cNvSpPr>
            <a:spLocks noGrp="1"/>
          </p:cNvSpPr>
          <p:nvPr>
            <p:ph type="sldNum" sz="quarter" idx="11"/>
          </p:nvPr>
        </p:nvSpPr>
        <p:spPr/>
        <p:txBody>
          <a:bodyPr/>
          <a:lstStyle/>
          <a:p>
            <a:r>
              <a:rPr lang="en-US" altLang="en-US" dirty="0"/>
              <a:t>4</a:t>
            </a:r>
          </a:p>
        </p:txBody>
      </p:sp>
      <p:sp>
        <p:nvSpPr>
          <p:cNvPr id="3" name="Content Placeholder 2"/>
          <p:cNvSpPr>
            <a:spLocks noGrp="1"/>
          </p:cNvSpPr>
          <p:nvPr>
            <p:ph idx="4294967295"/>
          </p:nvPr>
        </p:nvSpPr>
        <p:spPr>
          <a:xfrm>
            <a:off x="0" y="3466349"/>
            <a:ext cx="9144000" cy="2974882"/>
          </a:xfrm>
        </p:spPr>
        <p:txBody>
          <a:bodyPr/>
          <a:lstStyle/>
          <a:p>
            <a:r>
              <a:rPr lang="en-US" dirty="0">
                <a:solidFill>
                  <a:schemeClr val="accent3">
                    <a:lumMod val="75000"/>
                  </a:schemeClr>
                </a:solidFill>
              </a:rPr>
              <a:t>Back End: </a:t>
            </a:r>
            <a:r>
              <a:rPr lang="en-US" b="0" dirty="0">
                <a:solidFill>
                  <a:schemeClr val="accent3">
                    <a:lumMod val="75000"/>
                  </a:schemeClr>
                </a:solidFill>
              </a:rPr>
              <a:t>data storage</a:t>
            </a:r>
          </a:p>
          <a:p>
            <a:pPr lvl="1"/>
            <a:r>
              <a:rPr lang="en-US" dirty="0"/>
              <a:t>Memory chips (e.g., NAND flash memory, PCM, MRAM, 3D </a:t>
            </a:r>
            <a:r>
              <a:rPr lang="en-US" dirty="0" err="1"/>
              <a:t>XPoint</a:t>
            </a:r>
            <a:r>
              <a:rPr lang="en-US" dirty="0"/>
              <a:t>)</a:t>
            </a:r>
          </a:p>
          <a:p>
            <a:pPr lvl="2"/>
            <a:endParaRPr lang="en-US" dirty="0"/>
          </a:p>
          <a:p>
            <a:pPr lvl="1"/>
            <a:endParaRPr lang="en-US" dirty="0"/>
          </a:p>
        </p:txBody>
      </p:sp>
      <p:pic>
        <p:nvPicPr>
          <p:cNvPr id="19" name="Picture 18">
            <a:extLst>
              <a:ext uri="{FF2B5EF4-FFF2-40B4-BE49-F238E27FC236}">
                <a16:creationId xmlns:a16="http://schemas.microsoft.com/office/drawing/2014/main" id="{F4C2AF61-012A-489A-BB6F-374B6A8AFFF3}"/>
              </a:ext>
            </a:extLst>
          </p:cNvPr>
          <p:cNvPicPr>
            <a:picLocks noChangeAspect="1"/>
          </p:cNvPicPr>
          <p:nvPr/>
        </p:nvPicPr>
        <p:blipFill>
          <a:blip r:embed="rId2"/>
          <a:stretch>
            <a:fillRect/>
          </a:stretch>
        </p:blipFill>
        <p:spPr>
          <a:xfrm>
            <a:off x="32660" y="844591"/>
            <a:ext cx="8904367" cy="2554340"/>
          </a:xfrm>
          <a:prstGeom prst="rect">
            <a:avLst/>
          </a:prstGeom>
        </p:spPr>
      </p:pic>
      <p:pic>
        <p:nvPicPr>
          <p:cNvPr id="20" name="Picture 19">
            <a:extLst>
              <a:ext uri="{FF2B5EF4-FFF2-40B4-BE49-F238E27FC236}">
                <a16:creationId xmlns:a16="http://schemas.microsoft.com/office/drawing/2014/main" id="{E4371B86-540B-4C1C-8FB0-F47A0831B2E6}"/>
              </a:ext>
            </a:extLst>
          </p:cNvPr>
          <p:cNvPicPr>
            <a:picLocks noChangeAspect="1"/>
          </p:cNvPicPr>
          <p:nvPr/>
        </p:nvPicPr>
        <p:blipFill>
          <a:blip r:embed="rId3"/>
          <a:stretch>
            <a:fillRect/>
          </a:stretch>
        </p:blipFill>
        <p:spPr>
          <a:xfrm>
            <a:off x="35612" y="844591"/>
            <a:ext cx="8904369" cy="2621757"/>
          </a:xfrm>
          <a:prstGeom prst="rect">
            <a:avLst/>
          </a:prstGeom>
        </p:spPr>
      </p:pic>
      <p:sp>
        <p:nvSpPr>
          <p:cNvPr id="5" name="Rectangle 4"/>
          <p:cNvSpPr/>
          <p:nvPr/>
        </p:nvSpPr>
        <p:spPr>
          <a:xfrm>
            <a:off x="240399" y="1447800"/>
            <a:ext cx="304800" cy="137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600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Components of a Modern SSD</a:t>
            </a:r>
          </a:p>
        </p:txBody>
      </p:sp>
      <p:sp>
        <p:nvSpPr>
          <p:cNvPr id="5" name="Slide Number Placeholder 4"/>
          <p:cNvSpPr>
            <a:spLocks noGrp="1"/>
          </p:cNvSpPr>
          <p:nvPr>
            <p:ph type="sldNum" sz="quarter" idx="11"/>
          </p:nvPr>
        </p:nvSpPr>
        <p:spPr/>
        <p:txBody>
          <a:bodyPr/>
          <a:lstStyle/>
          <a:p>
            <a:fld id="{5323AEB5-93B4-463C-A904-2ED8B5E68B8A}" type="slidenum">
              <a:rPr lang="en-US" altLang="en-US" smtClean="0"/>
              <a:t>6</a:t>
            </a:fld>
            <a:endParaRPr lang="en-US" altLang="en-US" dirty="0"/>
          </a:p>
        </p:txBody>
      </p:sp>
      <p:sp>
        <p:nvSpPr>
          <p:cNvPr id="3" name="Content Placeholder 2"/>
          <p:cNvSpPr>
            <a:spLocks noGrp="1"/>
          </p:cNvSpPr>
          <p:nvPr>
            <p:ph idx="4294967295"/>
          </p:nvPr>
        </p:nvSpPr>
        <p:spPr>
          <a:xfrm>
            <a:off x="0" y="3656013"/>
            <a:ext cx="9080500" cy="2881312"/>
          </a:xfrm>
        </p:spPr>
        <p:txBody>
          <a:bodyPr/>
          <a:lstStyle/>
          <a:p>
            <a:r>
              <a:rPr lang="en-US" dirty="0">
                <a:solidFill>
                  <a:schemeClr val="bg1">
                    <a:lumMod val="65000"/>
                  </a:schemeClr>
                </a:solidFill>
              </a:rPr>
              <a:t>Back End: </a:t>
            </a:r>
            <a:r>
              <a:rPr lang="en-US" b="0" dirty="0">
                <a:solidFill>
                  <a:schemeClr val="bg1">
                    <a:lumMod val="65000"/>
                  </a:schemeClr>
                </a:solidFill>
              </a:rPr>
              <a:t>data storage</a:t>
            </a:r>
          </a:p>
          <a:p>
            <a:pPr lvl="1"/>
            <a:r>
              <a:rPr lang="en-US" dirty="0">
                <a:solidFill>
                  <a:schemeClr val="bg1">
                    <a:lumMod val="65000"/>
                  </a:schemeClr>
                </a:solidFill>
              </a:rPr>
              <a:t>Memory chips (e.g., NAND flash memory, PCM, MRAM, 3D </a:t>
            </a:r>
            <a:r>
              <a:rPr lang="en-US" dirty="0" err="1">
                <a:solidFill>
                  <a:schemeClr val="bg1">
                    <a:lumMod val="65000"/>
                  </a:schemeClr>
                </a:solidFill>
              </a:rPr>
              <a:t>XPoint</a:t>
            </a:r>
            <a:r>
              <a:rPr lang="en-US" dirty="0">
                <a:solidFill>
                  <a:schemeClr val="bg1">
                    <a:lumMod val="65000"/>
                  </a:schemeClr>
                </a:solidFill>
              </a:rPr>
              <a:t>)</a:t>
            </a:r>
          </a:p>
          <a:p>
            <a:r>
              <a:rPr lang="en-US" dirty="0"/>
              <a:t>Front End: </a:t>
            </a:r>
            <a:r>
              <a:rPr lang="en-US" b="0" dirty="0"/>
              <a:t>management and control units</a:t>
            </a:r>
          </a:p>
          <a:p>
            <a:pPr lvl="1"/>
            <a:r>
              <a:rPr lang="en-US" b="1" dirty="0">
                <a:solidFill>
                  <a:schemeClr val="accent6">
                    <a:lumMod val="75000"/>
                  </a:schemeClr>
                </a:solidFill>
              </a:rPr>
              <a:t>Host–Interface Logic (HIL)</a:t>
            </a:r>
            <a:r>
              <a:rPr lang="en-US" dirty="0">
                <a:solidFill>
                  <a:schemeClr val="accent6">
                    <a:lumMod val="75000"/>
                  </a:schemeClr>
                </a:solidFill>
              </a:rPr>
              <a:t>: protocol used to communicate with host</a:t>
            </a:r>
          </a:p>
          <a:p>
            <a:pPr lvl="2"/>
            <a:endParaRPr lang="en-US" dirty="0"/>
          </a:p>
          <a:p>
            <a:pPr lvl="1"/>
            <a:endParaRPr lang="en-US" dirty="0"/>
          </a:p>
        </p:txBody>
      </p:sp>
      <p:pic>
        <p:nvPicPr>
          <p:cNvPr id="21" name="Picture 20">
            <a:extLst>
              <a:ext uri="{FF2B5EF4-FFF2-40B4-BE49-F238E27FC236}">
                <a16:creationId xmlns:a16="http://schemas.microsoft.com/office/drawing/2014/main" id="{CB14568A-6A39-42E3-A00C-5795ABB5BA58}"/>
              </a:ext>
            </a:extLst>
          </p:cNvPr>
          <p:cNvPicPr>
            <a:picLocks noChangeAspect="1"/>
          </p:cNvPicPr>
          <p:nvPr/>
        </p:nvPicPr>
        <p:blipFill>
          <a:blip r:embed="rId2"/>
          <a:stretch>
            <a:fillRect/>
          </a:stretch>
        </p:blipFill>
        <p:spPr>
          <a:xfrm>
            <a:off x="35612" y="844591"/>
            <a:ext cx="8904369" cy="2621757"/>
          </a:xfrm>
          <a:prstGeom prst="rect">
            <a:avLst/>
          </a:prstGeom>
        </p:spPr>
      </p:pic>
      <p:sp>
        <p:nvSpPr>
          <p:cNvPr id="10" name="Rectangle 9"/>
          <p:cNvSpPr/>
          <p:nvPr/>
        </p:nvSpPr>
        <p:spPr>
          <a:xfrm>
            <a:off x="240399" y="1447800"/>
            <a:ext cx="293001" cy="137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3327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Components of a Modern SSD</a:t>
            </a:r>
          </a:p>
        </p:txBody>
      </p:sp>
      <p:sp>
        <p:nvSpPr>
          <p:cNvPr id="5" name="Slide Number Placeholder 4"/>
          <p:cNvSpPr>
            <a:spLocks noGrp="1"/>
          </p:cNvSpPr>
          <p:nvPr>
            <p:ph type="sldNum" sz="quarter" idx="11"/>
          </p:nvPr>
        </p:nvSpPr>
        <p:spPr/>
        <p:txBody>
          <a:bodyPr/>
          <a:lstStyle/>
          <a:p>
            <a:fld id="{7012F71C-BEAA-43A8-A011-1BCA99C03890}" type="slidenum">
              <a:rPr lang="en-US" altLang="en-US" smtClean="0"/>
              <a:t>7</a:t>
            </a:fld>
            <a:endParaRPr lang="en-US" altLang="en-US" dirty="0"/>
          </a:p>
        </p:txBody>
      </p:sp>
      <p:sp>
        <p:nvSpPr>
          <p:cNvPr id="3" name="Content Placeholder 2"/>
          <p:cNvSpPr>
            <a:spLocks noGrp="1"/>
          </p:cNvSpPr>
          <p:nvPr>
            <p:ph idx="4294967295"/>
          </p:nvPr>
        </p:nvSpPr>
        <p:spPr>
          <a:xfrm>
            <a:off x="0" y="3656013"/>
            <a:ext cx="9144000" cy="2717800"/>
          </a:xfrm>
        </p:spPr>
        <p:txBody>
          <a:bodyPr>
            <a:normAutofit lnSpcReduction="10000"/>
          </a:bodyPr>
          <a:lstStyle/>
          <a:p>
            <a:r>
              <a:rPr lang="en-US" dirty="0">
                <a:solidFill>
                  <a:schemeClr val="bg1">
                    <a:lumMod val="65000"/>
                  </a:schemeClr>
                </a:solidFill>
              </a:rPr>
              <a:t>Back End: </a:t>
            </a:r>
            <a:r>
              <a:rPr lang="en-US" b="0" dirty="0">
                <a:solidFill>
                  <a:schemeClr val="bg1">
                    <a:lumMod val="65000"/>
                  </a:schemeClr>
                </a:solidFill>
              </a:rPr>
              <a:t>data storage</a:t>
            </a:r>
          </a:p>
          <a:p>
            <a:pPr lvl="1"/>
            <a:r>
              <a:rPr lang="en-US" dirty="0">
                <a:solidFill>
                  <a:schemeClr val="bg1">
                    <a:lumMod val="65000"/>
                  </a:schemeClr>
                </a:solidFill>
              </a:rPr>
              <a:t>Memory chips (e.g., NAND flash memory, PCM, MRAM, 3D </a:t>
            </a:r>
            <a:r>
              <a:rPr lang="en-US" dirty="0" err="1">
                <a:solidFill>
                  <a:schemeClr val="bg1">
                    <a:lumMod val="65000"/>
                  </a:schemeClr>
                </a:solidFill>
              </a:rPr>
              <a:t>XPoint</a:t>
            </a:r>
            <a:r>
              <a:rPr lang="en-US" dirty="0">
                <a:solidFill>
                  <a:schemeClr val="bg1">
                    <a:lumMod val="65000"/>
                  </a:schemeClr>
                </a:solidFill>
              </a:rPr>
              <a:t>)</a:t>
            </a:r>
          </a:p>
          <a:p>
            <a:r>
              <a:rPr lang="en-US" dirty="0"/>
              <a:t>Front End: </a:t>
            </a:r>
            <a:r>
              <a:rPr lang="en-US" b="0" dirty="0"/>
              <a:t>management and control units</a:t>
            </a:r>
          </a:p>
          <a:p>
            <a:pPr lvl="1"/>
            <a:r>
              <a:rPr lang="en-US" b="1" dirty="0">
                <a:solidFill>
                  <a:schemeClr val="bg1">
                    <a:lumMod val="65000"/>
                  </a:schemeClr>
                </a:solidFill>
              </a:rPr>
              <a:t>Host–Interface Logic (HIL)</a:t>
            </a:r>
            <a:r>
              <a:rPr lang="en-US" dirty="0">
                <a:solidFill>
                  <a:schemeClr val="bg1">
                    <a:lumMod val="65000"/>
                  </a:schemeClr>
                </a:solidFill>
              </a:rPr>
              <a:t>: protocol used to communicate with host</a:t>
            </a:r>
          </a:p>
          <a:p>
            <a:pPr lvl="1"/>
            <a:r>
              <a:rPr lang="en-US" b="1" dirty="0">
                <a:solidFill>
                  <a:schemeClr val="accent5">
                    <a:lumMod val="75000"/>
                  </a:schemeClr>
                </a:solidFill>
              </a:rPr>
              <a:t>Flash Translation Layer (FTL)</a:t>
            </a:r>
            <a:r>
              <a:rPr lang="en-US" dirty="0">
                <a:solidFill>
                  <a:schemeClr val="accent5">
                    <a:lumMod val="75000"/>
                  </a:schemeClr>
                </a:solidFill>
              </a:rPr>
              <a:t>: manages resources, processes I/O requests</a:t>
            </a:r>
          </a:p>
          <a:p>
            <a:pPr lvl="2"/>
            <a:endParaRPr lang="en-US" dirty="0"/>
          </a:p>
          <a:p>
            <a:pPr lvl="1"/>
            <a:endParaRPr lang="en-US" dirty="0"/>
          </a:p>
        </p:txBody>
      </p:sp>
      <p:pic>
        <p:nvPicPr>
          <p:cNvPr id="22" name="Picture 21">
            <a:extLst>
              <a:ext uri="{FF2B5EF4-FFF2-40B4-BE49-F238E27FC236}">
                <a16:creationId xmlns:a16="http://schemas.microsoft.com/office/drawing/2014/main" id="{1A98D3A5-0AA9-45E6-A8E9-D24663FD8120}"/>
              </a:ext>
            </a:extLst>
          </p:cNvPr>
          <p:cNvPicPr>
            <a:picLocks noChangeAspect="1"/>
          </p:cNvPicPr>
          <p:nvPr/>
        </p:nvPicPr>
        <p:blipFill>
          <a:blip r:embed="rId2"/>
          <a:stretch>
            <a:fillRect/>
          </a:stretch>
        </p:blipFill>
        <p:spPr>
          <a:xfrm>
            <a:off x="35611" y="844591"/>
            <a:ext cx="8904369" cy="2651720"/>
          </a:xfrm>
          <a:prstGeom prst="rect">
            <a:avLst/>
          </a:prstGeom>
        </p:spPr>
      </p:pic>
      <p:sp>
        <p:nvSpPr>
          <p:cNvPr id="10" name="Rectangle 9"/>
          <p:cNvSpPr/>
          <p:nvPr/>
        </p:nvSpPr>
        <p:spPr>
          <a:xfrm>
            <a:off x="240399" y="1447800"/>
            <a:ext cx="293001" cy="137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4078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Components of a Modern SSD</a:t>
            </a:r>
          </a:p>
        </p:txBody>
      </p:sp>
      <p:sp>
        <p:nvSpPr>
          <p:cNvPr id="5" name="Slide Number Placeholder 4"/>
          <p:cNvSpPr>
            <a:spLocks noGrp="1"/>
          </p:cNvSpPr>
          <p:nvPr>
            <p:ph type="sldNum" sz="quarter" idx="11"/>
          </p:nvPr>
        </p:nvSpPr>
        <p:spPr/>
        <p:txBody>
          <a:bodyPr/>
          <a:lstStyle/>
          <a:p>
            <a:fld id="{6DDFFFEF-83F3-4BBD-8C7E-5C6826908099}" type="slidenum">
              <a:rPr lang="en-US" altLang="en-US" smtClean="0"/>
              <a:t>8</a:t>
            </a:fld>
            <a:endParaRPr lang="en-US" altLang="en-US" dirty="0"/>
          </a:p>
        </p:txBody>
      </p:sp>
      <p:sp>
        <p:nvSpPr>
          <p:cNvPr id="3" name="Content Placeholder 2"/>
          <p:cNvSpPr>
            <a:spLocks noGrp="1"/>
          </p:cNvSpPr>
          <p:nvPr>
            <p:ph idx="4294967295"/>
          </p:nvPr>
        </p:nvSpPr>
        <p:spPr>
          <a:xfrm>
            <a:off x="0" y="3656013"/>
            <a:ext cx="9080500" cy="2717800"/>
          </a:xfrm>
        </p:spPr>
        <p:txBody>
          <a:bodyPr>
            <a:normAutofit fontScale="92500" lnSpcReduction="10000"/>
          </a:bodyPr>
          <a:lstStyle/>
          <a:p>
            <a:r>
              <a:rPr lang="en-US" dirty="0">
                <a:solidFill>
                  <a:schemeClr val="bg1">
                    <a:lumMod val="65000"/>
                  </a:schemeClr>
                </a:solidFill>
              </a:rPr>
              <a:t>Back End: </a:t>
            </a:r>
            <a:r>
              <a:rPr lang="en-US" b="0" dirty="0">
                <a:solidFill>
                  <a:schemeClr val="bg1">
                    <a:lumMod val="65000"/>
                  </a:schemeClr>
                </a:solidFill>
              </a:rPr>
              <a:t>data storage</a:t>
            </a:r>
          </a:p>
          <a:p>
            <a:pPr lvl="1"/>
            <a:r>
              <a:rPr lang="en-US" dirty="0">
                <a:solidFill>
                  <a:schemeClr val="bg1">
                    <a:lumMod val="65000"/>
                  </a:schemeClr>
                </a:solidFill>
              </a:rPr>
              <a:t>Memory chips (e.g., NAND flash memory, PCM, MRAM, 3D </a:t>
            </a:r>
            <a:r>
              <a:rPr lang="en-US" dirty="0" err="1">
                <a:solidFill>
                  <a:schemeClr val="bg1">
                    <a:lumMod val="65000"/>
                  </a:schemeClr>
                </a:solidFill>
              </a:rPr>
              <a:t>XPoint</a:t>
            </a:r>
            <a:r>
              <a:rPr lang="en-US" dirty="0">
                <a:solidFill>
                  <a:schemeClr val="bg1">
                    <a:lumMod val="65000"/>
                  </a:schemeClr>
                </a:solidFill>
              </a:rPr>
              <a:t>)</a:t>
            </a:r>
          </a:p>
          <a:p>
            <a:r>
              <a:rPr lang="en-US" dirty="0"/>
              <a:t>Front End: </a:t>
            </a:r>
            <a:r>
              <a:rPr lang="en-US" b="0" dirty="0"/>
              <a:t>management and control units</a:t>
            </a:r>
          </a:p>
          <a:p>
            <a:pPr lvl="1"/>
            <a:r>
              <a:rPr lang="en-US" b="1" dirty="0">
                <a:solidFill>
                  <a:schemeClr val="bg1">
                    <a:lumMod val="65000"/>
                  </a:schemeClr>
                </a:solidFill>
              </a:rPr>
              <a:t>Host–Interface Logic (HIL)</a:t>
            </a:r>
            <a:r>
              <a:rPr lang="en-US" dirty="0">
                <a:solidFill>
                  <a:schemeClr val="bg1">
                    <a:lumMod val="65000"/>
                  </a:schemeClr>
                </a:solidFill>
              </a:rPr>
              <a:t>: protocol used to communicate with host</a:t>
            </a:r>
          </a:p>
          <a:p>
            <a:pPr lvl="1"/>
            <a:r>
              <a:rPr lang="en-US" b="1" dirty="0">
                <a:solidFill>
                  <a:schemeClr val="bg1">
                    <a:lumMod val="65000"/>
                  </a:schemeClr>
                </a:solidFill>
              </a:rPr>
              <a:t>Flash Translation Layer (FTL)</a:t>
            </a:r>
            <a:r>
              <a:rPr lang="en-US" dirty="0">
                <a:solidFill>
                  <a:schemeClr val="bg1">
                    <a:lumMod val="65000"/>
                  </a:schemeClr>
                </a:solidFill>
              </a:rPr>
              <a:t>: manages resources, processes I/O requests</a:t>
            </a:r>
          </a:p>
          <a:p>
            <a:pPr lvl="1"/>
            <a:r>
              <a:rPr lang="en-US" b="1" dirty="0">
                <a:solidFill>
                  <a:srgbClr val="0070C0"/>
                </a:solidFill>
              </a:rPr>
              <a:t>Flash Channel Controllers (FCCs)</a:t>
            </a:r>
            <a:r>
              <a:rPr lang="en-US" dirty="0">
                <a:solidFill>
                  <a:srgbClr val="0070C0"/>
                </a:solidFill>
              </a:rPr>
              <a:t>: sends commands to, transfers data with memory chips in back end</a:t>
            </a:r>
          </a:p>
          <a:p>
            <a:pPr lvl="2"/>
            <a:endParaRPr lang="en-US" dirty="0"/>
          </a:p>
          <a:p>
            <a:pPr lvl="2"/>
            <a:endParaRPr lang="en-US" dirty="0"/>
          </a:p>
          <a:p>
            <a:pPr lvl="1"/>
            <a:endParaRPr lang="en-US" dirty="0"/>
          </a:p>
        </p:txBody>
      </p:sp>
      <p:pic>
        <p:nvPicPr>
          <p:cNvPr id="23" name="Picture 22">
            <a:extLst>
              <a:ext uri="{FF2B5EF4-FFF2-40B4-BE49-F238E27FC236}">
                <a16:creationId xmlns:a16="http://schemas.microsoft.com/office/drawing/2014/main" id="{7607975A-1E3C-43BE-8259-64CF0EC0A935}"/>
              </a:ext>
            </a:extLst>
          </p:cNvPr>
          <p:cNvPicPr>
            <a:picLocks noChangeAspect="1"/>
          </p:cNvPicPr>
          <p:nvPr/>
        </p:nvPicPr>
        <p:blipFill>
          <a:blip r:embed="rId2"/>
          <a:stretch>
            <a:fillRect/>
          </a:stretch>
        </p:blipFill>
        <p:spPr>
          <a:xfrm>
            <a:off x="35612" y="844591"/>
            <a:ext cx="8904369" cy="2651720"/>
          </a:xfrm>
          <a:prstGeom prst="rect">
            <a:avLst/>
          </a:prstGeom>
        </p:spPr>
      </p:pic>
      <p:sp>
        <p:nvSpPr>
          <p:cNvPr id="24" name="Rectangle 23"/>
          <p:cNvSpPr/>
          <p:nvPr/>
        </p:nvSpPr>
        <p:spPr>
          <a:xfrm>
            <a:off x="240399" y="1447800"/>
            <a:ext cx="293001" cy="137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00689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FTL: Managing the SSD’s Resources</a:t>
            </a:r>
          </a:p>
        </p:txBody>
      </p:sp>
      <p:sp>
        <p:nvSpPr>
          <p:cNvPr id="4" name="Slide Number Placeholder 3"/>
          <p:cNvSpPr>
            <a:spLocks noGrp="1"/>
          </p:cNvSpPr>
          <p:nvPr>
            <p:ph type="sldNum" sz="quarter" idx="11"/>
          </p:nvPr>
        </p:nvSpPr>
        <p:spPr/>
        <p:txBody>
          <a:bodyPr/>
          <a:lstStyle/>
          <a:p>
            <a:fld id="{6482A31C-FFD7-4D8C-B393-5AE6D6CB3280}" type="slidenum">
              <a:rPr lang="en-US" altLang="en-US" smtClean="0"/>
              <a:t>9</a:t>
            </a:fld>
            <a:endParaRPr lang="en-US" altLang="en-US" dirty="0"/>
          </a:p>
        </p:txBody>
      </p:sp>
      <p:sp>
        <p:nvSpPr>
          <p:cNvPr id="3" name="Content Placeholder 2"/>
          <p:cNvSpPr>
            <a:spLocks noGrp="1"/>
          </p:cNvSpPr>
          <p:nvPr>
            <p:ph idx="4294967295"/>
          </p:nvPr>
        </p:nvSpPr>
        <p:spPr>
          <a:xfrm>
            <a:off x="0" y="996950"/>
            <a:ext cx="9144000" cy="2680123"/>
          </a:xfrm>
        </p:spPr>
        <p:txBody>
          <a:bodyPr>
            <a:normAutofit fontScale="92500"/>
          </a:bodyPr>
          <a:lstStyle/>
          <a:p>
            <a:r>
              <a:rPr lang="en-US" dirty="0"/>
              <a:t>Flash writes can take place only to pages that are erased </a:t>
            </a:r>
          </a:p>
          <a:p>
            <a:pPr lvl="1"/>
            <a:r>
              <a:rPr lang="en-US" dirty="0"/>
              <a:t>Perform </a:t>
            </a:r>
            <a:r>
              <a:rPr lang="en-US" b="1" dirty="0">
                <a:solidFill>
                  <a:schemeClr val="accent5">
                    <a:lumMod val="75000"/>
                  </a:schemeClr>
                </a:solidFill>
              </a:rPr>
              <a:t>out-of-place updates</a:t>
            </a:r>
            <a:r>
              <a:rPr lang="en-US" dirty="0"/>
              <a:t> (i.e., write data to a different, free page), mark </a:t>
            </a:r>
            <a:r>
              <a:rPr lang="en-US" b="1" dirty="0">
                <a:solidFill>
                  <a:schemeClr val="accent5">
                    <a:lumMod val="75000"/>
                  </a:schemeClr>
                </a:solidFill>
              </a:rPr>
              <a:t>old page as invalid</a:t>
            </a:r>
            <a:endParaRPr lang="en-US" dirty="0"/>
          </a:p>
          <a:p>
            <a:pPr lvl="1"/>
            <a:r>
              <a:rPr lang="en-US" b="1" dirty="0">
                <a:solidFill>
                  <a:schemeClr val="accent2"/>
                </a:solidFill>
              </a:rPr>
              <a:t>Update logical-to-physical mapping</a:t>
            </a:r>
            <a:r>
              <a:rPr lang="en-US" b="1" dirty="0">
                <a:solidFill>
                  <a:schemeClr val="accent5">
                    <a:lumMod val="75000"/>
                  </a:schemeClr>
                </a:solidFill>
              </a:rPr>
              <a:t> </a:t>
            </a:r>
            <a:r>
              <a:rPr lang="en-US" dirty="0"/>
              <a:t>(makes use of </a:t>
            </a:r>
            <a:r>
              <a:rPr lang="en-US" b="1" i="1" dirty="0">
                <a:solidFill>
                  <a:schemeClr val="accent2"/>
                </a:solidFill>
              </a:rPr>
              <a:t>cached mapping table</a:t>
            </a:r>
            <a:r>
              <a:rPr lang="en-US" dirty="0"/>
              <a:t>)</a:t>
            </a:r>
          </a:p>
          <a:p>
            <a:pPr lvl="1"/>
            <a:r>
              <a:rPr lang="en-US" dirty="0"/>
              <a:t>Some time later: </a:t>
            </a:r>
            <a:r>
              <a:rPr lang="en-US" b="1" dirty="0">
                <a:solidFill>
                  <a:schemeClr val="accent5">
                    <a:lumMod val="75000"/>
                  </a:schemeClr>
                </a:solidFill>
              </a:rPr>
              <a:t>garbage collection</a:t>
            </a:r>
            <a:r>
              <a:rPr lang="en-US" dirty="0"/>
              <a:t> reclaims invalid physical pages </a:t>
            </a:r>
            <a:br>
              <a:rPr lang="en-US" dirty="0"/>
            </a:br>
            <a:r>
              <a:rPr lang="en-US" i="1" dirty="0"/>
              <a:t>off the critical path of latency</a:t>
            </a:r>
          </a:p>
        </p:txBody>
      </p:sp>
      <p:pic>
        <p:nvPicPr>
          <p:cNvPr id="5" name="Picture 4">
            <a:extLst>
              <a:ext uri="{FF2B5EF4-FFF2-40B4-BE49-F238E27FC236}">
                <a16:creationId xmlns:a16="http://schemas.microsoft.com/office/drawing/2014/main" id="{F5669F84-AF2F-4108-986F-34013E7E2B0D}"/>
              </a:ext>
            </a:extLst>
          </p:cNvPr>
          <p:cNvPicPr>
            <a:picLocks noChangeAspect="1"/>
          </p:cNvPicPr>
          <p:nvPr/>
        </p:nvPicPr>
        <p:blipFill>
          <a:blip r:embed="rId2"/>
          <a:stretch>
            <a:fillRect/>
          </a:stretch>
        </p:blipFill>
        <p:spPr>
          <a:xfrm>
            <a:off x="114396" y="3762996"/>
            <a:ext cx="8792249" cy="2618331"/>
          </a:xfrm>
          <a:prstGeom prst="rect">
            <a:avLst/>
          </a:prstGeom>
        </p:spPr>
      </p:pic>
      <p:pic>
        <p:nvPicPr>
          <p:cNvPr id="6" name="Picture 5">
            <a:extLst>
              <a:ext uri="{FF2B5EF4-FFF2-40B4-BE49-F238E27FC236}">
                <a16:creationId xmlns:a16="http://schemas.microsoft.com/office/drawing/2014/main" id="{21B8B0DB-4C80-4E2A-98F4-72795123D8D6}"/>
              </a:ext>
            </a:extLst>
          </p:cNvPr>
          <p:cNvPicPr>
            <a:picLocks noChangeAspect="1"/>
          </p:cNvPicPr>
          <p:nvPr/>
        </p:nvPicPr>
        <p:blipFill>
          <a:blip r:embed="rId3"/>
          <a:stretch>
            <a:fillRect/>
          </a:stretch>
        </p:blipFill>
        <p:spPr>
          <a:xfrm>
            <a:off x="111408" y="3762996"/>
            <a:ext cx="8792249" cy="2618331"/>
          </a:xfrm>
          <a:prstGeom prst="rect">
            <a:avLst/>
          </a:prstGeom>
        </p:spPr>
      </p:pic>
      <p:sp>
        <p:nvSpPr>
          <p:cNvPr id="7" name="Rectangle 6"/>
          <p:cNvSpPr/>
          <p:nvPr/>
        </p:nvSpPr>
        <p:spPr>
          <a:xfrm>
            <a:off x="321291" y="4343400"/>
            <a:ext cx="293001" cy="137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278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9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Edg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gn="just">
          <a:defRPr sz="400" b="1" dirty="0">
            <a:solidFill>
              <a:schemeClr val="bg2"/>
            </a:solidFill>
            <a:latin typeface="europa"/>
          </a:defRPr>
        </a:defPPr>
      </a:lstStyle>
    </a:sp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politan_bul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Presentation1" id="{A8ACA0D9-A384-4858-9FCC-2505F264A948}" vid="{6AE8C0EA-499D-4586-A497-DF22E9D58294}"/>
    </a:ext>
  </a:extLst>
</a:theme>
</file>

<file path=ppt/theme/theme4.xml><?xml version="1.0" encoding="utf-8"?>
<a:theme xmlns:a="http://schemas.openxmlformats.org/drawingml/2006/main" name="8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0C0C0"/>
        </a:solidFill>
        <a:ln w="9525" cap="flat" cmpd="sng" algn="ctr">
          <a:solidFill>
            <a:schemeClr val="tx1"/>
          </a:solid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i="0" u="none" strike="noStrike" cap="none" normalizeH="0" baseline="0" dirty="0" smtClean="0">
            <a:ln>
              <a:noFill/>
            </a:ln>
            <a:solidFill>
              <a:schemeClr val="tx1"/>
            </a:solidFill>
            <a:effectLst/>
            <a:latin typeface="Cambria" panose="02040503050406030204" pitchFamily="18"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txDef>
      <a:spPr>
        <a:noFill/>
      </a:spPr>
      <a:bodyPr wrap="none" rtlCol="0" anchor="ctr">
        <a:spAutoFit/>
      </a:bodyPr>
      <a:lstStyle>
        <a:defPPr algn="ctr">
          <a:defRPr b="1" dirty="0">
            <a:latin typeface="Cambria" panose="02040503050406030204" pitchFamily="18" charset="0"/>
          </a:defRPr>
        </a:defPPr>
      </a:lstStyle>
    </a:tx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0</TotalTime>
  <Words>2489</Words>
  <Application>Microsoft Office PowerPoint</Application>
  <PresentationFormat>On-screen Show (4:3)</PresentationFormat>
  <Paragraphs>410</Paragraphs>
  <Slides>44</Slides>
  <Notes>31</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44</vt:i4>
      </vt:variant>
    </vt:vector>
  </HeadingPairs>
  <TitlesOfParts>
    <vt:vector size="61" baseType="lpstr">
      <vt:lpstr>Adobe Garamond Pro Bold</vt:lpstr>
      <vt:lpstr>Arial</vt:lpstr>
      <vt:lpstr>Calibri</vt:lpstr>
      <vt:lpstr>Garamond</vt:lpstr>
      <vt:lpstr>Tahoma</vt:lpstr>
      <vt:lpstr>Wingdings</vt:lpstr>
      <vt:lpstr>2_Edge</vt:lpstr>
      <vt:lpstr>3_Edge</vt:lpstr>
      <vt:lpstr>1_Metropolitan_bullet</vt:lpstr>
      <vt:lpstr>83_Edge</vt:lpstr>
      <vt:lpstr>10_Edge</vt:lpstr>
      <vt:lpstr>1_Edge</vt:lpstr>
      <vt:lpstr>4_Edge</vt:lpstr>
      <vt:lpstr>5_Edge</vt:lpstr>
      <vt:lpstr>7_Edge</vt:lpstr>
      <vt:lpstr>99_Edge</vt:lpstr>
      <vt:lpstr>9_Edge</vt:lpstr>
      <vt:lpstr>P&amp;S Modern SSDs  Introduction to MQSim</vt:lpstr>
      <vt:lpstr>Introduction</vt:lpstr>
      <vt:lpstr>Outline</vt:lpstr>
      <vt:lpstr>Outline</vt:lpstr>
      <vt:lpstr>Internal Components of a Modern SSD</vt:lpstr>
      <vt:lpstr>Internal Components of a Modern SSD</vt:lpstr>
      <vt:lpstr>Internal Components of a Modern SSD</vt:lpstr>
      <vt:lpstr>Internal Components of a Modern SSD</vt:lpstr>
      <vt:lpstr>FTL: Managing the SSD’s Resources</vt:lpstr>
      <vt:lpstr>FTL: Managing the SSD’s Resources</vt:lpstr>
      <vt:lpstr>Outline</vt:lpstr>
      <vt:lpstr>MQSim</vt:lpstr>
      <vt:lpstr>Support for Multi-Queue Protocols</vt:lpstr>
      <vt:lpstr>Support for Multi-Queue Protocols</vt:lpstr>
      <vt:lpstr>Complete Model of Request Latency</vt:lpstr>
      <vt:lpstr>SSD Back End Model</vt:lpstr>
      <vt:lpstr>SSD Front End Model</vt:lpstr>
      <vt:lpstr>Outline</vt:lpstr>
      <vt:lpstr>Mechanism</vt:lpstr>
      <vt:lpstr>Initialization</vt:lpstr>
      <vt:lpstr>Simulation Engine</vt:lpstr>
      <vt:lpstr>Mechanism of MQSim</vt:lpstr>
      <vt:lpstr>Outline</vt:lpstr>
      <vt:lpstr>Code Structure</vt:lpstr>
      <vt:lpstr>Code Structure</vt:lpstr>
      <vt:lpstr>Outline</vt:lpstr>
      <vt:lpstr>SSD Configuration File (ssdconfig.xml)</vt:lpstr>
      <vt:lpstr>SSD Configuration File (ssdconfig.xml)</vt:lpstr>
      <vt:lpstr>SSD Configuration File (ssdconfig.xml)</vt:lpstr>
      <vt:lpstr>Trace-based workload configuration </vt:lpstr>
      <vt:lpstr> Synthetic workload configuration </vt:lpstr>
      <vt:lpstr>MQSim Output File</vt:lpstr>
      <vt:lpstr>MQSim usage</vt:lpstr>
      <vt:lpstr>P&amp;S Modern SSDs  Introduction to MQSIM</vt:lpstr>
      <vt:lpstr>BACKUP SLIDES</vt:lpstr>
      <vt:lpstr>High-Performance Steady-State Model</vt:lpstr>
      <vt:lpstr>Exec/</vt:lpstr>
      <vt:lpstr>Sim/</vt:lpstr>
      <vt:lpstr>Host/</vt:lpstr>
      <vt:lpstr>SSD/</vt:lpstr>
      <vt:lpstr>SSD/</vt:lpstr>
      <vt:lpstr>NVM_CHIP/</vt:lpstr>
      <vt:lpstr>In summary</vt:lpstr>
      <vt:lpstr>Important workload definitions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SSDs - Basics of NAND Flash-Based SSDs</dc:title>
  <dc:creator>Jisung Park</dc:creator>
  <cp:lastModifiedBy>Park Jisung</cp:lastModifiedBy>
  <cp:revision>1067</cp:revision>
  <dcterms:created xsi:type="dcterms:W3CDTF">2010-09-08T00:51:32Z</dcterms:created>
  <dcterms:modified xsi:type="dcterms:W3CDTF">2022-04-08T06:56:38Z</dcterms:modified>
</cp:coreProperties>
</file>