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631" r:id="rId2"/>
    <p:sldId id="4629" r:id="rId3"/>
    <p:sldId id="4632" r:id="rId4"/>
    <p:sldId id="4633" r:id="rId5"/>
    <p:sldId id="4634" r:id="rId6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C40"/>
    <a:srgbClr val="60A137"/>
    <a:srgbClr val="5FA137"/>
    <a:srgbClr val="DB8042"/>
    <a:srgbClr val="A3A3A3"/>
    <a:srgbClr val="AA449A"/>
    <a:srgbClr val="6799CE"/>
    <a:srgbClr val="F0C141"/>
    <a:srgbClr val="4A72BC"/>
    <a:srgbClr val="9FC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 autoAdjust="0"/>
    <p:restoredTop sz="85737"/>
  </p:normalViewPr>
  <p:slideViewPr>
    <p:cSldViewPr snapToGrid="0">
      <p:cViewPr varScale="1">
        <p:scale>
          <a:sx n="87" d="100"/>
          <a:sy n="87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9FB99-33AF-45C7-9798-F9BB105B9B87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063" y="1143000"/>
            <a:ext cx="836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C415-AB61-4AAF-95EC-A94D821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throughput.pdf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time_per_read.pdf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profiling.pdf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sequenced_bases.pdf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sequenced_chunks.pdf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11696570" y="5464636"/>
            <a:ext cx="209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Contamination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3465307" y="5295359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518229" y="5295359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515347" y="5295359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520421" y="5295359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266257" y="5295359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3625455" y="5295359"/>
            <a:ext cx="1681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Relative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Abundance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101478" y="3020189"/>
            <a:ext cx="337577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Throughput (bp/sec)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FEF38-C44A-3C88-E334-6351F006CFD7}"/>
              </a:ext>
            </a:extLst>
          </p:cNvPr>
          <p:cNvSpPr txBox="1"/>
          <p:nvPr/>
        </p:nvSpPr>
        <p:spPr>
          <a:xfrm>
            <a:off x="2236613" y="138866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4693-B8EB-1091-CAE4-2736359DDEF9}"/>
              </a:ext>
            </a:extLst>
          </p:cNvPr>
          <p:cNvSpPr txBox="1"/>
          <p:nvPr/>
        </p:nvSpPr>
        <p:spPr>
          <a:xfrm>
            <a:off x="2236613" y="2014665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DFD1-9838-1C39-C020-12F35103A153}"/>
              </a:ext>
            </a:extLst>
          </p:cNvPr>
          <p:cNvSpPr txBox="1"/>
          <p:nvPr/>
        </p:nvSpPr>
        <p:spPr>
          <a:xfrm>
            <a:off x="2236613" y="2640667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D092-D2EA-6B76-579F-433C10CFA86C}"/>
              </a:ext>
            </a:extLst>
          </p:cNvPr>
          <p:cNvSpPr txBox="1"/>
          <p:nvPr/>
        </p:nvSpPr>
        <p:spPr>
          <a:xfrm>
            <a:off x="2236613" y="3266669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4AAF-7ABE-8B24-102B-33D6731D8020}"/>
              </a:ext>
            </a:extLst>
          </p:cNvPr>
          <p:cNvSpPr txBox="1"/>
          <p:nvPr/>
        </p:nvSpPr>
        <p:spPr>
          <a:xfrm>
            <a:off x="2236613" y="3892671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236613" y="4518672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1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9641350" y="549131"/>
            <a:ext cx="1885532" cy="523220"/>
            <a:chOff x="3780870" y="201853"/>
            <a:chExt cx="1885532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40188" y="201853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95315-0052-63BF-1A79-C925E0D836F2}"/>
              </a:ext>
            </a:extLst>
          </p:cNvPr>
          <p:cNvGrpSpPr/>
          <p:nvPr/>
        </p:nvGrpSpPr>
        <p:grpSpPr>
          <a:xfrm>
            <a:off x="11530489" y="549131"/>
            <a:ext cx="2214950" cy="523220"/>
            <a:chOff x="3780870" y="248652"/>
            <a:chExt cx="2214950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396FF-403B-FFA8-75A5-52BC407761B0}"/>
                </a:ext>
              </a:extLst>
            </p:cNvPr>
            <p:cNvSpPr/>
            <p:nvPr/>
          </p:nvSpPr>
          <p:spPr>
            <a:xfrm>
              <a:off x="3780870" y="366262"/>
              <a:ext cx="288000" cy="288000"/>
            </a:xfrm>
            <a:prstGeom prst="rect">
              <a:avLst/>
            </a:prstGeom>
            <a:solidFill>
              <a:srgbClr val="AA44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F6713-B3FD-2DAF-EEAA-DADBC32A447A}"/>
                </a:ext>
              </a:extLst>
            </p:cNvPr>
            <p:cNvSpPr txBox="1"/>
            <p:nvPr/>
          </p:nvSpPr>
          <p:spPr>
            <a:xfrm>
              <a:off x="4079911" y="248652"/>
              <a:ext cx="1915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UNCALLED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2E9BA1-F4F3-320B-718B-21600583FF1A}"/>
              </a:ext>
            </a:extLst>
          </p:cNvPr>
          <p:cNvGrpSpPr/>
          <p:nvPr/>
        </p:nvGrpSpPr>
        <p:grpSpPr>
          <a:xfrm>
            <a:off x="13749044" y="549131"/>
            <a:ext cx="1601180" cy="523220"/>
            <a:chOff x="3780870" y="201853"/>
            <a:chExt cx="1601180" cy="5232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96383-578C-2B5D-5AC5-9AC21BD16DB9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DB80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F1B7CE-6DAA-9A7B-D57C-E58C53C5B5A8}"/>
                </a:ext>
              </a:extLst>
            </p:cNvPr>
            <p:cNvSpPr txBox="1"/>
            <p:nvPr/>
          </p:nvSpPr>
          <p:spPr>
            <a:xfrm>
              <a:off x="4068870" y="201853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Sigmap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3C8B4C-1200-C9B0-9D43-36D647AE30C0}"/>
              </a:ext>
            </a:extLst>
          </p:cNvPr>
          <p:cNvGrpSpPr/>
          <p:nvPr/>
        </p:nvGrpSpPr>
        <p:grpSpPr>
          <a:xfrm>
            <a:off x="1795101" y="549131"/>
            <a:ext cx="1992482" cy="523220"/>
            <a:chOff x="3780870" y="201853"/>
            <a:chExt cx="1992482" cy="52322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BF0085-3FDE-06F7-574A-7CF3DAEFA7B0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A3A3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60EBB2-DCFE-196A-56B6-FB5DE548358C}"/>
                </a:ext>
              </a:extLst>
            </p:cNvPr>
            <p:cNvSpPr txBox="1"/>
            <p:nvPr/>
          </p:nvSpPr>
          <p:spPr>
            <a:xfrm>
              <a:off x="4069489" y="201853"/>
              <a:ext cx="1703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Nanopore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01AA4E-8A41-2FAE-74FE-7DF4F2DEB237}"/>
              </a:ext>
            </a:extLst>
          </p:cNvPr>
          <p:cNvGrpSpPr/>
          <p:nvPr/>
        </p:nvGrpSpPr>
        <p:grpSpPr>
          <a:xfrm>
            <a:off x="5842446" y="549131"/>
            <a:ext cx="3795297" cy="523220"/>
            <a:chOff x="3780870" y="201853"/>
            <a:chExt cx="3795297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BA76C2-E6F4-C767-495D-8039F4AACA99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EBBC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491FC1-021E-9F88-5ED7-898F15543466}"/>
                </a:ext>
              </a:extLst>
            </p:cNvPr>
            <p:cNvSpPr txBox="1"/>
            <p:nvPr/>
          </p:nvSpPr>
          <p:spPr>
            <a:xfrm>
              <a:off x="4055203" y="201853"/>
              <a:ext cx="352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RawHash2-Minimizer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54DFF1-0F84-E22B-5711-1B9B5D3D1683}"/>
              </a:ext>
            </a:extLst>
          </p:cNvPr>
          <p:cNvGrpSpPr/>
          <p:nvPr/>
        </p:nvGrpSpPr>
        <p:grpSpPr>
          <a:xfrm>
            <a:off x="3791190" y="549131"/>
            <a:ext cx="2047649" cy="523220"/>
            <a:chOff x="3780870" y="201853"/>
            <a:chExt cx="2047649" cy="5232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0F4E25-D855-75C4-2732-581669B5454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0A1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7757A3-8E80-8E1D-B839-DA97974A413E}"/>
                </a:ext>
              </a:extLst>
            </p:cNvPr>
            <p:cNvSpPr txBox="1"/>
            <p:nvPr/>
          </p:nvSpPr>
          <p:spPr>
            <a:xfrm>
              <a:off x="4003532" y="201853"/>
              <a:ext cx="1824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4A38FCD-0C67-71F8-ADE9-96712C0F7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19" y="1131266"/>
            <a:ext cx="12506006" cy="41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9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11643628" y="5461840"/>
            <a:ext cx="209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Contamination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2879677" y="5292563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224209" y="5292563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331960" y="5292563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040455" y="5292563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6860136" y="5292563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3668611" y="5292563"/>
            <a:ext cx="1681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Relative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Abundance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8677" y="3020189"/>
            <a:ext cx="379695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Avg. Time Per Read (</a:t>
            </a:r>
            <a:r>
              <a:rPr lang="en-US" sz="2600" b="1" dirty="0" err="1">
                <a:latin typeface="Cambria" panose="02040503050406030204" pitchFamily="18" charset="0"/>
              </a:rPr>
              <a:t>ms</a:t>
            </a:r>
            <a:r>
              <a:rPr lang="en-US" sz="2600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FEF38-C44A-3C88-E334-6351F006CFD7}"/>
              </a:ext>
            </a:extLst>
          </p:cNvPr>
          <p:cNvSpPr txBox="1"/>
          <p:nvPr/>
        </p:nvSpPr>
        <p:spPr>
          <a:xfrm>
            <a:off x="2209113" y="1413524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4693-B8EB-1091-CAE4-2736359DDEF9}"/>
              </a:ext>
            </a:extLst>
          </p:cNvPr>
          <p:cNvSpPr txBox="1"/>
          <p:nvPr/>
        </p:nvSpPr>
        <p:spPr>
          <a:xfrm>
            <a:off x="2209113" y="2029106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DFD1-9838-1C39-C020-12F35103A153}"/>
              </a:ext>
            </a:extLst>
          </p:cNvPr>
          <p:cNvSpPr txBox="1"/>
          <p:nvPr/>
        </p:nvSpPr>
        <p:spPr>
          <a:xfrm>
            <a:off x="2209113" y="2644688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D092-D2EA-6B76-579F-433C10CFA86C}"/>
              </a:ext>
            </a:extLst>
          </p:cNvPr>
          <p:cNvSpPr txBox="1"/>
          <p:nvPr/>
        </p:nvSpPr>
        <p:spPr>
          <a:xfrm>
            <a:off x="2209113" y="3260270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4AAF-7ABE-8B24-102B-33D6731D8020}"/>
              </a:ext>
            </a:extLst>
          </p:cNvPr>
          <p:cNvSpPr txBox="1"/>
          <p:nvPr/>
        </p:nvSpPr>
        <p:spPr>
          <a:xfrm>
            <a:off x="2209113" y="3875852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169038" y="4491435"/>
            <a:ext cx="6107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-1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9192825" y="556144"/>
            <a:ext cx="1859774" cy="523220"/>
            <a:chOff x="3780870" y="201853"/>
            <a:chExt cx="1859774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14430" y="201853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95315-0052-63BF-1A79-C925E0D836F2}"/>
              </a:ext>
            </a:extLst>
          </p:cNvPr>
          <p:cNvGrpSpPr/>
          <p:nvPr/>
        </p:nvGrpSpPr>
        <p:grpSpPr>
          <a:xfrm>
            <a:off x="11275101" y="556144"/>
            <a:ext cx="2214950" cy="523220"/>
            <a:chOff x="3780870" y="248652"/>
            <a:chExt cx="2214950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396FF-403B-FFA8-75A5-52BC407761B0}"/>
                </a:ext>
              </a:extLst>
            </p:cNvPr>
            <p:cNvSpPr/>
            <p:nvPr/>
          </p:nvSpPr>
          <p:spPr>
            <a:xfrm>
              <a:off x="3780870" y="366262"/>
              <a:ext cx="288000" cy="288000"/>
            </a:xfrm>
            <a:prstGeom prst="rect">
              <a:avLst/>
            </a:prstGeom>
            <a:solidFill>
              <a:srgbClr val="AA44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F6713-B3FD-2DAF-EEAA-DADBC32A447A}"/>
                </a:ext>
              </a:extLst>
            </p:cNvPr>
            <p:cNvSpPr txBox="1"/>
            <p:nvPr/>
          </p:nvSpPr>
          <p:spPr>
            <a:xfrm>
              <a:off x="4079911" y="248652"/>
              <a:ext cx="1915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UNCALLED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2E9BA1-F4F3-320B-718B-21600583FF1A}"/>
              </a:ext>
            </a:extLst>
          </p:cNvPr>
          <p:cNvGrpSpPr/>
          <p:nvPr/>
        </p:nvGrpSpPr>
        <p:grpSpPr>
          <a:xfrm>
            <a:off x="13712552" y="556144"/>
            <a:ext cx="1601180" cy="523220"/>
            <a:chOff x="3780870" y="201853"/>
            <a:chExt cx="1601180" cy="5232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96383-578C-2B5D-5AC5-9AC21BD16DB9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DB80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F1B7CE-6DAA-9A7B-D57C-E58C53C5B5A8}"/>
                </a:ext>
              </a:extLst>
            </p:cNvPr>
            <p:cNvSpPr txBox="1"/>
            <p:nvPr/>
          </p:nvSpPr>
          <p:spPr>
            <a:xfrm>
              <a:off x="4068870" y="201853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Sigmap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FD8766-96AB-729A-4BE8-A4A8F6EB6AED}"/>
              </a:ext>
            </a:extLst>
          </p:cNvPr>
          <p:cNvGrpSpPr/>
          <p:nvPr/>
        </p:nvGrpSpPr>
        <p:grpSpPr>
          <a:xfrm>
            <a:off x="5175026" y="556144"/>
            <a:ext cx="3795297" cy="523220"/>
            <a:chOff x="3780870" y="201853"/>
            <a:chExt cx="3795297" cy="5232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AA7A9A-B659-76CD-DAE2-7493EEE4CAEE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EBBC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3788A-9969-46B8-CF2C-B8EAD4A61EDF}"/>
                </a:ext>
              </a:extLst>
            </p:cNvPr>
            <p:cNvSpPr txBox="1"/>
            <p:nvPr/>
          </p:nvSpPr>
          <p:spPr>
            <a:xfrm>
              <a:off x="4055203" y="201853"/>
              <a:ext cx="352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RawHash2-Minimizer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95A7B2-85A0-C4DB-C28F-37C3A49F6F0A}"/>
              </a:ext>
            </a:extLst>
          </p:cNvPr>
          <p:cNvGrpSpPr/>
          <p:nvPr/>
        </p:nvGrpSpPr>
        <p:grpSpPr>
          <a:xfrm>
            <a:off x="2904875" y="556144"/>
            <a:ext cx="2047649" cy="523220"/>
            <a:chOff x="3780870" y="201853"/>
            <a:chExt cx="2047649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F3E50-3C35-856F-21A8-395059395041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0A1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532E1C-E33E-5B3F-480D-7DDEA3DC489D}"/>
                </a:ext>
              </a:extLst>
            </p:cNvPr>
            <p:cNvSpPr txBox="1"/>
            <p:nvPr/>
          </p:nvSpPr>
          <p:spPr>
            <a:xfrm>
              <a:off x="4003532" y="201853"/>
              <a:ext cx="1824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034D2F31-098D-7B3C-01D4-4E5AB7E86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32" y="1131031"/>
            <a:ext cx="12627999" cy="42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6457607" y="5268410"/>
            <a:ext cx="931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9707436" y="5268410"/>
            <a:ext cx="971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768862" y="5268410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7533795" y="5268410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8688911" y="5268410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3494916" y="2842286"/>
            <a:ext cx="37969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Portion of overall  runtime (%)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6158620" y="4388431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75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7244631" y="534386"/>
            <a:ext cx="3750527" cy="523220"/>
            <a:chOff x="3780870" y="188601"/>
            <a:chExt cx="3750527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58972" y="188601"/>
              <a:ext cx="3472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Seeding and Chaining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A39180-8592-55D1-AD2D-1600D2F998B5}"/>
              </a:ext>
            </a:extLst>
          </p:cNvPr>
          <p:cNvSpPr txBox="1"/>
          <p:nvPr/>
        </p:nvSpPr>
        <p:spPr>
          <a:xfrm>
            <a:off x="6158620" y="3698296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80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23547-0FDB-05D9-2CB8-92EEFCA90D79}"/>
              </a:ext>
            </a:extLst>
          </p:cNvPr>
          <p:cNvSpPr txBox="1"/>
          <p:nvPr/>
        </p:nvSpPr>
        <p:spPr>
          <a:xfrm>
            <a:off x="6158620" y="3008159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85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181AC-CFD0-E695-823A-100CAE8D865E}"/>
              </a:ext>
            </a:extLst>
          </p:cNvPr>
          <p:cNvSpPr txBox="1"/>
          <p:nvPr/>
        </p:nvSpPr>
        <p:spPr>
          <a:xfrm>
            <a:off x="6158620" y="2318022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90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610FF-ADAB-8BBF-A849-C07818D620BC}"/>
              </a:ext>
            </a:extLst>
          </p:cNvPr>
          <p:cNvSpPr txBox="1"/>
          <p:nvPr/>
        </p:nvSpPr>
        <p:spPr>
          <a:xfrm>
            <a:off x="6158620" y="1627885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95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6DDEE3-7CA3-C339-013B-33EB64597431}"/>
              </a:ext>
            </a:extLst>
          </p:cNvPr>
          <p:cNvSpPr txBox="1"/>
          <p:nvPr/>
        </p:nvSpPr>
        <p:spPr>
          <a:xfrm>
            <a:off x="5959848" y="937748"/>
            <a:ext cx="59631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3199848" y="5307764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10603929" y="5307764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3390671" y="5307764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6036952" y="5307764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8568307" y="5307764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491757" y="2820135"/>
            <a:ext cx="37969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Average Sequenced Bases per Read (#)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1961735" y="4485123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10035410" y="607674"/>
            <a:ext cx="1859774" cy="523220"/>
            <a:chOff x="3780870" y="201853"/>
            <a:chExt cx="1859774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14430" y="201853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95315-0052-63BF-1A79-C925E0D836F2}"/>
              </a:ext>
            </a:extLst>
          </p:cNvPr>
          <p:cNvGrpSpPr/>
          <p:nvPr/>
        </p:nvGrpSpPr>
        <p:grpSpPr>
          <a:xfrm>
            <a:off x="12186774" y="607674"/>
            <a:ext cx="2214950" cy="523220"/>
            <a:chOff x="3780870" y="248652"/>
            <a:chExt cx="2214950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396FF-403B-FFA8-75A5-52BC407761B0}"/>
                </a:ext>
              </a:extLst>
            </p:cNvPr>
            <p:cNvSpPr/>
            <p:nvPr/>
          </p:nvSpPr>
          <p:spPr>
            <a:xfrm>
              <a:off x="3780870" y="366262"/>
              <a:ext cx="288000" cy="288000"/>
            </a:xfrm>
            <a:prstGeom prst="rect">
              <a:avLst/>
            </a:prstGeom>
            <a:solidFill>
              <a:srgbClr val="AA44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F6713-B3FD-2DAF-EEAA-DADBC32A447A}"/>
                </a:ext>
              </a:extLst>
            </p:cNvPr>
            <p:cNvSpPr txBox="1"/>
            <p:nvPr/>
          </p:nvSpPr>
          <p:spPr>
            <a:xfrm>
              <a:off x="4079911" y="248652"/>
              <a:ext cx="1915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UNCALLED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3B48EB-2ADD-ED01-FDD9-F833C8174065}"/>
              </a:ext>
            </a:extLst>
          </p:cNvPr>
          <p:cNvSpPr txBox="1"/>
          <p:nvPr/>
        </p:nvSpPr>
        <p:spPr>
          <a:xfrm>
            <a:off x="1961735" y="3958384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2000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9F3CE-7D15-E2FA-29AD-4077E361F1F2}"/>
              </a:ext>
            </a:extLst>
          </p:cNvPr>
          <p:cNvSpPr txBox="1"/>
          <p:nvPr/>
        </p:nvSpPr>
        <p:spPr>
          <a:xfrm>
            <a:off x="1961735" y="3431644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3000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FBACF-95D4-30B5-5500-0AEA1AC9608F}"/>
              </a:ext>
            </a:extLst>
          </p:cNvPr>
          <p:cNvSpPr txBox="1"/>
          <p:nvPr/>
        </p:nvSpPr>
        <p:spPr>
          <a:xfrm>
            <a:off x="1961735" y="2904904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4000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F610D-38E0-AF6D-AC05-D093D8F71D3D}"/>
              </a:ext>
            </a:extLst>
          </p:cNvPr>
          <p:cNvSpPr txBox="1"/>
          <p:nvPr/>
        </p:nvSpPr>
        <p:spPr>
          <a:xfrm>
            <a:off x="1961735" y="2378164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5000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7FE5F-2717-B636-7324-B4C4C17BF65C}"/>
              </a:ext>
            </a:extLst>
          </p:cNvPr>
          <p:cNvSpPr txBox="1"/>
          <p:nvPr/>
        </p:nvSpPr>
        <p:spPr>
          <a:xfrm>
            <a:off x="1961735" y="1851424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6000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756AB-15D8-5596-9FC2-0ABAC16E829A}"/>
              </a:ext>
            </a:extLst>
          </p:cNvPr>
          <p:cNvSpPr txBox="1"/>
          <p:nvPr/>
        </p:nvSpPr>
        <p:spPr>
          <a:xfrm>
            <a:off x="1961735" y="1324684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7000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F1EEBD-83B1-58A5-F511-242BDBADC165}"/>
              </a:ext>
            </a:extLst>
          </p:cNvPr>
          <p:cNvGrpSpPr/>
          <p:nvPr/>
        </p:nvGrpSpPr>
        <p:grpSpPr>
          <a:xfrm>
            <a:off x="5948524" y="607674"/>
            <a:ext cx="3795297" cy="523220"/>
            <a:chOff x="3780870" y="201853"/>
            <a:chExt cx="3795297" cy="5232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B5A585-E746-AC24-AC46-0AF6DC9AFE5D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EBBC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636204-1F2C-0DAA-E3BF-AF3BA65D6858}"/>
                </a:ext>
              </a:extLst>
            </p:cNvPr>
            <p:cNvSpPr txBox="1"/>
            <p:nvPr/>
          </p:nvSpPr>
          <p:spPr>
            <a:xfrm>
              <a:off x="4055203" y="201853"/>
              <a:ext cx="352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RawHash2-Minimizer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3BA841-098A-2F23-69D2-06CD63A88865}"/>
              </a:ext>
            </a:extLst>
          </p:cNvPr>
          <p:cNvGrpSpPr/>
          <p:nvPr/>
        </p:nvGrpSpPr>
        <p:grpSpPr>
          <a:xfrm>
            <a:off x="3609286" y="607674"/>
            <a:ext cx="2047649" cy="523220"/>
            <a:chOff x="3780870" y="201853"/>
            <a:chExt cx="2047649" cy="5232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8B885B-EA9B-6D1C-D0AC-A6F53BB68341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0A1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AF8BED-C3A7-AADA-3515-EE6A6FC89B61}"/>
                </a:ext>
              </a:extLst>
            </p:cNvPr>
            <p:cNvSpPr txBox="1"/>
            <p:nvPr/>
          </p:nvSpPr>
          <p:spPr>
            <a:xfrm>
              <a:off x="4003532" y="201853"/>
              <a:ext cx="1824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AC6B65-1085-E9AA-2E79-C2D7DE300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24" y="1160390"/>
            <a:ext cx="12256994" cy="40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3229342" y="5307764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10751410" y="5307764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3538156" y="5307764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6095944" y="5307764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8656798" y="5307764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110757" y="2820135"/>
            <a:ext cx="37969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Average Sequenced Chunks per Read (#)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505518" y="4465921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2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10547994" y="607674"/>
            <a:ext cx="1944439" cy="523220"/>
            <a:chOff x="3780870" y="184920"/>
            <a:chExt cx="1944439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99095" y="184920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95315-0052-63BF-1A79-C925E0D836F2}"/>
              </a:ext>
            </a:extLst>
          </p:cNvPr>
          <p:cNvGrpSpPr/>
          <p:nvPr/>
        </p:nvGrpSpPr>
        <p:grpSpPr>
          <a:xfrm>
            <a:off x="12774847" y="607674"/>
            <a:ext cx="1608790" cy="523220"/>
            <a:chOff x="3780870" y="231719"/>
            <a:chExt cx="1608790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396FF-403B-FFA8-75A5-52BC407761B0}"/>
                </a:ext>
              </a:extLst>
            </p:cNvPr>
            <p:cNvSpPr/>
            <p:nvPr/>
          </p:nvSpPr>
          <p:spPr>
            <a:xfrm>
              <a:off x="3780870" y="366262"/>
              <a:ext cx="288000" cy="288000"/>
            </a:xfrm>
            <a:prstGeom prst="rect">
              <a:avLst/>
            </a:prstGeom>
            <a:solidFill>
              <a:srgbClr val="DB80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F6713-B3FD-2DAF-EEAA-DADBC32A447A}"/>
                </a:ext>
              </a:extLst>
            </p:cNvPr>
            <p:cNvSpPr txBox="1"/>
            <p:nvPr/>
          </p:nvSpPr>
          <p:spPr>
            <a:xfrm>
              <a:off x="4076479" y="231719"/>
              <a:ext cx="1313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Sigmap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3B48EB-2ADD-ED01-FDD9-F833C8174065}"/>
              </a:ext>
            </a:extLst>
          </p:cNvPr>
          <p:cNvSpPr txBox="1"/>
          <p:nvPr/>
        </p:nvSpPr>
        <p:spPr>
          <a:xfrm>
            <a:off x="2505518" y="3861061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4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9F3CE-7D15-E2FA-29AD-4077E361F1F2}"/>
              </a:ext>
            </a:extLst>
          </p:cNvPr>
          <p:cNvSpPr txBox="1"/>
          <p:nvPr/>
        </p:nvSpPr>
        <p:spPr>
          <a:xfrm>
            <a:off x="2505518" y="3256203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6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FBACF-95D4-30B5-5500-0AEA1AC9608F}"/>
              </a:ext>
            </a:extLst>
          </p:cNvPr>
          <p:cNvSpPr txBox="1"/>
          <p:nvPr/>
        </p:nvSpPr>
        <p:spPr>
          <a:xfrm>
            <a:off x="2505518" y="2651345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8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F610D-38E0-AF6D-AC05-D093D8F71D3D}"/>
              </a:ext>
            </a:extLst>
          </p:cNvPr>
          <p:cNvSpPr txBox="1"/>
          <p:nvPr/>
        </p:nvSpPr>
        <p:spPr>
          <a:xfrm>
            <a:off x="2306745" y="2046487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7FE5F-2717-B636-7324-B4C4C17BF65C}"/>
              </a:ext>
            </a:extLst>
          </p:cNvPr>
          <p:cNvSpPr txBox="1"/>
          <p:nvPr/>
        </p:nvSpPr>
        <p:spPr>
          <a:xfrm>
            <a:off x="2306745" y="1441629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12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D41B74-C393-6EA6-F921-835317B058EE}"/>
              </a:ext>
            </a:extLst>
          </p:cNvPr>
          <p:cNvGrpSpPr/>
          <p:nvPr/>
        </p:nvGrpSpPr>
        <p:grpSpPr>
          <a:xfrm>
            <a:off x="6470283" y="607674"/>
            <a:ext cx="3795297" cy="523220"/>
            <a:chOff x="3780870" y="201853"/>
            <a:chExt cx="3795297" cy="523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08A7B6-7362-D521-1430-1D4726C065E0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EBBC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A9E2CC-C6E2-8D9E-9108-583873E29F99}"/>
                </a:ext>
              </a:extLst>
            </p:cNvPr>
            <p:cNvSpPr txBox="1"/>
            <p:nvPr/>
          </p:nvSpPr>
          <p:spPr>
            <a:xfrm>
              <a:off x="4055203" y="201853"/>
              <a:ext cx="352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RawHash2-Minimizer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E39BB0-400F-306E-2BC3-B2DA8A3AF861}"/>
              </a:ext>
            </a:extLst>
          </p:cNvPr>
          <p:cNvGrpSpPr/>
          <p:nvPr/>
        </p:nvGrpSpPr>
        <p:grpSpPr>
          <a:xfrm>
            <a:off x="4140220" y="607674"/>
            <a:ext cx="2047649" cy="523220"/>
            <a:chOff x="3780870" y="201853"/>
            <a:chExt cx="2047649" cy="5232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EE116E-55D0-B1F0-5945-84109486D4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0A1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565068-5D37-429E-7F14-2E470772DB48}"/>
                </a:ext>
              </a:extLst>
            </p:cNvPr>
            <p:cNvSpPr txBox="1"/>
            <p:nvPr/>
          </p:nvSpPr>
          <p:spPr>
            <a:xfrm>
              <a:off x="4003532" y="201853"/>
              <a:ext cx="1824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RawHash2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258969-F56F-A4FF-EEA8-CA1A08FB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82" y="1168552"/>
            <a:ext cx="12417635" cy="41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5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13699</TotalTime>
  <Words>184</Words>
  <Application>Microsoft Macintosh PowerPoint</Application>
  <PresentationFormat>Custom</PresentationFormat>
  <Paragraphs>124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Marc Asim SOYSAL</cp:lastModifiedBy>
  <cp:revision>210</cp:revision>
  <dcterms:created xsi:type="dcterms:W3CDTF">2020-07-31T16:50:25Z</dcterms:created>
  <dcterms:modified xsi:type="dcterms:W3CDTF">2023-08-29T13:32:28Z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2af3d263-ec5c-406e-8667-e26122fee6aa</vt:lpwstr>
  </property>
  <property fmtid="{D5CDD505-2E9C-101B-9397-08002B2CF9AE}" pid="3" name="CTP_TimeStamp">
    <vt:lpwstr>2020-08-01 06:58:57Z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