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Lst>
  <p:notesMasterIdLst>
    <p:notesMasterId r:id="rId44"/>
  </p:notesMasterIdLst>
  <p:handoutMasterIdLst>
    <p:handoutMasterId r:id="rId45"/>
  </p:handoutMasterIdLst>
  <p:sldIdLst>
    <p:sldId id="388" r:id="rId6"/>
    <p:sldId id="458" r:id="rId7"/>
    <p:sldId id="395" r:id="rId8"/>
    <p:sldId id="394" r:id="rId9"/>
    <p:sldId id="392" r:id="rId10"/>
    <p:sldId id="393" r:id="rId11"/>
    <p:sldId id="400" r:id="rId12"/>
    <p:sldId id="401" r:id="rId13"/>
    <p:sldId id="402" r:id="rId14"/>
    <p:sldId id="465" r:id="rId15"/>
    <p:sldId id="466" r:id="rId16"/>
    <p:sldId id="467" r:id="rId17"/>
    <p:sldId id="468" r:id="rId18"/>
    <p:sldId id="469" r:id="rId19"/>
    <p:sldId id="470" r:id="rId20"/>
    <p:sldId id="471" r:id="rId21"/>
    <p:sldId id="472" r:id="rId22"/>
    <p:sldId id="473" r:id="rId23"/>
    <p:sldId id="474" r:id="rId24"/>
    <p:sldId id="477" r:id="rId25"/>
    <p:sldId id="478" r:id="rId26"/>
    <p:sldId id="479" r:id="rId27"/>
    <p:sldId id="480" r:id="rId28"/>
    <p:sldId id="481" r:id="rId29"/>
    <p:sldId id="482" r:id="rId30"/>
    <p:sldId id="484" r:id="rId31"/>
    <p:sldId id="485" r:id="rId32"/>
    <p:sldId id="486" r:id="rId33"/>
    <p:sldId id="487" r:id="rId34"/>
    <p:sldId id="488" r:id="rId35"/>
    <p:sldId id="489" r:id="rId36"/>
    <p:sldId id="530" r:id="rId37"/>
    <p:sldId id="531" r:id="rId38"/>
    <p:sldId id="532" r:id="rId39"/>
    <p:sldId id="534" r:id="rId40"/>
    <p:sldId id="536" r:id="rId41"/>
    <p:sldId id="533" r:id="rId42"/>
    <p:sldId id="5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87644" autoAdjust="0"/>
  </p:normalViewPr>
  <p:slideViewPr>
    <p:cSldViewPr snapToGrid="0">
      <p:cViewPr varScale="1">
        <p:scale>
          <a:sx n="75" d="100"/>
          <a:sy n="75" d="100"/>
        </p:scale>
        <p:origin x="96" y="52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Theory</a:t>
          </a:r>
        </a:p>
        <a:p>
          <a:r>
            <a:rPr lang="en-US" dirty="0" smtClean="0"/>
            <a:t>Solvers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47014E7E-C307-4C2A-970E-C695FB79C7C1}" type="presOf" srcId="{F15F4BAA-E03C-4FBB-8DC5-D8199E2B5B25}" destId="{B00C9963-3894-4A20-9671-30E6C998310C}" srcOrd="0" destOrd="0" presId="urn:microsoft.com/office/officeart/2005/8/layout/equation1"/>
    <dgm:cxn modelId="{2FF167BB-53AA-46F6-9BE3-9E741AAD6F5D}" type="presOf" srcId="{B9633CDC-1820-4C3E-9CDA-0F72AA78B4DE}" destId="{09C4BBFD-C2FB-40E1-B00C-9D790D4F33B0}" srcOrd="0" destOrd="0" presId="urn:microsoft.com/office/officeart/2005/8/layout/equation1"/>
    <dgm:cxn modelId="{7617ABB3-06CA-4763-B17C-488FDEB94806}" type="presOf" srcId="{3F78C612-AE92-4725-8E75-52CBDD374727}" destId="{00071994-6C1D-412F-AFD2-B5C1F45A44A4}" srcOrd="0" destOrd="0" presId="urn:microsoft.com/office/officeart/2005/8/layout/equation1"/>
    <dgm:cxn modelId="{0EB7789B-EC8E-425A-843B-EA58E9561095}" type="presOf" srcId="{3A35AE93-9501-44D1-A4A6-35BD5B8F1FCA}" destId="{D289497B-AAA3-4A46-B5EB-832082DE316D}"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8922B35B-E8DB-4FE5-83B1-646DCC3AEA4A}" type="presOf" srcId="{C08D946E-1C49-4552-BB82-75F81120E61F}" destId="{C86CAA3B-F2D5-4490-AA38-6E9CB829F4B9}" srcOrd="0" destOrd="0" presId="urn:microsoft.com/office/officeart/2005/8/layout/equation1"/>
    <dgm:cxn modelId="{3D537452-631C-4F77-95D8-AF2E6CA52CAE}" type="presOf" srcId="{DA3693D4-BCA6-4C29-AF4C-85A989E68FAA}" destId="{4D781F7A-8DA0-4054-B089-AE82ED11AA58}" srcOrd="0" destOrd="0" presId="urn:microsoft.com/office/officeart/2005/8/layout/equation1"/>
    <dgm:cxn modelId="{1E72602A-09BB-4BAC-9071-C4CB50F9CD3D}" type="presParOf" srcId="{C86CAA3B-F2D5-4490-AA38-6E9CB829F4B9}" destId="{4D781F7A-8DA0-4054-B089-AE82ED11AA58}" srcOrd="0" destOrd="0" presId="urn:microsoft.com/office/officeart/2005/8/layout/equation1"/>
    <dgm:cxn modelId="{52EA3185-75BA-4011-BA72-DF9ECD26B943}" type="presParOf" srcId="{C86CAA3B-F2D5-4490-AA38-6E9CB829F4B9}" destId="{AFDF1215-3A76-4C55-AA10-D0A3D79B3211}" srcOrd="1" destOrd="0" presId="urn:microsoft.com/office/officeart/2005/8/layout/equation1"/>
    <dgm:cxn modelId="{86836028-8E6B-4886-8364-6716EDD5C446}" type="presParOf" srcId="{C86CAA3B-F2D5-4490-AA38-6E9CB829F4B9}" destId="{09C4BBFD-C2FB-40E1-B00C-9D790D4F33B0}" srcOrd="2" destOrd="0" presId="urn:microsoft.com/office/officeart/2005/8/layout/equation1"/>
    <dgm:cxn modelId="{724CA056-EB77-408A-9BA1-34EFCA4BE4DB}" type="presParOf" srcId="{C86CAA3B-F2D5-4490-AA38-6E9CB829F4B9}" destId="{06C5B2FA-7C04-4BDA-BF4A-58C5514187D3}" srcOrd="3" destOrd="0" presId="urn:microsoft.com/office/officeart/2005/8/layout/equation1"/>
    <dgm:cxn modelId="{E2BA2D30-06D2-4B36-9B39-1DA5161A2D63}" type="presParOf" srcId="{C86CAA3B-F2D5-4490-AA38-6E9CB829F4B9}" destId="{B00C9963-3894-4A20-9671-30E6C998310C}" srcOrd="4" destOrd="0" presId="urn:microsoft.com/office/officeart/2005/8/layout/equation1"/>
    <dgm:cxn modelId="{4EE36D42-C478-4CF4-9C51-2B14112BD4D9}" type="presParOf" srcId="{C86CAA3B-F2D5-4490-AA38-6E9CB829F4B9}" destId="{00EC796A-7198-4762-8B58-85EEE3C46FE2}" srcOrd="5" destOrd="0" presId="urn:microsoft.com/office/officeart/2005/8/layout/equation1"/>
    <dgm:cxn modelId="{6301ED80-D7FB-4B20-B9F1-7E6A57F10E8C}" type="presParOf" srcId="{C86CAA3B-F2D5-4490-AA38-6E9CB829F4B9}" destId="{00071994-6C1D-412F-AFD2-B5C1F45A44A4}" srcOrd="6" destOrd="0" presId="urn:microsoft.com/office/officeart/2005/8/layout/equation1"/>
    <dgm:cxn modelId="{7D415779-6382-4807-B683-2D58AF8ABE25}" type="presParOf" srcId="{C86CAA3B-F2D5-4490-AA38-6E9CB829F4B9}" destId="{86DB068B-DF58-4654-A59C-CB83BA021B6C}" srcOrd="7" destOrd="0" presId="urn:microsoft.com/office/officeart/2005/8/layout/equation1"/>
    <dgm:cxn modelId="{344865F9-FDF8-4BA2-B319-9E4A3800C291}"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A0118-0129-43BE-AFF1-F74F24B48B7E}" type="datetimeFigureOut">
              <a:rPr lang="en-US" smtClean="0"/>
              <a:t>7/2/2014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91B8A1-D5A2-469F-BDDE-168F4B533331}" type="slidenum">
              <a:rPr lang="en-US" smtClean="0"/>
              <a:t>‹#›</a:t>
            </a:fld>
            <a:endParaRPr lang="en-US"/>
          </a:p>
        </p:txBody>
      </p:sp>
    </p:spTree>
    <p:extLst>
      <p:ext uri="{BB962C8B-B14F-4D97-AF65-F5344CB8AC3E}">
        <p14:creationId xmlns:p14="http://schemas.microsoft.com/office/powerpoint/2010/main" val="30160556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37:48.067"/>
    </inkml:context>
    <inkml:brush xml:id="br0">
      <inkml:brushProperty name="width" value="0.07" units="cm"/>
      <inkml:brushProperty name="height" value="0.07" units="cm"/>
      <inkml:brushProperty name="color" value="#808080"/>
      <inkml:brushProperty name="fitToCurve" value="1"/>
    </inkml:brush>
  </inkml:definitions>
  <inkml:traceGroup>
    <inkml:annotationXML>
      <emma:emma xmlns:emma="http://www.w3.org/2003/04/emma" version="1.0">
        <emma:interpretation id="{65A2A6EE-1F1A-4357-98A6-99DA486A3F09}" emma:medium="tactile" emma:mode="ink">
          <msink:context xmlns:msink="http://schemas.microsoft.com/ink/2010/main" type="writingRegion" rotatedBoundingBox="8578,4798 23292,5033 23141,14478 8427,14243"/>
        </emma:interpretation>
      </emma:emma>
    </inkml:annotationXML>
    <inkml:traceGroup>
      <inkml:annotationXML>
        <emma:emma xmlns:emma="http://www.w3.org/2003/04/emma" version="1.0">
          <emma:interpretation id="{30FE06D4-36FC-4075-A44D-98780AC8240A}" emma:medium="tactile" emma:mode="ink">
            <msink:context xmlns:msink="http://schemas.microsoft.com/ink/2010/main" type="paragraph" rotatedBoundingBox="8578,4798 23292,5033 23237,8467 8523,8232" alignmentLevel="1"/>
          </emma:interpretation>
        </emma:emma>
      </inkml:annotationXML>
      <inkml:traceGroup>
        <inkml:annotationXML>
          <emma:emma xmlns:emma="http://www.w3.org/2003/04/emma" version="1.0">
            <emma:interpretation id="{5892C1F6-A1F4-4A0E-8284-97D4C3360A43}" emma:medium="tactile" emma:mode="ink">
              <msink:context xmlns:msink="http://schemas.microsoft.com/ink/2010/main" type="line" rotatedBoundingBox="8578,4798 23292,5033 23237,8467 8523,8232"/>
            </emma:interpretation>
          </emma:emma>
        </inkml:annotationXML>
        <inkml:traceGroup>
          <inkml:annotationXML>
            <emma:emma xmlns:emma="http://www.w3.org/2003/04/emma" version="1.0">
              <emma:interpretation id="{ACB7AEC7-7BC6-4383-9950-1C64C004AFEA}" emma:medium="tactile" emma:mode="ink">
                <msink:context xmlns:msink="http://schemas.microsoft.com/ink/2010/main" type="inkWord" rotatedBoundingBox="8578,4798 23292,5033 23237,8467 8523,8232"/>
              </emma:interpretation>
            </emma:emma>
          </inkml:annotationXML>
          <inkml:trace contextRef="#ctx0" brushRef="#br0">5880 1281 135 0,'0'0'111'16,"0"0"6"-16,26 2-35 15,-26-2-41-15,5 29-5 16,6-2-1-16,-11-27-6 0,8 50-3 16,-6-24-4-16,11 11-5 15,-2-6-1-15,7 9-7 16,1-6 2-16,7 13-6 16,6 8 2-16,7 16-4 15,6 8 0-15,7 19-2 16,14 15 0-16,2 8 2 15,3 2-2-15,0-2 3 16,-2-10-3-16,-1-11 4 16,-5-24-3-16,-2-18 2 15,-14-29-1-15,-2-16 0 16,-6-24 0-16,-2-15-2 16,-3-21 0-16,-5-16-2 0,-2-14 1 15,-4-15-1-15,-2-8 1 16,-2-13-3-16,2-2 3 15,-3-6-1-15,1 0 0 16,-1 5 3-16,0 5-1 16,1 9 2-16,-1 7-2 15,1 16 2-15,-4 8-2 16,1 16 2-16,-5 16-5 16,2 10-1-16,-13 29-6 15,0 0-6-15,31 0-18 16,-31 0-40-16,0 50-65 15,-2-6-2-15,7 14-1 0,-8 0 1 16</inkml:trace>
          <inkml:trace contextRef="#ctx0" brushRef="#br0" timeOffset="-2328.247">-101 415 109 0,'-24'-13'121'16,"24"13"0"-16,-44-52 3 16,33 20-75-16,-13-15-11 15,22 7-4-15,-11-18-9 16,18 8-7-16,8-10-5 0,16 2-3 15,10-2-3-15,19 2-2 16,13-3-1-16,16 1-4 16,23 2 1-1,14 3 0-15,10 7 0 0,16 9-1 16,13 13 1-16,11 12-1 16,5 20 0-16,-3 20 0 15,-10 24-1-15,-11 26 1 16,-16 19-3-16,-23 13 0 15,-35 18-2-15,-31 8 2 16,-29 11-3-16,-26 2 4 16,-32 0-4-16,-26-7 3 0,-29-11 0 15,-21-14 3-15,-16-15-1 16,-13-21 1-16,-13-18 0 16,-13-22 1-1,2-15-1-15,3-11 0 0,16-8 0 16,15-5 0-16,19-2 0 15,24 2 0-15,23 2-3 16,26 1-7-16,40-3-22 16,0 0-65-16,6 29-31 15,20-19-5-15,11-12 2 16</inkml:trace>
          <inkml:trace contextRef="#ctx0" brushRef="#br0" timeOffset="-1546.959">1322 1275 133 0,'0'0'120'16,"0"0"-2"-16,0 0-29 15,-29-10-46-15,29 10-5 16,0 0-6-16,-16 24-6 16,16-24-5-16,-3 31-4 15,3-31-3-15,35 55-2 16,-4-10 1-16,19 16-7 0,13 10 2 16,14 15-6-16,12 20 3 15,16 17-3-15,3 17 2 16,8 9-2-16,-1-1-1 15,-1 2 4-15,-7-14-2 16,-4-9 2-16,-8-25-3 16,-11-23-1-16,-8-24-6 15,-15-31-12-15,-6-11-31 16,-34-36-67-16,-3-12-24 16,-20-23-3-16,-12-13 0 15</inkml:trace>
          <inkml:trace contextRef="#ctx0" brushRef="#br0" timeOffset="-734.4145">3423 2199 114 0,'3'23'116'0,"7"6"2"15,3 0-16-15,11-24-64 16,26 6-5-16,-3-19-7 16,24-3-5-16,-2-12-5 15,18-9-6-15,-1-12-1 16,9-6-5-16,-3-11-2 0,0-5-2 15,3-2 0-15,-6 0-1 16,-7-3 1-16,-9 2 1 16,-12 3-3-16,-11 9 4 15,-16 4-5-15,-16 8 5 16,-15 8-7-16,-21 3 5 16,-16 11-5-16,-24 7 3 15,-19 8-1-15,-17 5 0 16,-17 9 1-16,-10 7 3 15,-13 13 4-15,3 11-4 16,-1 8 7-16,9 10-5 16,7 10 6-16,13 14-4 0,11 8 5 15,13 13-5-15,16 3 0 16,13 7 3 0,13-2-1-16,16 5 3 15,13-5-3-15,19-6 3 0,13-9-2 16,18-9 2-16,10-19-1 15,19-9 1-15,13-17-2 16,14-13-1-16,4-18 0 16,14-10 0-16,5-14-1 15,11-10-2-15,4-9 1 16,1-4-4-16,-5-6 2 16,-6 3-3-16,-5 5-1 15,-13 3-5-15,-11 10-4 0,-21 3-7 16,-5 16-15-16,-31-13-22 15,7 26-54 1,-47-8-36-16,26-11 3 16,-26 11 0-16</inkml:trace>
          <inkml:trace contextRef="#ctx0" brushRef="#br0" timeOffset="-2984.5345">20 55 5 0,'21'-34'98'16,"-21"34"6"-16,13-24 2 0,-13 24-43 15,0 0-19-15,0 0-5 16,0 0-4-16,-24 3-8 15,24-3-4-15,-15 34-7 16,12-5-6-16,-5 5-3 16,8 24-3-16,0 13-1 15,16 29-2-15,2 29 0 16,16 29-1-16,11 36 2 16,10 27-1-16,11 29 0 15,8 16 0-15,2 10-2 16,-5-11-1-16,0-15-9 15,-24-45-23-15,6-39-75 0,-27-50-14 16,-23-71 0-16,-14-72-3 16</inkml:trace>
          <inkml:trace contextRef="#ctx0" brushRef="#br0" timeOffset="421.8962">8233 1283 131 0,'0'0'117'16,"0"0"5"-16,-2-26-28 15,2 26-35-15,0 0-10 16,0 0-4-16,0 0-9 16,0 0-7-16,0 0-8 15,-3 42-4-15,6-10-4 16,5 18-8-16,2 15 3 16,6 17-6-16,5 18 2 15,5 16-4-15,6 12 2 16,-1 4-5-16,1-1 1 0,-6-10-2 15,3-5-10-15,-13-29-8 16,8-8-27-16,-30-53-48 16,6-26-42-16,-13-26 1 15,3-45-1-15</inkml:trace>
          <inkml:trace contextRef="#ctx0" brushRef="#br0" timeOffset="625.0314">8320 158 226 0,'-8'37'127'0,"-7"-6"-5"16,-6-2-6-1,-11 0-117-15,6-8-58 0,5 5-61 16,5 6-3-16,0-6-7 15,6 8 1-15</inkml:trace>
          <inkml:trace contextRef="#ctx0" brushRef="#br0" timeOffset="1375.0692">9296 1646 139 0,'39'32'120'0,"-39"-32"-1"0,40 21-5 15,-6 0-71-15,-34-21-4 16,63 21-6-16,-26-21-5 15,18 10-6-15,3-12-6 16,16 4-4-16,-1-12-3 16,6-1-4-16,8-10-2 15,2-2-1-15,1-9-3 16,-1-7 3-16,-5-9-4 16,-5-4 2-16,-10-1-4 0,-11-10 4 15,-11 5-5 1,-15-8 4-16,-14 6-3 15,-18-1 0-15,-18 4 2 16,-19 1-1-16,-21 9 1 0,-16 8-1 16,-20 10 3-16,-14 16-1 15,-11 15 1-15,-10 19 1 16,-5 21-1-16,0 21 1 16,3 24 2-16,4 21-3 15,12 18 4-15,12 19-2 16,14 7 4-16,20 14-1 15,27-3 4-15,26 0 0 16,24-21 0-16,32-13 5 16,28-24-4-16,30-26 1 15,17-29-3-15,27-26 0 16,11-24-4-16,12-24-2 0,6-10-3 16,-2-16-8-16,-4 3-11 15,-25-22-26-15,10 17-74 16,-37-11-22-16,-18-1-1 15,-40-7-1-15</inkml:trace>
          <inkml:trace contextRef="#ctx0" brushRef="#br0" timeOffset="2250.1151">11350 1073 146 0,'0'0'121'0,"32"-3"4"15,-32 3 2-15,18 40-71 0,-18-40-15 16,21 58-3-16,-10-22-8 16,20 28-9-16,-2-1-1 15,16 21-7-15,2 8-2 16,16 16-4-16,6 2-2 15,2 9-4-15,5-4 2 16,-3-10-1-16,6-5-3 16,-8-13 2-16,-2-16-2 15,-6-18 1-15,-5-19-2 16,-6-18 0-16,-2-22-2 16,-5-15 0-16,0-23 1 15,-3-19-1-15,0-24 1 16,-5-16 0-16,2-26 0 0,-5-15 4 15,3-14-1-15,3-8 2 16,-1 3-1-16,3 5 1 16,6 8-2-16,-1 16 3 15,3 27-1-15,8 20-2 16,0 24 3-16,-1 26-2 16,1 21 1-16,-3 29 0 15,1 27 0-15,-1 23 0 16,-2 24-2-16,-3 18 2 15,-1 18 1-15,-1 11-2 16,-3 1 2-16,-1-1-2 16,-7-13 2-16,5-11-1 0,-5-23 2 15,0-16-2-15,-3-26-1 16,-2-19 2-16,-1-18-2 16,3-24 0-16,0-18 1 15,-5-24 2-15,3-16-2 16,2-15 3-16,0-19 0 15,1-10 1-15,1-16-1 16,-1-3 2-16,-4-8-2 16,3 6-2-16,-5 5 3 15,-2 7-4-15,-1 17 1 16,0 13-4-16,-5 18 1 16,0 18-7-16,0 27-7 15,-10 5-27-15,18 37-101 0,-29-8-2 16,18 42-4-16,-23-13 0 15</inkml:trace>
        </inkml:traceGroup>
      </inkml:traceGroup>
    </inkml:traceGroup>
    <inkml:traceGroup>
      <inkml:annotationXML>
        <emma:emma xmlns:emma="http://www.w3.org/2003/04/emma" version="1.0">
          <emma:interpretation id="{429D1F3B-9828-4FAA-A900-0E0A044F3029}" emma:medium="tactile" emma:mode="ink">
            <msink:context xmlns:msink="http://schemas.microsoft.com/ink/2010/main" type="paragraph" rotatedBoundingBox="10863,11132 19682,10855 19782,14028 10963,14305" alignmentLevel="2"/>
          </emma:interpretation>
        </emma:emma>
      </inkml:annotationXML>
      <inkml:traceGroup>
        <inkml:annotationXML>
          <emma:emma xmlns:emma="http://www.w3.org/2003/04/emma" version="1.0">
            <emma:interpretation id="{E950A073-2A1C-4A65-BF5E-33983734B4E8}" emma:medium="tactile" emma:mode="ink">
              <msink:context xmlns:msink="http://schemas.microsoft.com/ink/2010/main" type="line" rotatedBoundingBox="10863,11132 19682,10855 19782,14028 10963,14305"/>
            </emma:interpretation>
          </emma:emma>
        </inkml:annotationXML>
        <inkml:traceGroup>
          <inkml:annotationXML>
            <emma:emma xmlns:emma="http://www.w3.org/2003/04/emma" version="1.0">
              <emma:interpretation id="{908A6A82-F550-4FA2-83FD-010971CB1551}" emma:medium="tactile" emma:mode="ink">
                <msink:context xmlns:msink="http://schemas.microsoft.com/ink/2010/main" type="inkWord" rotatedBoundingBox="10863,11132 19682,10855 19782,14028 10963,14305"/>
              </emma:interpretation>
            </emma:emma>
          </inkml:annotationXML>
          <inkml:trace contextRef="#ctx0" brushRef="#br0" timeOffset="4328.352">2145 6612 81 0,'0'0'117'0,"0"0"2"16,0 0 1-16,-8-27-50 0,8 27-34 15,0 0-5-15,0 0-6 16,0 0-5-16,34 29-3 16,-23-5-3-16,10 18 0 15,-5 5-4-15,7 17 1 16,1 9-3-16,2 14-2 15,-2 13-2-15,2 16-3 16,-5 13 1-16,3 13 0 0,-3 13 0 16,-3 10-1-16,-4 6-1 15,-1 0 3 1,-3-5-1-16,-2-11 0 16,-3-13 0-16,3-18-2 0,0-24 2 15,3-21-4-15,2-24 5 16,5-16-6-16,8-12 4 15,11-14-2-15,11-13 1 16,12-11 0-16,19-7 0 16,16-11 1-16,15-11-3 15,14-4 4-15,18-9-4 16,8-13 5-16,13-7-5 16,0-9 3-16,3-5-3 0,-3-10 1 15,-8-11 0 1,-8-13-2-16,-18-8 2 15,-16-13-4-15,-21-5 5 16,-21-5 0-16,-24-4 1 0,-23-1 0 16,-27 4 1-16,-31 6 0 15,-31 10 1-15,-35 13 0 16,-27 19-2-16,-20 13-1 16,-24 19 1-16,-13 15-2 15,-11 18 1-15,1 11-1 16,4 14 0-16,9 4 0 15,10 6 1-15,8 5-1 0,16 5 0 16,12 8-1 0,15 8-3-16,9 6-5 15,22 17-9-15,4-2-19 16,41 32-44-16,-1-11-52 0,27 13-1 16,4-7-1-16,20-6 1 15</inkml:trace>
          <inkml:trace contextRef="#ctx0" brushRef="#br0" timeOffset="5265.8994">7318 6107 158 0,'-42'2'120'0,"-11"-9"5"15,-7 1-4-15,-24-10-74 16,13 14-12-16,-24-9-9 0,6 19-8 15,-19 0-5-15,5 18-5 16,-7 6-2-16,2 18-1 16,-5 13-3-16,8 16 0 15,0 13-3-15,13 11 3 16,13 12-2-16,15 6 3 16,20-2-5-16,12-4 1 15,30-12 0-15,23-8 0 16,34-14-1-16,16-15-2 15,24-16 1-15,23-16-1 16,19-8 2-16,15-7-3 16,14-3 1-16,5-6-1 0,2 3 1 15,-2 3 2-15,0 8 0 16,-16 7 1-16,-12 9 0 16,-12 7 5-16,-18 11-2 15,-26 10 2-15,-24 6-1 16,-26 13 1-16,-24 2-1 15,-21 8 3-15,-23 1-3 16,-27 2 4-16,-24-11-3 16,-23-2 1-16,-21-11-1 15,-11-13-1-15,-16-10-1 16,-18-14-4-16,0-7 2 16,6-11-5-16,12-3 1 15,19-7-6-15,21 2-1 0,18-10-12 16,40 10-18-16,10-21-39 15,45 8-47-15,0 0 0 16,27-40 0 0,7-7-2-16</inkml:trace>
          <inkml:trace contextRef="#ctx0" brushRef="#br0" timeOffset="14552.8862">9033 5875 112 0,'0'0'106'0,"0"0"10"16,-18-31-17-16,18 31-31 15,0 0-17-15,0 0-8 16,-24 2-5-16,24-2-9 16,0 0-6-16,-3 32-9 0,1-8-2 15,9 15-5-15,-1 14 0 16,7 26-2 0,3 21 0-16,7 28-1 15,4 25-1-15,4 13-1 0,1 20-2 16,-3 12 2-16,0 4-3 15,-6 6 4-15,-7-8-2 16,-5-8 2-16,-6-16-2 16,-8-10 6-16,-2-24-3 15,-3-13 1-15,-5-24-1 16,2-21-4-16,1-21 0 16,2-18-2-16,5-19 1 0,3-26 1 15,0 0 0 1,0 0-1-16,27-24 1 15,-6 1 2-15,5-1-3 16,8-2 4-16,8 2-2 0,6 3-1 16,7 8 0-16,5 5 1 15,6 5 0-15,10 3-1 16,6 0 2-16,-1 0-1 16,9-8 0-16,5-5-2 15,2-5 2-15,5-6-2 16,1-5 0-16,-3 3-1 15,0 2-6-15,-5-5-4 16,2 19-7-16,-18-14-19 16,8 24-54-16,-32-13-46 15,-5 10 2-15,-32-20-5 16,-15-1 3-16</inkml:trace>
          <inkml:trace contextRef="#ctx0" brushRef="#br0" timeOffset="15584.191">8883 5928 33 0,'-39'-21'100'0,"39"21"4"16,0 0 5-16,-27-40-38 16,27 40-27-16,0 0-1 15,0 0 1-15,-13-26-2 16,13 26-2-16,0 0-4 16,26-8-3-16,-26 8-6 15,37-8-5-15,-10 0-4 0,15 11-3 16,5-6-3-16,11 6-3 15,10-8-2-15,16 5-2 16,11-3-2-16,10 1 0 16,14-1-2-16,12-5-1 15,6-2-1-15,8-6-5 16,10 0-10-16,-19-18-29 16,20 10-94-16,-30-13-5 15,-8-2 1-15,-28-14-5 16</inkml:trace>
          <inkml:trace contextRef="#ctx0" brushRef="#br0" timeOffset="15084.166">9328 7372 116 0,'-27'2'108'16,"27"-2"8"-16,0 0-6 16,-26 3-69-16,26-3-7 15,0 0-4-15,0 0-2 16,0 0-3-16,0 0-2 0,0 0-1 16,-19 24 0-16,19-24-4 15,0 0 1-15,22-37-5 16,9 19-1-16,6-9 1 15,13-4-1-15,16-9-5 16,15-2 1-16,14 0-6 16,13-5-2-16,15 2-5 15,-2-5-5-15,11 13-13 16,-17-8-18-16,17 30-42 16,-29-14-59-16,-6 18 4 15,-23-5-3-15,-19 6 4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8:11:49.673"/>
    </inkml:context>
    <inkml:brush xml:id="br0">
      <inkml:brushProperty name="width" value="0.07" units="cm"/>
      <inkml:brushProperty name="height" value="0.07" units="cm"/>
      <inkml:brushProperty name="color" value="#ED1C24"/>
      <inkml:brushProperty name="fitToCurve" value="1"/>
    </inkml:brush>
    <inkml:brush xml:id="br1">
      <inkml:brushProperty name="width" value="0.07" units="cm"/>
      <inkml:brushProperty name="height" value="0.07" units="cm"/>
      <inkml:brushProperty name="fitToCurve" value="1"/>
    </inkml:brush>
    <inkml:brush xml:id="br2">
      <inkml:brushProperty name="width" value="0.1" units="cm"/>
      <inkml:brushProperty name="height" value="0.1" units="cm"/>
      <inkml:brushProperty name="color" value="#3165BB"/>
      <inkml:brushProperty name="fitToCurve" value="1"/>
    </inkml:brush>
  </inkml:definitions>
  <inkml:trace contextRef="#ctx0" brushRef="#br0">119 273 56 0,'0'0'49'15,"0"0"0"-15,0 0 0 16,13-29 0-16,-13 29-3 0,0 0-1 16,6-24-9-16,-6 24-3 15,0 0-7 1,-19-26 0-16,19 26-3 15,0 0 0-15,-23-8-2 0,23 8-1 16,-32 0-1-16,6-3-3 16,2 8-3-16,-13-2-3 15,3 5-2-15,-8-3-4 16,-3 6 0-16,-2-1 0 16,-3 1-2-16,-3-1 0 15,1 3 0-15,-3 6-1 16,2-1 3-16,6 3-5 0,5 0 2 15,5 3 3-15,5 2-3 16,8 3 3 0,11 3-3-16,5-6 3 15,8 3-7-15,3-3 8 0,8 3-4 16,4 0-2-16,12-2 0 16,4-1 0-16,9-3 1 15,7 4-1-15,6-6 1 16,4 2-1-16,9-4 1 15,3 5-1-15,-1-3 1 16,0 2-1-16,3 6-1 16,-2 0 1-16,-3 8-1 15,-9 5 0-15,-7 3 1 0,-8 5-1 16,-13 2 2 0,-8 1-1-16,-13-3 2 15,-10 0-1-15,-9-3 2 16,-13-5 0-16,-2-5 1 0,-11-3 1 15,-7-5 0-15,-12-10 1 16,1-1-1-16,-13-7 1 16,-1-4-1-16,-2-7-2 15,-2-2 1-15,-4-6-2 16,12-5-1-16,4 2 0 16,9-2-2-16,12 3-1 15,11-1-3-15,29 11-5 16,-23-10-6-16,23 10-14 15,31 2-17-15,11 14-47 16,-8-13-26-16,16 2 2 16,0-10-3-16</inkml:trace>
  <inkml:trace contextRef="#ctx0" brushRef="#br0" timeOffset="714.9585">1019 872 36 0,'0'0'93'16,"0"0"1"-16,0 0 4 15,0 0-45-15,-21-34-7 16,21 34-9-16,-19-29-7 15,19 29-3-15,-34-21-3 16,34 21-1-16,-47-8-3 0,47 8-3 16,-58 11-4-16,26 10-1 15,-7 0-3-15,-1 13-3 16,1 3-1-16,0 10-2 16,-1 6-2-16,9 10 0 15,4 3-2-15,9 7 1 16,13-2-1-16,10-2 0 15,13-6-1-15,9-11 1 16,15-15 0-16,8-16 0 16,10-21 0-16,8-21 0 15,6-18 0-15,-3-11-1 16,0-16 1-16,-5-2-2 0,-6-3 2 16,-10 2 0-16,-13 6 1 15,-13 13-2-15,-11 5 2 16,-8 9 0-16,-13 9 1 15,-5 4 0-15,13 23 0 16,-45-29-1-16,17 21 0 16,-4 3 1-16,3 2-2 15,-3 3 1-15,9 3-6 16,-6-1-4-16,29-2-10 16,-32 19-10-16,35 4-19 15,-3-23-35-15,0 0-33 16,18 27 1-16,-18-27 1 15</inkml:trace>
  <inkml:trace contextRef="#ctx0" brushRef="#br0" timeOffset="1274.8563">1518 814 102 0,'0'0'103'16,"-26"0"5"-16,26 0-3 15,-34-10-57-15,34 10-13 0,0 0-10 16,0 0-6-16,-24 34-5 16,30 0-3-16,4 8-4 15,11 14 0-15,0 12-2 16,11 8 1-16,2-2-2 15,5 0 1-15,3-11-3 16,3-11 2-16,-3-18-4 16,0-15 1-16,3-30-2 15,-6-18-2-15,-2-21-3 16,-3-15-2-16,1-9 1 16,-12-13-1-16,-2 3 1 15,-5-3 0-15,-3 11 2 16,-5 10 0-16,-3 16 4 0,-5 8 2 15,-2 16 2-15,2 26 2 16,0 0-1-16,0 0 4 16,-13 39-1-16,15-2 2 15,-2 8-1-15,8 2 2 16,0 3 0-16,8 5 1 16,0-2-2-16,7 5-1 15,1-6-1-15,5-2-1 16,0-7-1-16,5 1-3 15,-2-7-7-15,-1-11-7 16,6 1-21-16,-37-27-45 16,55 8-45-16,-31-22-4 0,5-4 0 15,-11-24 0-15</inkml:trace>
  <inkml:trace contextRef="#ctx0" brushRef="#br0" timeOffset="1799.1547">2634 867 103 0,'-6'34'105'0,"4"-2"0"16,2 2-1-16,0-34-66 15,8 58-12-15,-1-32-7 0,17 11-7 16,0-6-2-16,7 4-3 15,-2 1 0 1,5-4 0-16,-2 0-1 16,-3-3-2-16,-5-11-1 0,-1-5 0 15,-23-13 0-15,27 5-1 16,-27-5-3-16,8-29 3 16,-11-2-2-16,-5-9 1 15,-3-10 1-15,4-10-1 16,-4-6 1-16,6-2-2 15,5-1 4-15,5 4-1 16,6 7 4-16,12 10 0 16,-2 6 4-16,16 19 0 15,-3 4 1-15,14 17-1 16,-1 10 0-16,6 13-2 16,-3 2 0-16,5 14-4 0,0 8-2 15,0 5 2-15,-5 5-4 16,0 6 4-16,-8-1-4 15,0-2 2-15,-7 0-1 16,-4-6 0-16,-7-7-5 16,-6-5-6-16,-2-4-12 15,-16-36-22-15,16 29-56 16,-16-29-29-16,-3-26-2 16,-2-11 0-16</inkml:trace>
  <inkml:trace contextRef="#ctx0" brushRef="#br0" timeOffset="2303.4555">4569 733 74 0,'21'-24'97'0,"-21"24"1"16,0-45-25-16,0 45-24 0,-23-49-2 16,23 49-8-16,-35-50-3 15,35 50-5-15,-50-43-3 16,22 30-5-16,-12-2-3 15,3 9-3-15,-7 6-5 16,-1 11-4-16,-2 7-2 16,-1 16-1-16,3 11-3 15,3 13 2-15,3 13-2 16,5 5 2-16,7 8-1 16,12 3 3-16,4 0-2 15,16-8 3-15,11-11-1 16,13-10 0-16,13-18-1 15,11-14-1-15,10-18 0 0,5-16-4 16,6-11-3-16,0-12-6 16,-1-9-8-16,-10-10-14 15,8 11-25-15,-29-24-50 16,6 13-26-16,-19-13 3 16,-6 2-1-16</inkml:trace>
  <inkml:trace contextRef="#ctx0" brushRef="#br0" timeOffset="2610.4115">4425-106 173 0,'-3'24'121'0,"-2"-1"0"15,10 22 0-15,-8-8-84 16,24 29-3-16,-5-1-7 15,16 22-6-15,-1 2 2 16,14 22-4-16,-3 10-1 16,8 10-3-16,-3 6 0 15,3 0-7-15,-2-3-3 16,-4-5-1-16,-4-13-4 16,-6-19 2-16,-5-18-5 15,-3-21-3-15,-2-19-14 16,-24-39-29-16,37-10-87 0,-32-32-5 15,6-16-2-15,-17-34-4 16</inkml:trace>
  <inkml:trace contextRef="#ctx0" brushRef="#br0" timeOffset="5091.42">9735 680 132 0,'0'0'117'15,"-35"0"2"-15,9-2 2 16,26 2-77-16,-55 2-10 16,55-2-7-16,-55 6-8 15,28 1-3-15,-7 1-3 16,10 8-5-16,1-3-1 15,23-13-1-15,-32 40-2 16,30-17-2-16,2-23 0 0,21 45 0 16,5-27-1-16,8-2 1 15,11-3-2-15,10-2 3 16,6-3-2-16,4 0 2 16,1 2-2-16,0 1 1 15,-8 5-1-15,-6-1 0 16,-7 4-1-16,-11 7 0 15,-13 6 0-15,-10-1 0 16,-11 3 0-16,-8 1 0 16,-13-1-2-16,-5-3 0 15,-9 6-2-15,-15-13-5 16,0-1-6-16,-10-15-8 16,2 5-15-16,-10-28-12 0,20 12-32 15,-10-21-45-15,24-5 3 16,5-10 1-16,21-11 35 15</inkml:trace>
  <inkml:trace contextRef="#ctx0" brushRef="#br0" timeOffset="5807.0786">9903 480 155 0,'0'0'123'0,"-37"3"6"0,37-3-3 16,-29-8-76-16,29 8-10 16,0 0-9-16,42-24-11 15,-10 1-10-15,20 4-1 16,12-2-6-16,9 6 0 15,11-1-4-15,8 5 2 16,3 9-2-16,-3-1-1 16,-2 14 0-16,-17-4-9 0,-4 12-8 15,-27-19-25-15,10 16-84 16,-52-16-2 0,42 23-4-16,-42-23 4 15</inkml:trace>
  <inkml:trace contextRef="#ctx0" brushRef="#br0" timeOffset="5518.3914">10050-143 86 0,'13'-34'104'16,"-13"34"2"-16,19-24-30 15,-19 24-26-15,26 3-3 16,-26-3-9-16,24 50-4 15,-16-13-4-15,13 26-3 16,-8 0-5-16,13 29 1 16,-5 5-4-16,11 16-5 15,-3 11 0-15,5 5-6 0,0 8 2 16,5-1-5-16,-2-2 1 16,0-15-5-1,-3-14-1-15,1-16-1 16,-7-18-6-16,-4-21-3 0,2-10-8 15,-26-40-10-15,32 18-20 16,-40-49-34-16,13 4-50 16,-20-23-1-16,-6-2 2 15,-14-19 4-15</inkml:trace>
  <inkml:trace contextRef="#ctx0" brushRef="#br0" timeOffset="6270.3507">11047 988 197 0,'0'34'124'0,"3"3"0"16,-3-37-39-1,10 50-40-15,-10-50-11 16,24 53-11-16,-6-22-6 16,14 9-3-16,-3-6-3 0,5 5 0 15,-5-5-3-15,2 1-1 16,-7-9-3-16,0-2 2 16,-24-24-3-16,0 0 0 15,0 0-1-15,5-35-1 16,-23-7-2-16,-6-10-3 15,0-11 1-15,-7-14-4 16,2-2 1-16,0-5 0 0,5 5 1 16,6 3-1-1,12 10 3-15,9 8 0 16,13 8 4-16,8 11 0 16,10 10 1-16,8 8 0 0,5 5-1 15,3 8 1-15,0 3-2 16,3 5-3-16,-9 5-7 15,-7-5-11-15,5 16-21 16,-42-16-42-16,42 13-45 16,-42-13 0-16,35 19-2 15,-35-19 6-15</inkml:trace>
  <inkml:trace contextRef="#ctx0" brushRef="#br0" timeOffset="6878.7771">12220 780 131 0,'0'0'85'0,"32"-2"5"16,-32 2 2-16,0 0-10 15,-14-48-16-15,14 48-18 16,-29-29-11-16,29 29-11 16,-52-23-8-16,20 17-7 15,-10 1-3-15,5 8-4 16,-2 10 1-16,2 5-1 0,3 9 0 16,5 12 1-16,3 6-1 15,10 13 0-15,3-1 0 16,8 4 0-16,7-3-2 15,6-6 0-15,8-7 0 16,10-13-1-16,11-17 0 16,2-15-1-16,9-18-1 15,2-8 0-15,5-14-2 16,-2-7-2-16,-4-6 1 16,-4 1-2-16,-5 2 1 15,-11 5 0-15,-3 14 2 16,-8 2 1-16,-18 29 3 15,0 0 0-15,24-11 2 0,-24 11 1 16,8 50 3-16,0-8-1 16,2 0 0-16,6 13 1 15,0 1-2 1,10-4 0-16,0 1-1 0,6-6 1 16,5-7-3-16,2-6-2 15,-2-5-1-15,-3-11-8 16,0-2-9-16,-10-24-15 15,13 16-31-15,-27-32-64 16,-10 24-11-16,29-50-2 16,-15 19 3-16</inkml:trace>
  <inkml:trace contextRef="#ctx0" brushRef="#br0" timeOffset="7379.7301">12436 33 233 0,'-19'34'128'0,"11"6"-1"0,-2-11-8 16,10-3-118-16,16 3-22 15,-16-29-44-15,60 40-58 16,-10-25-4-16,16 1 3 16,2-5-2-16</inkml:trace>
  <inkml:trace contextRef="#ctx0" brushRef="#br0" timeOffset="7196.0606">12828 617 156 0,'-6'26'108'0,"6"-26"7"15,13 29-37-15,-13-29-36 16,21 32 0-16,-21-32-5 16,43 45 0-16,-25-22-4 15,19 17-1-15,-14-3-6 16,14 15-3-16,-10-2-7 0,4 11-2 15,-5-6-7-15,-2 5-1 16,-6-4-2 0,-2-6-4-16,-5-11-4 0,-9-10-6 15,-2-29-7-15,0 0-16 16,0 0-33-16,-34-32-75 16,16-18-1-16,-19-31 0 15,-5-14 1-15</inkml:trace>
  <inkml:trace contextRef="#ctx0" brushRef="#br0" timeOffset="7850.0343">13235 593 158 0,'26'56'125'0,"1"9"-1"15,-9-4 0-15,16 7-73 16,-15-12-17 0,20 7-10-16,-10-8-8 0,11 0-5 15,-9-13-3-15,1-5 0 16,-3-13-2-16,0-3-2 16,-29-21 1-16,34 5-1 15,-34-5 0-15,10-42-1 16,-15 2 0-16,0-7-2 15,-6-11 1-15,1-7-3 16,2-6 3-16,0-3-4 0,8 3 2 16,3 0-2-16,7 13 1 15,3 8 0 1,8 11 1-16,3 15 0 16,5 8 1-16,5 16 1 0,0 8 0 15,0 10 1-15,6 6 1 16,-1 8 2-16,1 7-1 15,2 8 1-15,-3 9-2 16,6 4 2-16,-6 3-1 16,4 6 0-16,-7 4-3 15,-1 4 1-15,-4-6-4 16,-5-8-1-16,1-5-3 16,-14-16-8-16,3 0-9 15,-16-42-18-15,15 29-39 16,-17-53-60-16,4-8 0 15,-15-25 1-15,8-12 2 16</inkml:trace>
  <inkml:trace contextRef="#ctx0" brushRef="#br0" timeOffset="8460.4625">14124 575 219 0,'0'0'138'0,"0"0"-2"15,21-34 4-15,26 29-91 16,-7-16-15-16,23 7-11 16,0-4-8-16,16 7-5 15,-3 4-4-15,3 4-3 0,3 6-3 16,-1-1-3-16,1 9-8 16,-16-14-25-16,12 16-104 15,-33-13 1-15,-5 0-7 16,-40 0-1-16</inkml:trace>
  <inkml:trace contextRef="#ctx0" brushRef="#br0" timeOffset="8190.2744">14411-272 157 0,'16'82'127'16,"-1"7"0"-16,17 24 4 0,-11-2-75 16,26 33-17-16,-2-2-12 15,10 16-10-15,0-3-3 16,6 3-5-16,-3-8-1 15,-3-11-6-15,-2-15 0 16,-9-13 0-16,-7-22-4 16,-5-18-6-16,-6-11-9 15,-18-23-8-15,10 3-18 16,-18-40-30-16,0 0-60 16,-31-3-2-16,10-21 6 15,-16-20 1-15</inkml:trace>
  <inkml:trace contextRef="#ctx0" brushRef="#br0" timeOffset="3516.5705">7060 375 125 0,'-3'-31'100'16,"-5"4"7"-16,-5-7-37 15,13 34-19-15,-34-42-13 16,34 42-6-16,-53-29-1 16,22 26-3-16,-14-4-5 15,6 12-5-15,-14 3-3 16,3 8-4-16,-8 10 4 16,-2 11-8-16,-3 7 2 15,2 14-5-15,-2 11 2 16,3 4-4-16,2 17 3 15,8-1-1-15,10 6-4 16,14 2 2-16,15 0 1 0,19 1-1 16,19-9 0-16,15-2 1 15,16-19-2-15,15-5 1 16,11-13-1-16,11-13 0 16,2-16-1-16,1-8-1 15,-6-7-1-15,-5-12-1 16,-11 1-5-16,-13-11-6 15,-5 8-13-15,-29-20-28 16,5 12-75-16,-26-16-2 16,-3 3 1-16,-18-15-3 15</inkml:trace>
  <inkml:trace contextRef="#ctx0" brushRef="#br0" timeOffset="4050.6096">7838 793 123 0,'-15'-23'110'0,"15"23"0"16,-45-19 0-16,21 17-71 16,-15-14-9-16,5 13-8 15,-14 1-6-15,6 9-1 16,-5 7-3-16,2 12-4 16,-2 11-1-16,7 10-1 15,3 16-2-15,11 16 0 16,5 5-2-16,13 11 0 15,14-6-1-15,9-4 2 16,14-12-3-16,11-12 1 16,12-27-2-16,9-21 2 15,7-26-1-15,1-24-1 0,-4-16 1 16,-2-15-1-16,-2-6 0 16,-11-7-1-1,-13 2 1-15,-11 3-2 16,-10 7 1-16,-14 11-3 0,-10 11-2 15,-13 8-5-15,-2 18-7 16,-17 0-5-16,11 23-6 16,-13-7-6-16,19 26-13 15,-14-10-19-15,26 12-42 16,1 4 4-16,10-4 5 16,13 1 55-16</inkml:trace>
  <inkml:trace contextRef="#ctx0" brushRef="#br0" timeOffset="4550.9582">8070 888 154 0,'2'24'118'0,"-2"-24"1"16,0 0-4-16,8 26-78 15,-8-26-10-15,29 24-10 16,-5-9-7-16,13 12-2 15,2 7-3-15,9 5-1 16,-1 3 1-16,3 3-1 16,-8-5-1-16,-3-4 1 15,-4-4 0-15,-12-6-3 0,-23-26 0 16,29 27 0-16,-29-27-2 16,0 0 0-16,5-27 1 15,-7 1 0-15,-3-13-1 16,-1-6 1-16,1-10 0 15,5-11-1-15,3 3 1 16,5-6 0-16,5 6 1 16,8 8 1-16,5 8 3 15,8 10-1-15,6 11 1 16,4 20 1-16,1 12-1 16,2 17 0-16,1 9 0 15,-1 13 0-15,-7 2-2 0,2 11 1 16,-11 0-1-16,-2-3 1 15,-8-5-2 1,0-6 0-16,-8-4-6 16,-7-14-4-16,4 3-12 0,-10-29-19 15,0 0-44-15,0 0-49 16,0 0 1-16,-13-31-1 16,18 4 2-16</inkml:trace>
  <inkml:trace contextRef="#ctx0" brushRef="#br0" timeOffset="13678.3822">22051 583 156 0,'0'0'104'16,"0"0"-2"-16,18-26-10 16,-18 26-47-16,0 0-8 15,0 0-9-15,-39-3-6 0,39 3-4 16,-42 32-1-16,21-3 0 16,-8 7-1-1,5 12-2-15,-5 7-2 16,8 11-1-16,0 7-3 0,11 6 2 15,2-3-2-15,10 1-1 16,6-14-3-16,8-11 1 16,8-17-3-16,7-12-1 15,6-25 1-15,8-17-3 16,2-18 0-16,1-13-2 16,-1-7-1-16,0-12-2 15,1 3 0-15,-9 1-1 0,-5 7 1 16,-10 5-1-16,-6 14 4 15,-10 7 0 1,-8 32 4-16,0-23 0 16,0 23 3-16,-24 21 0 0,24-21 3 15,-28 50 0-15,14-16 0 16,7 8 3-16,-4-3-2 16,11 3 1-16,5-2-2 15,11 2 2-15,5-5-2 16,13 0 0-16,8-8-2 15,8-1-2-15,8-4 0 16,0-3-1-16,3-8-3 0,-4-7-6 16,-4-1-7-1,-14-18-15-15,9 21-40 16,-27-32-66-16,-21 24-1 16,23-45-1-16,-20 11 1 0</inkml:trace>
  <inkml:trace contextRef="#ctx0" brushRef="#br0" timeOffset="14062.6506">22761-6 197 0,'0'0'125'0,"-10"45"2"16,10-45-2-16,-8 50-61 0,8-50-33 16,13 44-5-16,-13-44-8 15,37 63 0-15,-14-21-1 16,11 16-6-16,-2 8 3 16,13 16-6-16,-1 7 3 15,1 11-6-15,-5 5 3 16,-1 3-9-16,-2 0 0 15,-6-6 0-15,-4-2-3 16,-9-16-1-16,-5-7-5 16,-5-22-3-16,3-2-7 15,-11-30-9-15,10 6-19 16,-10-29-35-16,0 0-49 0,-23-37-1 16,9 8 4-16,-12-18 2 15</inkml:trace>
  <inkml:trace contextRef="#ctx0" brushRef="#br0" timeOffset="14371.2469">22808 749 98 0,'0'0'102'15,"0"0"10"-15,0 0 3 16,-10-27-53-16,10 27-6 15,0 0-3-15,37 11-6 0,-37-11-5 16,37 2-6-16,-37-2-9 16,63 11-4-16,-24-6-7 15,14 6-4 1,-3-6-5-16,10 3-3 0,1 0-1 16,-1 0-1-16,1 0-5 15,-9-6-2-15,-2 6-7 16,-13-13-10-16,8 15-27 15,-45-10-52-15,31-18-36 16,-31 18-1-16,8-34 0 16</inkml:trace>
  <inkml:trace contextRef="#ctx0" brushRef="#br0" timeOffset="14871.464">23369 352 336 0,'-8'42'139'16,"-8"-8"-1"-16,16 5-5 16,-5-10-116-1,18-3-9-15,13-4-12 16,6-7-13-16,23 6-21 0,-5-23-37 15,26 12-59-15,-5-10 2 16,13 11-3-16,-7-9 4 16</inkml:trace>
  <inkml:trace contextRef="#ctx0" brushRef="#br0" timeOffset="14655.3134">23639 617 290 0,'0'34'134'0,"11"8"-4"15,-11-7 3-15,16 15-93 16,-11-11-14-16,21 8-9 16,-2-2-7-16,10 8-2 15,3-1-4-15,2 1 1 16,1-3-5-16,-1-3-1 0,-2-2-4 15,-11-6-3-15,-2-4-8 16,-24-35-14-16,26 39-26 16,-26-39-57-1,-13-26-22-15,-5-8-1 0,2-11 2 16</inkml:trace>
  <inkml:trace contextRef="#ctx0" brushRef="#br0" timeOffset="15991.4239">24523 893 137 0,'0'0'115'0,"0"0"4"16,32-10 3-16,-32 10-50 16,0 0-18-16,0 0-13 15,0 0-9-15,-24-11-9 16,24 11-8-16,-34 3-3 15,34-3-4-15,-45 10-1 16,19 1-3-16,-3 5-1 16,5 2-1-16,1 6-1 15,-1 7 1-15,3 4 0 16,2 7 1-16,4 5-1 16,9 3 2-16,4-3-2 0,10 3 2 15,5-5-2-15,11-6 1 16,4-7-1-16,15-11-1 15,4-10 1-15,5-14-1 16,1-10 0-16,0-16-2 16,-3-3 1-16,-3-12-1 15,-5-4-1-15,-10-4 0 16,-6-4 0-16,-8 1-2 16,-7 3 0-16,-9-1-2 15,-7 8-2-15,-8 1-3 16,-5 4-3-16,-9 3-5 15,4 14-1-15,-9-4-5 16,32 27-3-16,-50-26-7 0,50 26-6 16,-26-11-5-16,26 11-9 15,0 0-13-15,26-2-19 16,-26 2-17-16,47-11 2 16,-10 9 12-16,0-1 68 15,0 3 22-15,0 3 0 16,0 10 8-16,-6-3 74 15,1 14 30-15,-6 0 5 16,3 10 3-16,-13-8-31 16,21 24-17-16,-19-18-19 15,16 18-12-15,-10-16-15 16,13 16-8-16,-8-13-2 0,2 2-5 16,-5-10-3-16,1-3-2 15,-27-26-1-15,39 29-1 16,-39-29-1-16,24 6-1 15,-24-6-1-15,5-32-1 16,-10 3 2-16,0-10-2 16,-3-11 2-16,-3-3-2 15,3-13 1-15,6 3-1 16,4-3 2-16,9 9-2 16,5-1 2-16,5 13 0 15,8 11 0-15,5 10 0 16,3 11 2-16,7 10-2 15,-2 6 2-15,6 5 0 0,-4 8 0 16,4 5 0-16,-6 2 0 16,3 6 2-16,-9 0-2 15,6 0 1 1,-13 3-2-16,3 2 0 0,-3 0-2 16,-5 3 0-16,-3 0-1 15,-6-6 1-15,1 6-3 16,-8-3 2-16,8 6 0 15,-8-6 0-15,2-3 0 16,3 1 2-16,1-6-1 16,7 3 0-16,2-5 2 15,6-6-1-15,3-7-1 0,5-6 1 16,2-7-1-16,0-6-3 16,1-6-2-16,-6-1-5 15,-2-1-9-15,-17-13-17 16,12 26-65-16,-33-20-46 15,6 23 0-15,-23-27-1 16,-1 17 1-16</inkml:trace>
  <inkml:trace contextRef="#ctx0" brushRef="#br0" timeOffset="10795.5172">16917 259 33 0,'3'-23'86'0,"-3"23"1"16,5-32-26-16,-13-5-7 15,8 37-2-15,-2-52-3 16,2 52-5-16,-11-55-6 16,11 55-4-16,-21-50-5 15,21 50-5-15,-32-42-2 0,32 42-5 16,-55-27-2 0,24 25-2-16,-17 4-2 15,1 6-2-15,-11 11-3 16,-2 7-1-16,-6 16-2 0,3 8-2 15,0 18 3-15,2 11-4 16,9 8 3-16,9 8-3 16,15 7 3-16,12 3-3 15,16 1 2-15,18-1-2 16,22-8-2-16,20-5 2 16,19-10-3-16,10-14 2 15,14-13-2-15,2-18 0 0,8-16 1 16,-2-18-2-16,-9-14-1 15,-12-12 0 1,-9-4 0-16,-12-7 0 16,-14-5 0-16,-10 4 0 0,-14 7 1 15,-12-4 2-15,-9 0 0 16,-7 3 0-16,-9 3 2 16,-7-3 0-16,-5 0 1 15,-6-5-1-15,-5 3 0 16,-5-1 0-16,-5 3 1 15,-3-2-1-15,-6 2 0 16,1 0-1-16,-3 2 2 16,3 1-2-16,-1 5 4 15,11 3-4-15,3 2 3 16,3 5-1-16,4 6 0 16,27 5 2-16,-36 8-1 15,36-8 0-15,-22 39-1 0,22-7 1 16,6 7-1-16,7 6 0 15,3 13-1-15,7-3 0 16,6-2-4-16,3-6-4 16,2 0-18-16,-10-23-28 15,10-5-67-15,-10-19 0 16,7-11-2-16,-12-21-1 16</inkml:trace>
  <inkml:trace contextRef="#ctx0" brushRef="#br0" timeOffset="11550.4687">17738 1072 113 0,'-27'5'102'15,"27"-5"2"-15,0 0-16 16,-10-42-37-16,10 42-12 16,26-50-8-16,1 27-6 15,1-6-5-15,12 8-6 16,-1-3-4-16,9 6-5 15,2 2-2-15,2 0 0 0,-2-2-2 16,3 5 0-16,-8-3-1 16,-6 0 0-16,-5 3-1 15,-8 0 0-15,-26 13 0 16,32-27-1-16,-32 27 0 16,3-29-1-16,-3 29 1 15,-37-31-1-15,8 12 0 16,-11 1 0-16,-7 2 0 15,-8-2 0-15,-6 7 2 16,-7 6-1-16,2 10 1 16,1 11 3-16,1 10 0 15,12 14 3-15,7 7 2 16,16 16 2-16,11 8 0 0,15 6 3 16,11-4 0-16,18 6 2 15,3-13-2-15,19 0 0 16,2-14-4-1,10-10 0-15,3-18-1 0,3-8-3 16,0-11-6-16,-1-15-7 16,4 2-12-16,-14-29-20 15,8 18-44-15,-16-20-40 16,-2 5-2-16,-16-11 1 16,3 3 2-16</inkml:trace>
  <inkml:trace contextRef="#ctx0" brushRef="#br0" timeOffset="12030.8015">18508 735 207 0,'13'53'111'0,"6"0"2"16,7 10-35-16,-2-13-40 15,18 13-10-15,-3-16-12 16,6 3-5-16,-5-8-5 16,2-8-2-16,-13-7-3 15,-3-11 0-15,-26-16-1 0,37 13 1 16,-37-13 0 0,0 0 1-16,8-32-1 15,-14 6 0-15,-2-3-1 16,-2-11 0-16,-3-4-1 0,0-14-1 15,5-3 1-15,5-2-1 16,3 0 3-16,11 5 0 16,7 0 2-16,11 16-1 15,8 8 4-15,5 18-1 16,5 14 2-16,8 15-1 16,3 16 0-16,3 16-1 15,-3 12-1-15,2 4 1 16,-5 5-3-16,-2 2 2 15,-8-5-3-15,-3-5-1 16,-8-8-9-16,-10-18-14 16,7 2-27-16,-31-34-58 0,0 0-14 15,26 2-1-15,-26-2 0 16</inkml:trace>
  <inkml:trace contextRef="#ctx0" brushRef="#br0" timeOffset="12571.1546">19758 1033 163 0,'29'29'111'0,"-6"-29"0"16,3-8 0-16,11-5-75 15,3-14-8-15,12 1-8 16,-2-6-5-16,8 1-4 16,-8 2 0-16,5 5 0 15,-7-5-2-15,-1 11 1 16,-13 0-2-16,-5 7-1 16,-29 11-1-16,40-16-1 0,-40 16-1 15,0 0-3 1,0 0 1-16,0-31-3 15,0 31 1-15,-40-32 0 16,11 14 1-16,-8 2-2 0,-10 0 1 16,-3 6 1-16,-5 4 2 15,0 12 2-15,-3 7 1 16,5 13 4-16,6 6-1 16,13 15 3-16,7 6-1 15,14 12 2-15,13 6-3 16,13 3 1-16,11 0-2 15,15-1-1-15,11-10-2 16,8-10-1-16,8-11 0 16,5-13-3-16,3-19-3 15,-3-12-6-15,5-3-10 16,-16-30-20-16,14 22-47 16,-24-26-54-16,3 5 0 0,-19-11-1 15,0 3 2-15</inkml:trace>
  <inkml:trace contextRef="#ctx0" brushRef="#br0" timeOffset="13068.9584">20702 843 150 0,'0'0'111'16,"5"35"5"-16,-5-35 0 15,0 0-62-15,24 34-14 0,-24-34-10 16,47 31-9-16,-21-10-5 16,14 6-3-16,-3 7-5 15,2 8-1-15,0-3-1 16,1 3 0-16,-6-5-1 16,-5 0-1-16,-8-8-2 15,0-5 1-15,-21-24-1 16,21 23-1-16,-21-23-1 15,0 0 1-15,-5-29-1 16,-6 3 1-16,-2-11-1 16,-5-7-1-16,-1-6 0 15,-2-14 0-15,6 1 1 16,4-5-2-16,8 2 1 0,9 0-1 16,7 6 4-16,16 5-2 15,8 7 2-15,10 12-1 16,11 9 0-1,2 12-1-15,6 9 0 0,0 12-3 16,0 9-8-16,-14 4-11 16,3 15-26-16,-23-8-69 15,0 8-10-15,-32-34 3 16,28 40-4-16</inkml:trace>
  <inkml:trace contextRef="#ctx0" brushRef="#br0" timeOffset="18571.0054">15084 2135 78 0,'0'0'63'0,"0"0"4"15,-16-29 1-15,16 29-7 16,-26-6-7-16,26 6-9 16,-32 0-9-16,32 0-5 15,-34 16-7-15,34-16-5 16,-21 48-5-16,19-12-3 16,2 9-3-16,7 16-3 15,7 12-2-15,4 14 0 16,3 10-3-16,5 3 0 15,1 0-1-15,-4-5 1 16,1-6-2-16,-3-12 1 0,-3-17 0 16,-2-20 2-16,-3-17-2 15,-13-23 3-15,24-5-2 16,-24 5 0-16,26-47 1 16,-10 15 1-16,3-5-1 15,-1 3-1-15,6 10 1 16,5 6-1-16,5 13 1 15,5 7-1-15,9 14 1 16,7 5-1-16,5 8 1 16,3 0 0-16,3 0 0 15,-3-8 0-15,-2-3-4 16,-9-15-11-16,4 2-24 0,-22-13-64 16,0-7-12-16,-8-12-3 15,-5-10 0-15</inkml:trace>
  <inkml:trace contextRef="#ctx0" brushRef="#br0" timeOffset="18152.7146">15060 2187 2 0,'0'0'8'0,"0"0"-4"16,-18 29-2-16,18-29-2 15,0 0 2-15,0 0-1 16,0 0 0-16,0 0-1 0,0 0-3 16,10-23-6-1,-10 23 2-15,0 0 7 16</inkml:trace>
  <inkml:trace contextRef="#ctx0" brushRef="#br0" timeOffset="19126.8321">16310 2477 61 0,'23'-21'92'16,"-23"21"2"-16,-8-29-28 16,8 29-10-16,-26-8-6 15,26 8-10-15,-45 2-6 16,22 6-3-16,-14-5-7 15,5 13-4-15,-10-6-4 16,5 14-5-16,-5 2-3 16,6 11-3-16,-1 5-3 15,8 5 0-15,3 6-1 0,7 2 1 16,9 3-2-16,10 0 3 16,10-5-2-16,14-6 1 15,10-8-1-15,13-7 1 16,11-11-1-16,3-11 0 15,7-12-1-15,0-9 0 16,-2-12 1-16,-8-6-1 16,-11-11 1-16,-7-4-1 15,-17-4 0-15,-9-4-3 16,-12 4 2-16,-10-4-2 16,-7 4 0-16,-9 4-3 15,-2 7-1-15,-11 0-7 16,5 11-7-16,-10-1-16 0,18 19-30 15,-2 3-46-15,26 5-1 16,-26 5 3 0,26-5 0-16</inkml:trace>
  <inkml:trace contextRef="#ctx0" brushRef="#br0" timeOffset="19798.4587">16628 2566 7 0,'-3'-24'93'16,"3"24"4"-16,0 0 4 15,0 0-35-15,0 0-13 16,5 32-10-16,14 5-10 16,-6 0-8-16,13 12-4 15,1 4-6-15,9 8-3 16,4-9-4-16,2 6-2 16,0-11-4-16,3-5 0 15,2-10 0-15,-5-11-3 0,3-8 1 16,-6-13-2-1,-2-8-2-15,-3-15-2 16,1-9 0-16,-9-10-2 16,-8-3-2-16,1-10 1 0,-6 5 0 15,-8-3 1-15,-2 11 2 16,-3 3 2-16,-3 15 3 16,3 24 4-16,0 0 2 15,0 0 2-15,0 0 1 16,5 50 0-16,9-8 0 15,7 8 0-15,2 3-2 16,6 2-2-16,5-5-2 0,3-5 0 16,5-8-1-16,-2-8 1 15,-1-14-2 1,1-9 2-16,-4-17 1 16,1-7 0-16,-5-14 0 0,-1-10 0 15,-7-11 0-15,-3-12-1 16,-5-6 1-16,-3 0-3 15,-5-3-1-15,-5-2-6 16,-3 15-3-16,-6-2-8 16,6 24-7-16,-8 2-12 15,8 37-21-15,0 0-26 16,0 0-24-16,-15 26 0 16,15 6 6-16</inkml:trace>
  <inkml:trace contextRef="#ctx0" brushRef="#br0" timeOffset="20370.8557">18116 2863 91 0,'0'0'103'16,"0"0"5"-16,0 0-1 16,27 32-44-16,-27-32-27 15,44 5-10-15,-15-5-8 16,11 5-6-16,2-5-5 0,3 6-2 16,-1-4-2-16,-2-4-3 15,3 2 0-15,-5-6-2 16,-4-2 0-16,-4-7-1 15,-6-1-1-15,-5-8-1 16,-5-2 0-16,-11 0 0 16,-2-3 0-16,-8-3 0 15,-6 3 1-15,-10 0 0 16,-3 6 0-16,-2-1 1 16,-5 11 1-16,-1 2 2 15,-2 11 1-15,0 11 2 16,-3 7 2-16,5 14 4 15,1 4 3-15,4 14 2 0,4-5 2 16,10 16 3-16,5-14 0 16,16 8 0-16,5-15-1 15,21 2-1-15,5-19-3 16,22-2-1-16,5-15-5 16,7-4-3-16,1-10-3 15,0-7-4-15,2-4-9 16,-16-7-14-16,9 15-25 15,-32-17-50-15,5 9-27 16,-16-7-2-16,-5 0 3 16</inkml:trace>
  <inkml:trace contextRef="#ctx0" brushRef="#br0" timeOffset="20783.1436">19126 2503 203 0,'3'52'118'0,"2"1"0"15,1 2-2-15,17 3-77 16,-10-13-13-16,16 5-10 16,0-8-6-16,5 0-2 15,1-13-4-15,-1 0 1 16,-5-13-2-16,-6-8 0 0,-23-8-2 15,37 0 1-15,-37 0-1 16,8-29 0-16,-8 29 0 16,-10-48-1-16,-1 19 1 15,-5-10 0-15,0-6 1 16,3-2-2-16,5-8 1 16,6 2 0-16,7-2 1 15,11 5 1-15,8 2 0 16,10 9 0-16,8 10 0 15,8 8-2-15,0 13-2 16,-3 6-7-16,3 17-17 16,-16-7-33-16,6 24-65 15,-17-3-1-15,-4 7-2 0,-11-9 0 16</inkml:trace>
  <inkml:trace contextRef="#ctx0" brushRef="#br0" timeOffset="21345.6414">20249 2437 149 0,'-2'24'107'0,"2"-24"1"0,0 0 1 15,0 0-62 1,-24-11-9-16,24 11-8 16,0 0-5-16,-37-10-6 0,11 7-3 15,26 3-1-15,-53 13-3 16,24 6 0-16,-5 2-2 16,5 10-2-16,-2 6-3 15,10 5 4-15,2-2-2 16,9 2-1-16,5 0-1 15,10-8 1-15,8-5-3 16,16-8 1-16,10-11 1 16,6-2-3-16,10-8-1 15,0 3 1-15,6-3-1 16,-1 5 0-16,-2 6-1 16,-8 2 0-16,-5 11 0 0,-8 5 0 15,-11 5-1-15,-7 3 1 16,-12 2 0-16,-7-2 0 15,-10-3 0-15,-11-2-1 16,-5-9-2-16,-11-4-2 16,-3-4-6-16,-10-12-8 15,6 10-20-15,-19-26-35 16,18 10-56-16,0-4-3 16,11-1 4-16,5-6-3 15</inkml:trace>
  <inkml:trace contextRef="#ctx0" brushRef="#br0" timeOffset="22619.2937">22911 2250 137 0,'0'0'106'0,"0"0"2"16,18-36-4-16,-18 36-36 16,0-29-13-1,0 29-14-15,-8-35-7 0,8 35-8 16,-15-36-5-16,15 36-6 15,-27-35-3-15,27 35-2 16,-39-26-2-16,15 16-3 16,-7 4 1-16,-6 4-3 15,-5 7 0-15,-3 6-2 16,-7 12 0-16,-1 11-1 16,-2 11-1-16,-3 16 1 15,8 10-2-15,0 10 1 0,5 9-1 16,11 2 1-16,8-3-1 15,13-5 2 1,10-8-2-16,16-10 3 16,19-13-1-16,10-11 1 0,16-13 1 15,7-6-1-15,9-7 1 16,5-5 0-16,0-6 1 16,-6-2-3-16,-9-1-3 15,-9-4-4-15,-5 4-13 16,-19-15-19-16,11 18-46 15,-42-5-43-15,40-23 1 16,-40 23-3-16,8-40 2 0</inkml:trace>
  <inkml:trace contextRef="#ctx0" brushRef="#br0" timeOffset="23152.176">23369 2874 118 0,'0'0'100'15,"21"-37"4"-15,-21 37 3 16,-6-47-48-16,6 47-7 15,-13-43-12-15,13 43-6 16,-29-34-5-16,29 34-6 0,-47-23-5 16,23 20-4-16,-10-2-4 15,-3 7-2-15,0 4-3 16,3 7-2-16,3 8-2 16,4 8 0-16,4 8-2 15,4 7 1-15,17 9-1 16,10 2 1-16,13 0-1 15,13 1 1-15,8-9 0 16,13-8 0-16,11-15 0 16,5-13 0-16,3-19 0 15,-3-13-1-15,-6-19 2 16,-4-7-2-16,-6-11 1 0,-16-8-1 16,-10 0 2-16,-13 3-2 15,-11 3 0-15,-10 5-2 16,-8 5-1-16,-8 8-6 15,-3 13-7-15,-10 2-10 16,34 27-15-16,-58-15-24 16,58 15-42-16,-37 10-10 15,37-10 1-15,-21 26 5 16</inkml:trace>
  <inkml:trace contextRef="#ctx0" brushRef="#br0" timeOffset="23581.2261">23687 2566 170 0,'5'26'111'16,"-5"-26"2"-16,21 40 1 0,-21-40-51 16,55 47-24-16,-20-21-12 15,15 16-11-15,2-2-7 16,6 5-2-16,2-3-4 15,4 2-1-15,-9-4-1 16,-3-6 0-16,-7-2-2 16,-8-9 0-16,-5-2-1 15,-9-10 0-15,-23-11 1 0,29 5-1 16,-29-5 2-16,0 0 1 16,3-42 0-16,-9 16 3 15,-1-11 0-15,-1-5-1 16,0-11 2-16,0 3-3 15,5-5 0-15,3 0-5 16,8 5-3-16,0 0-6 16,10 13-7-16,-4-8-15 15,17 27-30-15,-12-6-52 16,10 16 0-16,-1 6 0 16,-4 4 3-16</inkml:trace>
  <inkml:trace contextRef="#ctx0" brushRef="#br0" timeOffset="24142.6164">24836 3037 143 0,'-5'23'104'0,"5"-23"5"15,0 0-1-15,0 0-42 16,26-15-27-16,6 7-11 16,-1-11-9-1,14 1-6-15,-3 0-4 0,5-4-3 16,1 1-2-16,-1-2-3 15,-5-4 0-15,-8 4-2 16,-2-3 1-16,-8-1-2 16,-3-2 0-16,-8 0-1 15,-3 3-1-15,-7-3-1 16,-3 3 1-16,-8-6 0 16,-8 6 1-16,-2 0 2 15,-6 2 1-15,-7 8 1 0,-9 0 2 16,-2 9 2-16,-5 7-1 15,2 10 1 1,-5 11 2-16,5 11 1 16,1 7 2-16,9 11 1 0,1 3 0 15,19 10 3-15,1-5 0 16,20 2 1-16,4-10-1 16,22-3 0-16,5-15-4 15,15 0 0-15,6-19-4 16,8-3-5-16,5-10-6 15,-6-10-11-15,9 7-21 16,-24-26-40-16,11 16-53 0,-22-11-3 16,3 3 3-1,-18-10-1-15</inkml:trace>
  <inkml:trace contextRef="#ctx0" brushRef="#br0" timeOffset="24570.9149">25670 2697 216 0,'24'56'114'16,"2"-4"-1"-16,-3 1 1 15,-4-22-73-15,12 14-12 16,-9-13-12-16,6-1-6 15,-1-4-6-15,-4-6-1 16,4-6 0-16,-27-15 0 0,37 24 0 16,-37-24 2-16,26 8 1 15,-26-8 1-15,0 0 0 16,2-24 0-16,-12 1-1 16,2-1-1-16,-8-13 0 15,-2-5-4-15,-1-8 1 16,9-2 0-16,2-6 0 15,8 0 0-15,8 3 1 16,13 2-2-16,11 8-3 16,7 8-2-16,11 14-1 15,3 10-5-15,10 18-9 16,-3 5-12-16,9 25-23 0,-22-6-51 16,5 18-19-16,-12-5 0 15,-6-3 1-15</inkml:trace>
  <inkml:trace contextRef="#ctx0" brushRef="#br0" timeOffset="25224.3923">26948 2645 145 0,'-29'-29'97'0,"29"29"0"15,-50-13 1-15,13-3-55 16,6 16-13-16,-9-10-7 16,6 15-5-16,-8-3-1 15,10 19-1-15,-7 3 1 0,13 16 2 16,-3 2 0-16,8 13 3 16,0 0-4-16,15 6 1 15,1-11-4-15,13 0-1 16,5-14-4-16,11-7-2 15,7-16-4-15,9-10-2 16,7-13-2-16,6-9 0 16,-1-10-2-16,4-13-2 15,-4-8-1-15,-2-5-2 16,-8 2 1-16,-7-7-1 16,-7 10 2-16,-12 5 1 15,-5 8 2-15,-9 14 1 16,-2 23 2-16,0 0 2 0,-26 5 2 15,16 19 0 1,-4 5 0-16,9 7 2 16,0 4-2-16,10 4 2 15,6-1-1-15,7 1-1 0,8-4-3 16,6-6-3-16,7-3-6 16,1-9-9-16,7 4-23 15,-13-26-52-15,14 8-37 16,-14-16-3-16,5-3 3 15,-7-12 1-15</inkml:trace>
  <inkml:trace contextRef="#ctx0" brushRef="#br0" timeOffset="25934.8964">27792 2458 169 0,'0'0'113'16,"0"0"2"-16,0 0 2 15,-13-29-45-15,13 29-31 16,-24-8-10-16,24 8-10 16,-36 8-6-16,36-8-4 15,-48 34-4-15,25-2-1 0,-1 7-2 16,0 17 1-1,6 4-2-15,5 11 1 16,5 3-1-16,8 5 2 16,8-6-2-16,10-7 1 0,6-11-3 15,10-13 1-15,5-18-2 16,6-16-1-16,8-16-1 16,-3-18-2-16,2-11-1 15,-7-13-3-15,0-5 2 16,-11-8-2-16,-5 2 2 15,-11-5-1-15,-5 9 4 16,-10 7 1-16,-3 7 4 0,-5 12 1 16,-3 7 2-1,8 24 1-15,0 0 1 16,-24 3 2-16,24-3 0 16,-10 50 2-16,4-11 0 0,12 9-2 15,-1 4 0-15,11 9 1 16,2 2-4-16,6 3 1 15,10 5-4-15,5 2-2 16,4 4-1-16,4 4-1 16,0 3 0-16,1 6-1 15,-9 7 0-15,-5 3 0 16,-10 0 2-16,-16 2 1 16,-11-2-1-16,-13-5 2 15,-13-8-1-15,-13-11 1 16,-13-10-2-16,-8-16 1 15,-11-11-3-15,-5-20-2 16,-5-14-6-16,-10-18-6 0,7-8-4 16,-8-29-7-16,22 2-6 15,-4-28-11-15,38 13-25 16,5-16-59-16,23 3 3 16,19-6 4-16,16-2 3 15</inkml:trace>
  <inkml:trace contextRef="#ctx0" brushRef="#br0" timeOffset="26775.4791">28592 2832 154 0,'-16'31'109'0,"5"-5"0"16,1 1 3-16,10-27-54 16,-16 34-14-16,16-34-10 15,0 0-6-15,0 0-5 16,0 0-2-16,34 13-3 16,-5-13-1-16,-2-5-4 15,9 2-3-15,1-5-1 16,5 3-5-16,0-8-1 15,3 2-2-15,-5-4 0 16,-1 1-2-16,-5-1-1 16,-2-1 0-16,-6-2-1 15,-2 2 1-15,-24 16 1 0,23-34-1 16,-23 34 1-16,8-35-1 16,-8 35 2-16,-15-31 0 15,15 31 0-15,-40-21 0 16,6 13 0-16,-3 8 0 15,-5 2 1-15,-5 4-2 16,-3 7 1-16,0 3 0 16,2 2 2-16,9 0 0 15,7 1 0-15,3-1 1 16,29-18-1-16,-34 32 0 16,34-32-1-16,-10 34 1 15,10-34-2-15,0 45-1 16,2-16 1-16,-2 2 1 0,0 3 1 15,3 6 5-15,0-3 0 16,4 5 2-16,4-3 0 16,7 3-1-16,3-7 2 15,14-1-3-15,1-5 1 16,14-6-5-16,6-7 0 16,4-11-2-16,1-10 1 15,2-3 4-15,0-13-6 16,-3-5 0-16,-2-3-4 15,-10-8-3-15,-1 6-9 16,-10-12-5-16,5 17-24 16,-26-21-66-16,15 23-28 0,-20-7-3 15,2 7 3-15</inkml:trace>
  <inkml:trace contextRef="#ctx0" brushRef="#br1" timeOffset="-2.43169E6">-448 7159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1" timeOffset="-2.43131E6">-303 6688 114 0,'0'0'116'16,"-26"8"9"-16,26-8-3 15,0 0-58-15,0 0-22 0,0 0-4 16,39-35-7-16,9 28-12 16,4-9-3-16,17 8-7 15,2 0-1-15,10 8-2 16,-2 0-5-16,2 5-3 16,-2 8-6-16,-10-2-7 15,-6 13-17-15,-18-19-17 16,10 18-48-16,-26-17-35 15,-6 4 1-15,-23-10 1 16</inkml:trace>
  <inkml:trace contextRef="#ctx0" brushRef="#br1" timeOffset="-2.43075E6">815 6761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1" timeOffset="-2.43027E6">1480 6785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 contextRef="#ctx0" brushRef="#br1" timeOffset="-2.42937E6">2740 6088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1" timeOffset="-2.42874E6">3290 6293 202 0,'-24'-2'122'0,"24"2"2"16,-21 23-7-16,21-23-112 15,3 48-23-15,-3-48-48 16,15 42-49-16,1-19-7 16,8-2 0-16</inkml:trace>
  <inkml:trace contextRef="#ctx0" brushRef="#br1" timeOffset="-2.42892E6">3340 6585 72 0,'0'0'109'0,"0"0"4"16,0 0 4-16,0 0-63 16,0 0-9-16,31 24-2 0,-31-24-9 15,21 55-13-15,-10-16-3 16,4 14-5-16,-4 0-5 16,2 5-5-16,3-1-6 15,-6-9-12-15,12 4-13 16,-22-23-37-16,15 0-65 15,-15-29 1-15,0 0-3 16,0 0 2-16</inkml:trace>
  <inkml:trace contextRef="#ctx0" brushRef="#br1" timeOffset="-2.42826E6">3703 6725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1" timeOffset="-2.42764E6">4489 6511 217 0,'0'0'134'0,"-26"16"-1"16,26-16 0-16,0 0-107 16,57 27-1-16,-14-27-2 15,20 5-7-15,0-5-4 0,16 2-4 16,-3-4-3-16,0 2-1 15,-5 0-5-15,-10-5-9 16,-1 15-23-16,-26-20-74 16,8 12-31-16,-42-2-5 15,29-10 2-15</inkml:trace>
  <inkml:trace contextRef="#ctx0" brushRef="#br1" timeOffset="-2.42789E6">4613 6025 58 0,'0'0'111'16,"10"39"3"-16,-2-7 3 16,-3-3-53-16,14 29-23 15,-9-6-1-15,19 35-4 16,-5-11-13-16,15 24-6 16,-7-5-5-16,10 5-2 15,-3-5-5-15,6-3 1 16,-6-11-7-16,1-12-2 15,-9-11-5-15,-4-19-8 16,-1 3-20-16,-26-42-34 16,0 0-60-16,0 0-1 15,0 0 0-15,-8-34 4 0</inkml:trace>
  <inkml:trace contextRef="#ctx0" brushRef="#br1" timeOffset="-2.42647E6">5775 6533 160 0,'-11'23'122'16,"9"4"7"-16,-1-1-8 16,27 8-88-16,-11-8-7 15,26 14 0-15,4-11-7 16,12 8-7-16,5-6-3 16,6 3-5-16,2-2 2 15,1 5-2-15,2-8-1 16,-3 2-1-16,-7-5-4 0,-9-5-4 15,-4 3-8-15,-14-16-18 16,3 16-43-16,-37-24-56 16,26 5-3-16,-26-5 0 15,-5-24 0-15</inkml:trace>
  <inkml:trace contextRef="#ctx0" brushRef="#br1" timeOffset="-2.42684E6">5801 7180 96 0,'0'0'119'16,"0"0"2"-16,0 0 4 0,0 0-73 16,-8-48-13-16,32 35-1 15,-8-26-9-15,21 7-8 16,-6-13-4-16,11 1-5 15,0-6-3-15,6 0 1 16,-1-6-4-16,0 4-4 16,1 4-2-16,-6 4-4 15,-3 10-5-15,-10-3-6 16,3 18-14-16,-22-10-25 16,-10 29-48-16,0 0-31 15,0 0 4-15,0 0-2 16</inkml:trace>
  <inkml:trace contextRef="#ctx0" brushRef="#br1" timeOffset="-2.42616E6">6935 6859 97 0,'31'5'121'15,"-31"-5"0"-15,27 24 4 16,-4 5-80-16,-12-6-8 16,18 22-3-16,-16-6-11 15,8 9-8-15,-10 2-6 0,-1 0-4 16,-7-3-12-16,-14-13-16 15,11 11-42-15,-18-19-64 16,18-26-2-16,-48 13-1 16,22-34-1-16</inkml:trace>
  <inkml:trace contextRef="#ctx0" brushRef="#br1" timeOffset="-2.42526E6">7887 6291 199 0,'-37'-8'121'16,"37"8"-6"-16,-24 2-9 16,24-2-125-16,-7 27-53 15,7-27-39-15,31 36-4 16,-2-15-3-16</inkml:trace>
  <inkml:trace contextRef="#ctx0" brushRef="#br1" timeOffset="-2.42546E6">7866 6661 173 0,'0'0'122'0,"0"0"3"16,0 0-43-16,-3-23-42 15,3 23-3-15,0 0-4 16,21 39-16-16,-21-39-5 16,21 50-7-16,0-18 0 15,0 5-6-15,3 2-2 16,0-2-9-16,2 5-11 0,-10-16-26 16,10 6-80-16,-10-9 1 15,-16-23-4-15,0 0 3 16</inkml:trace>
  <inkml:trace contextRef="#ctx0" brushRef="#br1" timeOffset="-2.4248E6">8337 6761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1" timeOffset="-2.42397E6">9220 6301 109 0,'-42'-13'125'0,"42"13"-1"16,-26-5 5 0,26 5-65-16,0 0-24 0,0 0 1 15,37 15-9-15,-8-15-10 16,21 11-5-16,2-6-2 15,14 6-5-15,2-3-2 16,3 0-1-16,0-1-4 16,0-1-2-16,-5 4-5 15,-13-7-8-15,2 5-17 16,-23-24-28-16,12 16-80 0,-44 0-5 16,40-26 3-16,-40 26-3 15</inkml:trace>
  <inkml:trace contextRef="#ctx0" brushRef="#br1" timeOffset="-2.42427E6">9362 5851 15 0,'0'0'96'0,"0"0"8"16,0 0 3-16,0 0-51 15,8 27-7-15,-8-27-4 16,11 52-5-16,-11-15-7 16,18 26-3-16,-7 0-6 15,12 21-3-15,-2 11-6 16,8 8-5-16,0 2-5 16,5 0-1-16,-2-5-3 0,5-8-1 15,-11-13-3-15,0-16-1 16,-2-18-5-16,-24-45-4 15,37 31-17-15,-37-31-23 16,13-44-58-16,-16 2-18 16,-4-6 3-16,-9-12-2 15</inkml:trace>
  <inkml:trace contextRef="#ctx0" brushRef="#br1" timeOffset="-2.42361E6">10409 6335 144 0,'0'0'117'0,"0"0"7"0,0 0-37 16,13 32-40-16,-13-32-8 15,19 55-3-15,-9-21-12 16,14 14-6-16,-3-4-8 15,10 1-5-15,-2-3-3 16,6-2-2-16,-1-6-3 16,-3-8-8-16,6-5-11 15,-11-18-19-15,22 10-41 16,-19-16-45-16,5-5-6 16,-10-2 5-16</inkml:trace>
  <inkml:trace contextRef="#ctx0" brushRef="#br1" timeOffset="-2.42331E6">11003 6390 187 0,'0'0'125'0,"0"0"6"16,-31 29-5-16,28 3-94 15,-10 0-7-15,13 15-3 16,-10 3-7-16,2 18-6 15,-5 6 0-15,5 13-1 16,-8 5-1-16,5 10 1 16,-2-2-2-16,3 6 4 15,-3-9-4-15,5-8 0 0,2-10-3 16,1-13-2-16,0-13-6 16,0-19-7-16,7-5-13 15,-2-29-25-15,0 0-59 16,0-40-33-16,6-5-2 15,-9-18 2-15</inkml:trace>
  <inkml:trace contextRef="#ctx0" brushRef="#br1" timeOffset="-2.42287E6">11022 5972 90 0,'0'0'113'0,"0"0"2"16,0 0 5-16,29-10-71 15,-29 10-9-15,0 0-1 16,34 21-8-16,-8 0-9 16,-2-3-5-16,13 14-2 0,-3-1-4 15,8 9 0-15,0 5-3 16,8 5-1-16,-3 5-1 16,3 3 0-16,-5 7-3 15,-3 1-1-15,-8 3 0 16,-2 7-2-16,-11-3-1 15,-8 6 0-15,-8 0 0 16,-10-5-3-16,-5-3-4 16,-14-13-6-16,3 5-24 15,-24-29-70-15,8-8-31 16,-5-18 1-16,-2-18-4 16</inkml:trace>
  <inkml:trace contextRef="#ctx0" brushRef="#br1" timeOffset="-2.42077E6">12926 6075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 contextRef="#ctx0" brushRef="#br1" timeOffset="-2.41925E6">1525 9005 129 0,'0'0'109'0,"-32"-3"-5"16,32 3-23-16,0 0-165 15,-5 29-18-15,23-5-3 16,-18-24-2-16</inkml:trace>
  <inkml:trace contextRef="#ctx0" brushRef="#br1" timeOffset="-2.41945E6">1685 9544 32 0,'0'0'104'0,"-23"-18"2"16,23 18 6-16,-21-32-62 15,21 32-9 1,0 0-2-16,0 0-5 15,-8-23-4-15,8 23-5 0,5 26-3 16,0 3-3-16,-5 8 1 16,13 15-6-16,-5 6 0 15,8 8-3-15,0 2-3 16,2-2-1-16,3-6-8 16,-5-10-12-16,10 0-33 15,-26-50-78-15,19 32-8 16,-19-32 1-16,10-45-5 0</inkml:trace>
  <inkml:trace contextRef="#ctx0" brushRef="#br1" timeOffset="-2.41853E6">1956 9415 166 0,'-26'21'126'0,"26"-21"5"16,0 0-4-16,29 8-94 15,-3-18-3 1,24 7-4-16,3-13-9 0,12 8-6 16,4-2-2-16,7 5-4 15,0 5-4-15,-2 0-4 16,-3 10-8-16,-13-2-15 15,10 18-31-15,-28-10-77 16,2 3 3-16,-19-14-6 16,-23-5 4-16</inkml:trace>
  <inkml:trace contextRef="#ctx0" brushRef="#br1" timeOffset="-2.41883E6">2130 9897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1" timeOffset="-2.4181E6">3445 8805 59 0,'0'0'118'0,"0"0"2"16,-40-5 1-16,14 18-55 15,2 26-30-15,-18 1-2 16,11 28-4-16,-17 3-9 0,9 21-1 16,-8 6 2-16,12 20-3 15,-1 0-1-15,15 11 1 16,10-8-5-16,16-5 0 15,16-8-4-15,16-11-1 16,10-21-8-16,11-23 5 16,11-24-6-16,2-21-4 15,5-13-10-15,-15-30-30 16,7 4-95-16,-26-11 0 16,-8 0-3-16,-23 0-3 15</inkml:trace>
  <inkml:trace contextRef="#ctx0" brushRef="#br1" timeOffset="-2.41719E6">4208 9907 112 0,'0'0'109'0,"0"0"3"16,-19-24-27-16,19 24-27 16,0 0-4-16,0 0-11 15,0-34-7-15,0 34-8 0,16-37-7 16,2 11-10-16,-2-11-4 15,10-5-3-15,3-13-4 16,11-8-1-16,4-11-2 16,6-2-4-16,6 8-1 15,-6-1 1-15,2 9-2 16,-7 4-7-16,-3 25-7 16,-16-3-10-16,3 31-11 15,-29 3-18-15,0 0-29 16,0 0-33-16,0 0 4 15,0 24 3-15</inkml:trace>
  <inkml:trace contextRef="#ctx0" brushRef="#br1" timeOffset="-2.4168E6">4226 9071 74 0,'0'0'116'0,"0"0"1"16,0 0 2-1,0 0-76-15,0 50-4 16,0-50-3-16,47 50-9 0,-13-19-7 16,16 14-3-16,3 0-5 15,10 7-1-15,3 3 1 16,8 3-2-16,-1 5-1 16,-2 1-2-16,3-9-4 15,-8-5-7-15,-3-11-12 16,-21-20-28-16,8-11-86 15,-21-16-4-15,-3-19 0 0,-13-15-5 16</inkml:trace>
  <inkml:trace contextRef="#ctx0" brushRef="#br2" timeOffset="-33669.2887">5795 8749 43 0,'0'0'99'0,"13"24"9"15,-13-24-1-15,0 0-40 16,0 0-34-16,0 0-5 16,0 0-5-16,8 23-3 15,-8-23-3-15,5 29-6 16,-5-29-4-16,11 53 0 15,-6-21-1-15,3 4-2 16,-3 1-1-16,0 3-1 16,1-4 1-16,-1 1-2 15,0 3-1-15,-2-11-2 16,5 5 2-16,-3-3-3 16,3-2 3-16,0 3-3 0,0 2-1 15,-1 0 2-15,1 0 1 16,0 9 0-16,-5-7 0 15,2 4 2-15,-2-1-2 16,-1 3 2-16,-2-2-1 16,6-1 0-16,-1 3-1 15,0-2 0-15,0-1-3 16,3-5-3-16,3 1-10 16,-11-35-19-16,21 29-55 15,-21-29-24-15,10-24-2 16,-4-5 1-16</inkml:trace>
  <inkml:trace contextRef="#ctx0" brushRef="#br2" timeOffset="-32996.6498">6097 10390 67 0,'0'0'92'16,"0"0"-1"-16,-18 29-35 15,18-29-12-15,0 0-12 16,-26 8-11-16,26-8 0 16,0 0-2-16,0 0-2 15,0 0-1-15,0 0-1 16,-24-21-2-16,24 21-1 15,-5-29-1-15,5 29-4 16,0-31-1-16,0 31-2 16,5-43-2-16,-5 43 0 15,13-36-1-15,-13 36-2 0,0 0 0 16,32-24 1-16,-32 24 0 16,29 16-1-16,-29-16 2 15,26 37-1-15,-16-11-2 16,-7 5-7-16,5 6-16 15,-13-10-44-15,-6-1-40 16,1 3-4-16,10-29 2 16,-32 18 3-16</inkml:trace>
  <inkml:trace contextRef="#ctx0" brushRef="#br2" timeOffset="-32262.1398">6502 9341 1 0,'0'0'90'15,"-8"24"9"-15,8-24-3 16,0 0-45-16,-7 31-14 15,7-31-8-15,0 0-6 16,0 0-5-16,39-5-5 0,-39 5-2 16,39-19-1-1,-15 14-2-15,8 0-3 16,-3 5-2-16,5 3-2 16,3 4 1-16,-3 1-2 0,0 5-4 15,-2-2-8-15,2 5-10 16,-8-14-20-16,3 9-42 15,-5-1-22-15,-24-10-4 16,31 14 1-16</inkml:trace>
  <inkml:trace contextRef="#ctx0" brushRef="#br2" timeOffset="-31741.0636">6642 9841 63 0,'0'0'94'16,"0"0"-18"-16,0 0-14 15,-16-32-4-15,16 32-13 16,0-26-7-16,0 26-5 15,0 0-4-15,0 0-6 16,0 0-4-16,31-11-4 16,-31 11-3-16,29 11-2 15,-29-11-3-15,43 8-2 16,-17-6-3-16,5 4-1 16,4-1-2-16,1 5 0 15,4-2-1-15,2 3-3 16,-3 4-1-16,1 1-4 0,-11-5-11 15,2 7-32-15,-31-18-64 16,29 8-3-16,-29-8 0 16,-8-31-1-16</inkml:trace>
  <inkml:trace contextRef="#ctx0" brushRef="#br1" timeOffset="-2.41464E6">8660 9247 67 0,'0'0'108'15,"-13"-34"1"-15,13 34-35 16,-29-34-22-16,29 34 1 15,-29-29-10-15,29 29-7 16,-45-14-8-16,19 20-5 16,-16-1-5-16,3 16-3 15,-9 3-4-15,4 15-1 16,-4 6-2-16,9 10-1 16,-1 3-1-16,14 8 3 15,8-1-1-15,15 7-1 0,13-12-1 16,17-2-1-16,15-13-6 15,13-14-6-15,21 1-22 16,-7-32-34-16,25-6-72 16,-9-15 1-16,1-10-1 15,-15-11-7-15</inkml:trace>
  <inkml:trace contextRef="#ctx0" brushRef="#br1" timeOffset="-2.41428E6">9147 9192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1" timeOffset="-2.41372E6">9496 9300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1" timeOffset="-2.41309E6">10990 9200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1" timeOffset="-2.41347E6">10980 9273 201 0,'16'77'124'16,"-1"22"0"-16,6 25-30 0,3 0-76 15,18 18 1-15,-2 5-2 16,10 8-5-16,-6-5-8 16,-2-8 3-16,-2-18-6 15,-6-22-7-15,0-15-23 16,-21-45-34-16,-13-42-58 16,27-8-3-16,-25-42 0 15,-7-31-1-15</inkml:trace>
  <inkml:trace contextRef="#ctx0" brushRef="#br1" timeOffset="-2.41276E6">11837 8584 135 0,'0'0'128'0,"11"32"2"16,-11 5 4-16,18 26-89 15,-15 8-18-15,20 26 1 0,-7 3-5 16,13 13-5-16,-3 0-9 15,3-5-3-15,3-13-8 16,-11-22-14-16,13-10-31 16,-26-36-83-16,16-27-4 15,-24 0-4-15,34-63 2 16</inkml:trace>
  <inkml:trace contextRef="#ctx0" brushRef="#br1" timeOffset="-2.41232E6">12282 9184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1" timeOffset="-2.41198E6">13221 9610 143 0,'0'0'130'0,"23"3"9"15,-23-3 0-15,0 0-57 16,11-27-49-16,-11 27-2 0,37-50-10 15,-9 16-5-15,-1-16-6 16,10 0-6-16,-1-13-2 16,4-3-7-16,-1 3-7 15,-7-11-14-15,7 22-30 16,-26-17-66-16,6 20-21 16,-19-1-2-16,-5 15 2 15</inkml:trace>
  <inkml:trace contextRef="#ctx0" brushRef="#br1" timeOffset="-2.41171E6">13249 8947 231 0,'0'47'141'0,"16"6"1"15,-5 0-2-15,18 10-111 16,0 3-9-16,18 7 1 15,0-12-4-15,11 2-5 16,0-5-3-16,3-6-5 16,-1 1-7-16,-10-24-23 0,10 10-114 15,-28-26-1 1,0-5-5-16,-32-8-6 16</inkml:trace>
  <inkml:trace contextRef="#ctx0" brushRef="#br1" timeOffset="-2.41094E6">14609 8424 109 0,'11'-24'74'0,"-11"24"11"0,0 0-4 16,0 0-9-16,0 0-13 15,-37-5-10-15,21 31-9 16,-23-5-9-16,10 21-9 15,-19 6-5-15,4 20-1 16,-6 6-2-16,5 18 0 16,0 5-4-16,11 8 2 15,5 0-4-15,16 6 1 16,13-11-6-16,16-11 1 0,18-10-4 16,11-24-9-16,23-5-10 15,-2-34-27-15,29 3-57 16,-19-27-35-16,8-8 1 15,-16-16-3-15</inkml:trace>
  <inkml:trace contextRef="#ctx0" brushRef="#br1" timeOffset="-2.41056E6">14996 8808 86 0,'0'0'119'16,"-34"13"4"-16,34-13 2 15,-40 5-68-15,40-5-16 16,-13 26 0-16,24 3-8 16,-11-29-9-16,18 53-5 15,0-21-4-15,17 12-3 0,-1-2-4 16,10 0-5-16,4 3-8 16,2-11-9-1,10 6-24-15,-18-27-40 16,14 5-57-16,-12-15-2 0,-2-11 1 15,-13-13-2-15</inkml:trace>
  <inkml:trace contextRef="#ctx0" brushRef="#br1" timeOffset="-2.4103E6">15535 8739 161 0,'-11'24'127'0,"1"8"2"16,2 7 0-16,-8 11-97 16,14 21-7-16,-4 0 1 15,12 18-6-15,-9 3-9 0,3 11 0 16,-5 5-2-16,5 0 0 16,-6-11-3-16,1-8-3 15,0-12-7-15,-3-19-13 16,11-11-25-16,-3-47-63 15,0 0-30-15,-8-37-2 16,16-21 0-16</inkml:trace>
  <inkml:trace contextRef="#ctx0" brushRef="#br1" timeOffset="-2.40994E6">15609 8387 114 0,'0'0'126'15,"0"0"0"-15,23 2 7 16,9 22-71-16,-32-24-22 15,47 58-3-15,-18-16-9 16,18 21-8-16,3 3-7 16,3 16-3-16,0 7-5 0,-1 11 0 15,-4 0-4-15,-6 2-1 16,-8-2-7-16,-16-8-3 16,-5 6-8-16,-18-32-19 15,5 10-33-15,-34-37-65 16,8-15 1-16,-11-24-3 15,0-18 7-15</inkml:trace>
  <inkml:trace contextRef="#ctx0" brushRef="#br1" timeOffset="-2.40952E6">16198 8182 149 0,'0'0'128'16,"0"0"-2"-16,29 18 5 0,-3 6-83 16,-2-8-27-16,20 18 0 15,-2-3 1-15,19 22-10 16,-6-3-1-16,3 18-1 16,-5 9-4-16,-3 9 1 15,-11 6-4-15,-5 11 2 16,-13 2-4-16,-8-2-1 15,-10-1-7-15,-13-12-7 16,-1-1-27-16,-26-28-66 16,8-9-26-16,-10-23-5 15,-3-18 3-15</inkml:trace>
  <inkml:trace contextRef="#ctx0" brushRef="#br1" timeOffset="-2.40817E6">17928 8326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 contextRef="#ctx0" brushRef="#br1" timeOffset="-2.39676E6">9296 12754 117 0,'0'0'122'16,"0"0"0"-16,-23-25 4 15,23 25-58-15,0 0-20 16,0 0-7-16,0 0-13 16,45-10-9-16,-23 5-6 15,13 3-3-15,2-1-4 16,7 3-4-16,6 5-4 15,2 0-4-15,2 5-7 0,-9-3-11 16,7 11-15-16,-20-16-31 16,10 10-51-1,-20-7-9-15,-22-5 1 16,0 0 4-16</inkml:trace>
  <inkml:trace contextRef="#ctx0" brushRef="#br1" timeOffset="-2.39646E6">9335 12996 154 0,'-22'12'119'0,"22"-12"2"16,-30 23-4-16,35 4-74 15,-5-27-4-15,22 22-2 0,3-24-11 16,17 4-6-16,5-9-7 16,13 4-3-16,1-4-3 15,4-1-6-15,-3 6-6 16,-6-3-13-16,1 20-22 16,-22-15-51-16,5 22-38 15,-40-22-2-15,34 25-1 16,-34-25 0-16</inkml:trace>
  <inkml:trace contextRef="#ctx0" brushRef="#br1" timeOffset="-2.39603E6">10198 12759 183 0,'-14'-30'115'0,"14"30"6"16,0 0-36-16,-15-35-44 16,15 35-2-16,0 0-8 15,39-17-7-15,-39 17-6 16,45-3-3-16,-18 3-5 16,10 5-2-16,0 0-3 15,5 3-3-15,3 2-6 16,-3-5-5-16,2 5-9 15,-6-8-15-15,6 10-25 16,-44-12-42-16,47 13-29 16,-47-13 2-16,0 0 1 0</inkml:trace>
  <inkml:trace contextRef="#ctx0" brushRef="#br1" timeOffset="-2.39576E6">10317 12914 140 0,'0'0'121'0,"-22"5"0"16,22-5 2-16,-3 25-72 16,3-25-11-16,13 30-4 15,-13-30-13-15,42 29-7 0,-10-16-6 16,10-6-3-16,3 3-4 15,4-5-6-15,1 3-10 16,-6-11-16 0,8 18-32-16,-20-13-66 0,0 13-1 15,-32-15-2-15,35 13 1 16</inkml:trace>
  <inkml:trace contextRef="#ctx0" brushRef="#br1" timeOffset="-2.3954E6">11077 12585 132 0,'0'0'115'0,"19"-24"4"16,-19 24 1-16,25 2-77 16,-25-2-5-16,12 32-3 15,-9-9-5-15,14 26-8 16,-9-4 0-16,9 16-6 16,-7 9-3-16,5 9 0 0,-3 0-4 15,0 10-2-15,-2-5-4 16,-2-10-3-16,-3-2-11 15,-3-27-13 1,11-3-27-16,-13-42-52 0,0 0-31 16,4-50 0-16,4 3-1 15</inkml:trace>
  <inkml:trace contextRef="#ctx0" brushRef="#br1" timeOffset="-2.39494E6">11734 12650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1" timeOffset="-2.39458E6">12261 12031 85 0,'0'0'109'15,"0"0"5"-15,0 0 5 16,-2-24-43-16,24 43-28 16,-22-19 1-16,55 30-7 15,-21-13-8-15,23 20-5 16,-5 1-4-16,20 16-5 0,-6 0-4 15,11 21-4-15,-3 1-6 16,-4 13-2-16,-9 5-2 16,-9 8-1-16,-14 7-3 15,-14 2-1-15,-16 0-3 16,-18-7-2-16,-10 0-10 16,-22-15-23-16,10-2-93 15,-23-21-5-15,11-19-2 16,-11-32-3-16</inkml:trace>
  <inkml:trace contextRef="#ctx0" brushRef="#br1" timeOffset="-2.40541E6">5362 12787 1 0,'0'0'31'16,"0"0"44"0,-13-29-17-16,13 29-7 0,0 0 6 15,0 0 0-15,-11-29 0 16,11 29-5-16,0 0-3 15,0 0-8-15,0 0-4 16,0 0-5-16,0 0-5 16,0 0-6-16,0 0-4 15,-5 29-3-15,5 0-4 16,5 13 0-16,1 8-3 16,4 16 0-16,3 2-3 15,0 9 0-15,3-9-4 0,0-7-2 16,2-4-11-1,-7-20-17-15,13 8-29 16,-24-45-66-16,29 21-2 0,-29-21-4 16,31-37 1-16</inkml:trace>
  <inkml:trace contextRef="#ctx0" brushRef="#br1" timeOffset="-2.4047E6">5541 12758 123 0,'0'0'119'15,"0"0"1"-15,0 0 3 16,0 0-44-16,21-29-46 16,26 32-1-16,3-6-6 15,19 6-8-15,-1 0-7 16,11 2-6-16,-3 5-12 16,-10-4-20-16,10 12-38 15,-21-13-59-15,-5 3-5 16,-15-8 1-16,-9 3-5 0</inkml:trace>
  <inkml:trace contextRef="#ctx0" brushRef="#br1" timeOffset="-2.4049E6">5875 13363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1" timeOffset="-2.40418E6">7074 12043 136 0,'0'0'114'15,"-8"-29"3"-15,8 29 1 16,0 0-68-16,-29-8-15 16,29 8-1-16,-29 40-8 15,16 4-4-15,-10 6-5 0,2 21 1 16,-8 13-4-16,8 22 0 15,-6 4-2-15,9 11 1 16,2 5-3-16,14 3-1 16,4-5-3-16,17-6-1 15,7-10-1-15,16-13 1 16,5-19-3-16,16-10-1 16,6-19-3-16,2-15-4 15,2-6-11-15,-15-26-28 16,16 5-91-16,-29-21-4 15,-3 1-2-15,-29-14-5 16</inkml:trace>
  <inkml:trace contextRef="#ctx0" brushRef="#br1" timeOffset="-2.39749E6">7908 12749 88 0,'-5'-30'100'16,"5"30"2"-16,-10-35-26 16,10 35-19-16,0 0-8 15,0 0-7-15,0 0-5 16,0 0-8-16,0 0-4 16,0 0-3-16,20 33-5 15,5-9-2-15,4 3-3 16,11 6-2-16,7 1-4 15,7 3 2-15,6 0-4 16,7 3-2-16,-3 2-5 16,0-7-6-16,-2 4-13 15,-15-16-21-15,12 11-56 0,-27-14-29 16,-4 2-2-16,-28-22 0 16</inkml:trace>
  <inkml:trace contextRef="#ctx0" brushRef="#br1" timeOffset="-2.39714E6">8633 12524 90 0,'0'0'110'15,"2"-23"0"1,-2 23 5-16,0 0-68 16,8 40-6-16,4 7-1 0,-12-3-6 15,7 31-6-15,-9 6-6 16,7 31-3-16,-8 6-4 16,3 21 0-16,-5 2-8 15,5 7 0-15,-2 1-5 16,7-6-2-16,0-19-4 15,0-20-8-15,7-23-15 16,-9-36-33-16,24-20-67 0,-27-25-3 16,27-42 3-16,-19-18-3 15</inkml:trace>
  <inkml:trace contextRef="#ctx0" brushRef="#br1" timeOffset="-2.39295E6">14255 12128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 contextRef="#ctx0" brushRef="#br1" timeOffset="-2.39186E6">8264 15754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 contextRef="#ctx0" brushRef="#br1" timeOffset="-2.39125E6">9291 15804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trace contextRef="#ctx0" brushRef="#br1" timeOffset="-2.39076E6">9963 15915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6:11:49.771"/>
    </inkml:context>
    <inkml:brush xml:id="br0">
      <inkml:brushProperty name="width" value="0.07" units="cm"/>
      <inkml:brushProperty name="height" value="0.07" units="cm"/>
      <inkml:brushProperty name="color" value="#3165BB"/>
      <inkml:brushProperty name="fitToCurve" value="1"/>
    </inkml:brush>
    <inkml:brush xml:id="br1">
      <inkml:brushProperty name="width" value="0.07" units="cm"/>
      <inkml:brushProperty name="height" value="0.07" units="cm"/>
      <inkml:brushProperty name="fitToCurve" value="1"/>
    </inkml:brush>
    <inkml:brush xml:id="br2">
      <inkml:brushProperty name="width" value="0.07" units="cm"/>
      <inkml:brushProperty name="height" value="0.07" units="cm"/>
      <inkml:brushProperty name="color" value="#ED1C24"/>
      <inkml:brushProperty name="fitToCurve" value="1"/>
    </inkml:brush>
    <inkml:brush xml:id="br3">
      <inkml:brushProperty name="width" value="0.07" units="cm"/>
      <inkml:brushProperty name="height" value="0.07" units="cm"/>
      <inkml:brushProperty name="color" value="#177D36"/>
      <inkml:brushProperty name="fitToCurve" value="1"/>
    </inkml:brush>
  </inkml:definitions>
  <inkml:trace contextRef="#ctx0" brushRef="#br0">16268-102 177 0,'0'0'129'15,"23"-13"-2"-15,-23 13 5 16,0 0-84-16,27 58-13 15,-25-19 6-15,17 24-12 16,-9 3-4-16,9 21-9 0,-9 5 2 16,8 10-8-16,-4 4 2 15,-1-4-9 1,3-5-7-16,-6-12-4 16,6-9-15-16,-13-39-33 0,23-3-82 15,-26-34-2-15,26-18-2 16,-18-27 0-16</inkml:trace>
  <inkml:trace contextRef="#ctx0" brushRef="#br0" timeOffset="540.2782">16657 503 109 0,'5'24'119'0,"-5"-24"5"0,11 23 2 16,-11-23-36-16,31 19-41 16,-31-19-1-16,58 23-9 15,-21-17-12-15,15 7-6 16,1-8-5-16,15 0-2 16,-2-5-5-16,8-2-5 15,-6-6-3-15,3-5-2 16,-5-1-2-16,-11-1-2 15,-10-4-1-15,-11-4-1 16,-15-1-1-16,-17-2 0 16,-10 2 0-16,-18-2 0 15,-8 5 1-15,-16-3 0 16,-3 5 2-16,-7 4 1 0,2 7 1 16,-3 8 3-16,4 5 1 15,1 8 3-15,4 8 2 16,10 8 2-16,-3 8-1 15,11 10 3-15,-3 3-2 16,11 8 1-16,2-5 0 16,11 7 1-16,13-7-2 15,16-6 1-15,15-7-2 0,16-11 0 16,19-11 0 0,16-10-1-16,7-8-3 15,8-8-4-15,1-5-4 16,-9-11-7-16,-5 8-13 0,-28-18-31 15,4 21-87-15,-34-16-1 16,-26 29-2-16,11-42 1 16</inkml:trace>
  <inkml:trace contextRef="#ctx0" brushRef="#br0" timeOffset="1133.5092">17751 266 220 0,'0'0'131'16,"-8"-37"5"-16,8 37-1 15,11-52-65-15,-11 52-41 16,42-32-5-16,0 24 4 16,0-2-13-16,16 5 1 0,0 2-9 15,15 3 3-15,1 3-5 16,-1-1-9-16,1 9-7 16,-13-11-29-16,12 23-50 15,-31-20-54-15,0 13 2 16,-42-16-4-16,32 23 5 15</inkml:trace>
  <inkml:trace contextRef="#ctx0" brushRef="#br0" timeOffset="884.3359">17956-310 191 0,'5'26'129'16,"3"9"5"-16,-10-1-1 15,12 34-51-15,-5-5-46 16,22 27-9-16,-4 2-2 16,14 16-11-16,0 5 0 15,5-3-6-15,-2-2 0 16,-4-13-9-16,-7-6-5 16,-13-23-6-16,0-6-16 15,-16-60-27-15,-11 37-73 0,-15-45-11 16,2-2-2-16,-23-30 1 15</inkml:trace>
  <inkml:trace contextRef="#ctx0" brushRef="#br0" timeOffset="1596.5292">18511 385 219 0,'0'0'127'15,"18"34"5"-15,-18-34 1 16,29 26-76-16,11-2-18 15,-11-16-4 1,18 10-8-16,-5-13-8 0,16 0-3 16,-8-10-5-16,5-3-1 15,-2-5-3-15,2-5-3 16,-5-6-3-16,-5-2-1 16,-3 2-2-16,-11-2-2 15,-4 2 0-15,-27 24-2 16,15-39 1-16,-15 39-1 15,-31-29-1-15,-3 18 0 16,-16 3 1-16,-5 3 0 0,-9 8 3 16,4 2-1-1,-3 6 3-15,8 4 3 16,2 4 3-16,11 10 2 16,13 5 0-16,13 8 3 0,8 0 0 15,16 11 0-15,5-6-2 16,16 3 1-16,8-11-3 15,13-2 0-15,8-16-2 16,2-10-4-16,6-11-6 16,-5-19-8-16,2 6-15 15,-19-26-25-15,17 26-53 16,-32-27-38-16,2 19-3 0,-15-13 3 16,-16 34 3-1</inkml:trace>
  <inkml:trace contextRef="#ctx0" brushRef="#br0" timeOffset="2048.7706">19410 329 308 0,'29'8'130'16,"-29"-8"1"-16,21 37-38 16,-21-37-63-16,40 60-4 15,-19-20-4-15,13 10-7 16,-5 0-5-16,5 5 0 15,-5-8-3-15,0-2 0 16,-8-11-4-16,-5-10-1 16,-16-24-3-16,24 5 0 15,-19-28-2-15,-5-14-3 16,0-8 2-16,-3-13-2 0,3 0 3 16,0-2-1-16,6-1 4 15,1 6-2-15,4 8 7 16,10 10-1-16,5 8 3 15,8 13-1-15,1 6 2 16,9 10-1-16,1 8 0 16,5 5 0-16,0 8-3 15,0 5 0-15,-3 8-1 0,1 11-1 16,-9 2-1 0,1 3 0-16,-12 3-1 15,-1 0 0-15,-9-6-4 16,-5-8-2-16,-5-4-8 0,-8-35-10 15,0 39-31-15,-23-44-65 16,23 5-22-16,-29-21-2 16,18-3 1-16</inkml:trace>
  <inkml:trace contextRef="#ctx0" brushRef="#br0" timeOffset="2571.9969">20526 313 193 0,'0'0'131'0,"18"29"-1"0,-18-29 3 16,11 32-51-16,-11-32-51 16,31 37-1-16,-5-24-6 15,16 11-7-15,1-6-4 16,9-2-3-16,1-6-3 15,7-4-2-15,1-9-2 16,2-10-2-16,-3-3-1 16,-4-5-2-16,-6-5 0 15,-8-6-1-15,-8 3 0 16,-13 3 1-16,-11 0-2 16,-15 2-1-16,5 24-1 15,-45-40 0-15,6 25-2 0,-14-1 0 16,-4 5 1-16,-12 6 1 15,3 10 3-15,1 3 4 16,-1 8 4-16,5 8 3 16,6 2 2-16,16 8 3 15,5 0 0-15,15 9 3 16,14-1-3-16,18 5 2 16,11 0-4-16,18 3 0 15,13 0-2-15,11-2-1 16,7-9-3-16,9-7-3 15,-3-6-3-15,-6-18-6 16,-4-11-6-16,-17-18-11 0,6 8-28 16,-37-34-61-16,14 23-37 15,-22-18 2-15,10 8-1 16</inkml:trace>
  <inkml:trace contextRef="#ctx0" brushRef="#br0" timeOffset="3081.7594">22022 79 168 0,'0'0'126'16,"5"-26"-1"-16,-5 26 6 15,-26-18-58-15,26 18-25 16,-42-6-8-16,42 6-8 16,-55 8-8-16,26 3-5 15,-13 5 3-15,8 10-9 16,-6 0 3-16,9 8-7 16,4-2 2-16,9 0-6 15,5-4 3-15,13-1-6 16,0-27-2-16,36 37 1 15,4-30-3-15,13 1 1 0,7-2-1 16,11 2 1-16,0 2-1 16,3 3 2-1,-9 8-1-15,-9 6 0 16,-14 7 1-16,-13 3 0 0,-19 2-2 16,-18 0 1-16,-15-2-1 15,-17-3 0-15,-10-7-1 16,-10-6-1-16,-9-8 0 15,-4-10-1-15,7-3-3 16,3-14-4-16,16 7-9 16,2-20-18-16,45 27-48 15,-32-37-53-15,48 14-2 16,-3-9 2-16,24 3 0 16</inkml:trace>
  <inkml:trace contextRef="#ctx0" brushRef="#br0" timeOffset="3601.4629">22848-23 220 0,'0'0'127'16,"0"0"1"-16,8-24 1 15,-8 24-75-15,-26-2-15 0,-1-6-7 16,27 8-9-16,-45 10-7 16,19 1-2-16,-8-3-2 15,2 13-1-15,-7-3 3 16,7 3-5-16,1 3 3 15,5 5-6-15,5-3 3 16,13 3-4-16,8 0 2 16,15-5-4-16,12 2-3 15,12-3 0-15,11 6-1 16,5-2 1-16,8 7 0 16,-2 3-1-16,-6 2 0 15,-2 9 1-15,-11 1 1 16,-11 7-2-16,-12-1 0 0,-11 3 2 15,-13-3-1-15,-11-2 1 16,-11-9-2-16,-4-12-1 16,-11-8-5-16,-6-24-4 15,1-3-18-15,-21-42-61 16,18 14-57-16,-16-27-1 16,6 5-5-16,-9-13 1 15</inkml:trace>
  <inkml:trace contextRef="#ctx0" brushRef="#br0" timeOffset="-11752.4165">777 208 1 0,'0'0'73'0,"0"0"17"16,0 0-2-1,0 0-43-15,0 0-10 0,13-23 6 16,-13 23-2-16,11-24-11 16,-11 24 9-16,7-29-10 15,-7 29 8-15,-2-42-13 16,2 42-1-16,-21-40-6 16,21 40-2-16,-45-31 1 15,13 18-8-15,-15 5 3 16,-3 11-6-16,-13 7 3 15,-3 8 0-15,-10 6 4 0,2 10-6 16,1 6 6 0,4 4-6-16,12 1 5 15,4 0-6-15,13-8 5 16,12 0-7-16,14-11-1 0,14-26 1 16,14 34-1-16,9-23 1 15,19-9-1-15,8 3 0 16,11 1 0-16,12-1 0 15,4 13 0-15,7 1-2 16,-3 15 0-16,-2 3 0 16,-8 7 0-16,-8 1 0 15,-7 5-1-15,-17-2 2 0,-13-1-1 16,-10 3 1 0,-16-3 2-16,-8 1 0 15,-15-6 2-15,-12 5 2 16,-9-5 0-16,-9-3 2 0,-10-4 0 15,-5-6 1-15,-11-8-1 16,0-11-1-16,0-12-2 16,8-9-1-16,5-7-1 15,14-9-1-15,9-4-3 16,17-3-7-16,18 7-9 16,6-10-23-16,36 32-50 15,-8-21-48-15,27 15-1 16,-6-10-2-16,14 8 0 0</inkml:trace>
  <inkml:trace contextRef="#ctx0" brushRef="#br0" timeOffset="-11143.2503">1461 498 19 0,'23'-6'105'15,"-23"6"1"-15,0 0 7 16,0 0-54-16,0 0-9 16,0 0-1-16,-23-15-7 15,23 15-7-15,-35 2-7 16,35-2-4-16,-47 21-7 16,18 0-6-16,-5 8-2 15,5 8-3-15,0 5-1 16,8 8-3-16,5 8 0 15,11 0 0-15,10 5 0 16,14-3 2-16,12-7-4 16,11-8 1-16,11-14-2 0,10-12 2 15,3-19-2-15,0-13 1 16,-6-19-2-16,-2-13 0 16,-11-2 2-16,-10-11-2 15,-13 0 2-15,-11 3-1 16,-13 0 1-16,-8 5-2 15,-8 5 2-15,-5 6-1 16,-5 7 1-16,0 8-1 16,-1 9-1-16,4 4-3 15,23 11-5-15,-40 3-8 16,40-3-14-16,-23 21-25 16,23-21-51-16,13 34-20 0,-13-34-3 15,26 18 4-15</inkml:trace>
  <inkml:trace contextRef="#ctx0" brushRef="#br0" timeOffset="-10536.0028">2131 500 84 0,'3'-23'111'0,"-3"23"2"15,0 0 1-15,0 0-65 16,0 0-11 0,0 0-4-16,0 0-7 0,-11 44-5 15,6-10-5-15,8 16-4 16,-3 6-5-16,10 12 2 15,1 3-6-15,7 0 1 16,6-8-3-16,5-10 0 16,8-16-3-16,-1-14-1 15,7-17 1-15,-1-22-4 16,0-11 1-16,-3-12-2 0,1-6-1 16,-9-2-3-16,1 2 2 15,-11-2-3-15,0 5 2 16,-11 2 2-16,1 9 2 15,-9 2 1-15,-2 3 4 16,0 26 1-16,-5-45 5 16,5 45 1-16,-8-26 2 15,8 26 1-15,0 0 1 16,0 0 1-16,0 31-1 16,11-5 1-16,-6 3-2 15,14 8 1-15,-4 0-2 16,12 8-1-16,-4-3-2 15,9 2 0-15,-1-1-3 0,1-1-1 16,2-6-3 0,-8-4-5-16,3 0-7 0,-29-32-14 15,48 34-33 1,-48-34-67-16,0 0-9 0,23-55-1 16,-17 18 3-16</inkml:trace>
  <inkml:trace contextRef="#ctx0" brushRef="#br0" timeOffset="-9994.3428">3112 471 106 0,'0'0'110'0,"0"0"0"0,0 0 3 15,34 21-84-15,-34-21-4 16,24 24 4-16,-24-24 0 15,32 47-3-15,-19-15-3 16,11 10-2-16,-6 0-4 16,11 8-4-16,-11-5-5 15,6 2-1-15,0-10-5 16,-1 2 0-16,-2-12-2 16,-2-1-1-16,-19-26 0 15,29 26 1-15,-29-26-1 16,0 0 0-16,26-23 1 15,-23-4-2-15,-3-7 2 16,-3-11-1-16,3-2 1 16,-3-6-2-16,3 1 2 15,6-1 0-15,2 3 3 0,5 3 0 16,8 7 2-16,8 6 1 16,5 8-1-16,8 10 2 15,3 11 0-15,2 13-1 16,3 8-1-16,3 13 0 15,-4 7-2-15,1 9 0 16,-2 2 0-16,-6 9 1 16,-5-6-2-16,2 5 2 15,-7-5-3-15,-6-5-1 16,-5-1-4-16,-10-15-6 16,2 3-13-16,-13-32-21 15,0 0-48-15,0 0-47 0,0 0-1 16,-29-45 1-16,29 16 3 15</inkml:trace>
  <inkml:trace contextRef="#ctx0" brushRef="#br0" timeOffset="-9499.0823">4764 545 15 0,'0'0'98'16,"8"-34"8"-16,-8 34-25 15,-5-29-14-15,5 29-9 16,-6-26-3-16,6 26-10 15,-18-24-7-15,18 24-7 16,-34-16-6-16,34 16-6 16,-48-3-5-16,19 14-2 15,-7 5-4-15,4 13 0 16,-5 2-2-16,3 17 0 16,0-4 1-16,5 9 1 0,0-6 0 15,11 6-2-15,2-8 1 16,13-1-1-16,11-7-1 15,13-5 1-15,11-6-1 16,18 0-2-16,10-5-1 16,14-8 0-16,5-5-3 15,2-8-3-15,1-5-8 16,-14-16-8-16,1 3-15 16,-35-35-19-16,8 21-35 15,-42-33-45-15,2 2-5 16,-28-16 2-16,-3 2 6 15</inkml:trace>
  <inkml:trace contextRef="#ctx0" brushRef="#br0" timeOffset="-9171.3457">4801-113 34 0,'0'0'98'0,"10"-26"8"16,-10 26-31-16,0 0-19 15,13-37-5-15,-13 37-4 16,0 0-6-16,29 0-5 16,-29 0-1-16,0 0-5 15,8 40-5-15,-2 2-3 16,-6 5 4-16,10 19-8 0,-2 13 1 16,5 18-6-16,3 6 1 15,13 12-5-15,2 4 2 16,9-6-4-16,2-3-6 15,3-12 1-15,2-17-1 16,0-18-3-16,-2-15-7 16,-13-30-11-16,7-2-30 15,-28-45-63-15,10 5-31 16,-21-23-2-16,0 5 0 16</inkml:trace>
  <inkml:trace contextRef="#ctx0" brushRef="#br0" timeOffset="-8607.146">5485 469 34 0,'0'0'103'0,"0"0"1"16,31-11 7-16,-31 11-59 15,0 0-15-15,45 32 3 16,-45-32 1-16,45 55-5 16,-30-21-4-16,17 19-3 15,-8-1-9-15,7 14-3 0,-5-5-7 16,6 2-3-16,-8-5-3 16,-3-8-1-1,0-6-3-15,-5-15 0 16,-16-29 0-16,23 13 0 0,-23-13-1 15,5-52 1-15,-5 4-1 16,-5-9 0-16,0-9 1 16,0-5-1-16,5 0 3 15,2 0-2-15,4 10 4 16,7 11 0-16,5 6 2 16,8 9 0-16,9 9 1 15,7 8 0-15,0 10-1 16,10 13 0-16,1 8-1 15,5 13-2-15,0 9 1 16,2 9-1-16,-5 9-1 16,-5 5 2-16,-2 2-3 15,-9-2 1-15,-5-3-1 0,-2-2 0 16,-8-6-3-16,-9-5 0 16,1-7-6-16,-11-12-6 15,6 1-10-15,-11-24-22 16,0 0-52-16,0 0-42 15,-21-29 0-15,2-5-2 16</inkml:trace>
  <inkml:trace contextRef="#ctx0" brushRef="#br0" timeOffset="-7991.2053">6892 645 23 0,'0'0'116'16,"23"5"3"-16,-23-5 5 16,32 24-44-16,-32-24-22 15,34 29-5-15,-34-29-9 16,61 39-10-16,-30-20-8 15,19 7-5-15,-5-8-6 16,7 1-4-16,-2-6-4 16,6-5-1-16,-6-6-3 0,0-12-2 15,-6-3-1-15,-2-6-3 16,-5-4 1-16,-5-6-1 16,-9-3 0-16,-7-5-1 15,-8 3 0-15,-5 0-1 16,-11 0 2-16,-5 0 0 15,-6 5 1-15,-4 2-1 16,-6 6 2-16,-6 3-1 16,-1 7 2-16,-6 9 0 15,-1 4 1-15,-1 9 1 16,2 7 0-16,-3 11 2 16,-2 8-1-16,10 5 2 0,-3 0 0 15,9 8 2-15,-1-2-1 16,14 7 2-16,5-5-1 15,18-3 3-15,11 0-1 16,15-2-1-16,11-3 0 16,16-8 0-16,8-13-3 15,10-5 0-15,6-16-1 16,-3-2-4-16,0-12-5 16,-11-9-5-16,-2 2-14 15,-24-21-33-15,10 23-90 16,-33-18-3-16,-19 37-2 15,10-50 2-15</inkml:trace>
  <inkml:trace contextRef="#ctx0" brushRef="#br0" timeOffset="-7406.2538">8462 282 191 0,'0'0'119'0,"5"-26"3"15,-5 26-43-15,0 0-48 16,0 0-5-16,-39-16 0 15,39 16-4-15,-45 8-3 16,19 8-1-16,-17-3-2 16,9 10 1-16,-13 1-4 15,7 10 1-15,1-2-3 16,5 2-2-16,5-2-4 16,11 2 1-16,10-8-3 15,13 0 1-15,-5-26-2 16,55 40 0-16,-8-30-1 15,9 3-1-15,7 1 0 16,5 1 0-16,-2 4 0 16,-6 2-1-16,-4 0 1 15,-12 5-1-15,-9 3 1 16,-12 3-1-16,-7-1 0 0,-16 1 0 16,-11-3-2-16,-7 0 1 15,-11 0 1-15,-8-8-1 16,-7-3-1-16,-9-5 1 15,-7-5 0-15,-4-8-2 16,4 3 0-16,-1-11-3 16,9 5-6-16,-1-10-6 15,24 16-19-15,-8-32-39 0,37 29-59 16,-2-32-3-16,2 32 2 16,39-39 1-1</inkml:trace>
  <inkml:trace contextRef="#ctx0" brushRef="#br0" timeOffset="-6850.6075">9253 398 192 0,'0'0'124'15,"0"0"-3"-15,0 0-34 0,0 0-51 16,-42-29-6-16,42 29-3 16,-50-13-5-16,21 10-4 15,-15-5-1-15,7 11-1 16,-8-6 0-16,6 14-3 15,-3-1-1-15,7 6 0 16,4 5-4-16,10 5-2 16,5 1-2-16,16 1-1 15,11 1-1-15,12-2 1 16,17-4-2-16,7-2-1 16,14-2 0-16,2-1 0 15,2-2 0-15,1 5 0 0,-3 0-2 16,-7 3 1-16,-12 5 0 15,-10 0 1-15,-10 7-1 16,-11-1 1-16,-10-4-1 16,-14 1 0-16,-10-3 1 15,-8-6-1-15,-10-4 0 16,-11-3 0-16,-5-9-1 16,-6-4-1-16,1 0-2 15,-3-9-5-15,7 9-9 16,-1-19-25-16,28 16-88 15,-6-13-10-15,35 13-1 16,-36-24-2-16</inkml:trace>
  <inkml:trace contextRef="#ctx0" brushRef="#br0" timeOffset="-4437.008">10824-357 40 0,'-8'-24'92'0,"8"24"-2"15,0 0-29-15,-6-26-23 16,6 26-9-16,0 0-5 16,11-29-3-16,-11 29 2 15,0 0 2-15,5-29 1 16,-5 29 2-16,0 0 0 15,-10 32 0-15,10-32-1 0,-35 68-2 16,4-18-5 0,2 29-1-16,-13 8-1 15,2 20-4-15,-10 14 0 16,0 19-5-16,-7 10 2 0,4 10-4 16,3 1 1-16,3-9-4 15,5-7-4-15,5-16 2 16,10-16-4-16,4-26-1 15,10-22-6-15,5-25-5 16,13-14-21-16,-5-26-44 16,8-26-56-16,0-8-4 15,5-6 2-15,-3-13-2 0</inkml:trace>
  <inkml:trace contextRef="#ctx0" brushRef="#br0" timeOffset="-2280.8712">12286 29 93 0,'8'-31'101'16,"-8"31"-8"-16,-6-37-20 16,6 37-10-16,-5-31-8 15,5 31-15-15,-10-29-3 16,10 29-9-16,-29-16-5 16,29 16-4-16,-48-13-4 15,19 10-2-15,-10-5-3 16,-6 11 0-16,-7-6-2 0,-1 6 0 15,-5 5-2-15,-2 7 0 16,-6 9-2-16,3 13-2 16,0 8 4-16,5 7-5 15,5 11 3-15,6 8-5 16,7 6 6-16,12 7-5 16,9 0 7-16,11-3-6 15,14-2-1-15,15-2 2 16,15-9-1-16,17-10 1 15,13-13-1-15,10-16-2 16,13-8-4-16,1-16-3 16,5 0-5-16,-19-13-12 15,8 13-19-15,-29-20-39 0,3 15-50 16,-24-8-1-16,-7 5 1 16,-27 3 2-16</inkml:trace>
  <inkml:trace contextRef="#ctx0" brushRef="#br0" timeOffset="-1731.7923">12917 456 55 0,'0'0'94'16,"0"-29"5"-16,0 29 3 15,-26-27-61-15,26 27-5 16,-37-10 7-16,37 10-4 15,-58 0-2-15,24 18-3 16,-16-7-4-16,8 20-5 16,-11 1-7-16,14 13-3 0,-1 2-5 15,17 8-3-15,9-2-2 16,20-3-2 0,12-8-2-16,16-11 0 15,16-15-3-15,8-11 0 0,8-13 0 16,2-15-2-16,1-9-1 15,-6-5 1-15,-8 1-2 16,-10-1 0-16,-14 8 3 16,-10-5-1-16,-10 7 2 15,-14 4-1-15,3 23 1 16,-37-48-2-16,11 27 1 16,-5-5-5-16,2 8-6 0,-8-3-10 15,37 21-18-15,-48-24-41 16,48 24-40-16,0 0 1 15,0 0-2 1</inkml:trace>
  <inkml:trace contextRef="#ctx0" brushRef="#br0" timeOffset="-1089.1416">13503 482 102 0,'0'0'108'16,"0"0"6"-16,22 34-2 15,-22-34-70-15,26 66-3 0,-16-27 0 16,19 22-10 0,-13-3-7-16,13 13-5 0,-11-11-5 15,6 3-2-15,-6-15-4 16,4-9-1-16,-4-15-2 15,-18-24-1-15,29 2 0 16,-19-25-1-16,1-12 0 16,-3-7 0-16,-3-13 0 15,3-3 0-15,-3-5 4 16,3 5 0-16,3 3 1 16,4 13 0-16,4 5 1 15,10 16-1-15,2 13 1 16,9 19-1-16,-1 15-3 15,3 6-1-15,0 10-1 0,-2 0 0 16,-3 5-3-16,-6-7 2 16,-2-6-1-16,-8-8-1 15,-21-26 0-15,32 13 0 16,-32-13 1-16,21-24-1 16,-11-2 1-16,-2-3-1 15,5-8 1-15,3-2 0 16,3 5 2-16,9 2 1 15,1 6 0-15,8 5 0 0,3 5 3 16,4 8 0 0,1 8 2-16,8 19 1 15,-3 7 0-15,2 11 0 16,-4 10 0-16,2 8-1 0,-8 8-2 16,0 3 1-16,-8-3-4 15,-5-13-5-15,-3-5-9 16,-26-45-15-16,29 37-27 15,-42-63-47-15,13 2-37 16,-16-23-3-16,8-3 2 16</inkml:trace>
  <inkml:trace contextRef="#ctx0" brushRef="#br0" timeOffset="-780.0846">15271 582 197 0,'2'31'129'0,"9"25"-2"16,-3 15 0-16,16 34-83 15,-9 26-19-15,20 32-2 16,-1 0-10-16,5 11-8 16,1 2-5-16,-4-13-8 15,1-13-19-15,-18-50-50 0,4-37-51 16,-23-63 1-16,0 0-2 16,11-63 1-16</inkml:trace>
  <inkml:trace contextRef="#ctx0" brushRef="#br0" timeOffset="-359.9274">15271 763 154 0,'-19'-34'127'0,"14"8"3"0,10-1-1 16,-2-15-42-16,15 11-56 15,-7-14 0-15,21 11-5 16,-4-8-7-16,17 8-5 16,0 5 0-16,8 13-4 15,2 5-1-15,8 19-3 16,0 19-2-16,8 12-2 16,-3 14-3-16,-7 12 0 15,-6 6-1-15,-10 8 1 16,-8-2-2-16,-16-4 1 15,-11-10-2-15,-18-10 1 16,-13-14 1-16,-8-12-1 16,-13-6 1-16,-13-16 0 0,-8-8-1 15,-11-7-2-15,-7-1 0 16,-1-4-3-16,3 7-4 16,0-3-7-1,22 14-16-15,-9-11-40 0,34 18-57 16,9-4-3-16,23-6 2 15,0 0-2-15</inkml:trace>
  <inkml:trace contextRef="#ctx0" brushRef="#br0" timeOffset="114787.1801">-5156 3877 101 0,'-27'-16'118'0,"27"16"7"15,-18-24-22-15,18 24-47 0,0 0-8 16,0 0-4-16,0 0-9 16,0 0-6-1,0 0-5-15,0 0-5 16,0 0-2-16,39-2-5 0,-12 2-2 15,12 2-3-15,8-4-3 16,11-1-1-16,11-5-2 16,10-2 0-16,10-3-4 15,0 2-1-15,6 3-4 16,-11 0-3-16,-5 14-6 16,-13-1-11-16,-3 24-23 15,-37-19-49-15,1 22-40 16,-27-32-2-16,7 42 5 15</inkml:trace>
  <inkml:trace contextRef="#ctx0" brushRef="#br0" timeOffset="115186.9924">-4536 3906 9 0,'0'0'99'0,"-26"10"4"16,26-10-31-16,0 0-9 15,-18 29-1-15,18-29-8 16,-8 40-7-16,-8-17-6 16,21 27-8-16,-13-5-3 15,14 18-10-15,-9 3-4 16,11 10-7-16,-6 3-3 16,4 3-7-16,4-6-5 15,-2-13-9-15,10 13-25 16,-23-28-38-16,16 2-61 15,-11-16 1-15,0-11-2 16,0-23 34-16</inkml:trace>
  <inkml:trace contextRef="#ctx0" brushRef="#br0" timeOffset="115538.5407">-5172 4750 77 0,'-37'0'130'16,"37"0"4"-16,0 0 1 0,-29-10-74 15,29 10-15-15,34 13-8 16,11-3-11-16,2-7-9 15,27 5-3-15,2-6-5 16,16 1-3-16,6-3-3 16,4 0-2-16,-2 0-3 15,-5-3-2-15,-8 6-4 16,-19-8-5-16,-8 13-8 16,-20-11-15-16,-1 16-23 15,-39-13-51-15,0 0-31 16,0 0 0-16,0-26 1 15</inkml:trace>
  <inkml:trace contextRef="#ctx0" brushRef="#br0" timeOffset="115967.8009">-3957 4442 183 0,'0'0'80'15,"0"0"1"-15,0 0-2 16,0 0-12-16,0 0-17 16,-3 53-11-16,1-19-12 15,12 16-6-15,-5 11-8 16,3 10-3-16,3 5-8 15,-3-2-5-15,7-1-15 16,-9-23-27-16,17-10-80 16,-23-40-14-16,0 0 1 15,11-24-2-15</inkml:trace>
  <inkml:trace contextRef="#ctx0" brushRef="#br0" timeOffset="116677.7795">-3862 4795 1 0,'-27'10'88'16,"27"-10"20"-16,0 0-32 15,0 0-19-15,0 0-5 16,-10-34-8-16,10 34-4 16,0-45-5-16,5 22-5 15,-8-17-3-15,14 3-4 16,-8-7-4-16,10 7-4 16,0-8-2-16,5 11-4 15,1-3-1-15,7 11-3 0,-2 2-2 16,5 6-2-16,2 10-1 15,3 5 1-15,0 9-2 16,1 1 2-16,-1 12-2 16,0 5 2-16,-2 2-2 15,-1 8 3-15,-2 0-3 16,-5 8 1-16,-1-2 0 16,-4 4-1-16,-1 1-5 15,-10-5-9-15,8 10-25 16,-24-27-60-16,11 6-37 15,-3-29-1-15,0 0-1 16</inkml:trace>
  <inkml:trace contextRef="#ctx0" brushRef="#br0" timeOffset="117443.7874">-3142 4482 156 0,'-34'-27'130'16,"34"27"3"-16,-21-28-29 16,8-1-66-16,13 29-4 15,16-45-9-15,-16 45-9 16,42-45-2-16,-8 29-5 0,0 1-2 16,11 9-2-16,-1 4-3 15,4 12 0 1,-1 6-2-16,0 5 0 15,-4 8-2-15,-7 5 1 0,-4 6-2 16,-11 4 0-16,-5 4-1 16,-14-1 2-16,-4 0-3 15,-14-5 3-15,-8 3-1 16,-7-11 0-16,-11-5 1 16,-8-13-1-16,-3-5-1 15,-7-9-3-15,7-4-4 16,0-14-16-16,24 11-28 15,-10-11-78-15,39 16-2 0,-18-40 1 16,28 14-1 0</inkml:trace>
  <inkml:trace contextRef="#ctx0" brushRef="#br0" timeOffset="117030.5718">-3068 4584 1 0,'0'0'71'0,"8"24"39"15,-8-24 4 1,0 0-63-16,8 45-1 0,-8-45-4 16,10 65-8-16,-10-25-6 15,13 23-6-15,-7-2-8 16,7 12-6-16,-3 3-17 16,1-10-21-16,12 8-55 15,-4-16-48-15,-6-21 0 16,-13-37-2-16</inkml:trace>
  <inkml:trace contextRef="#ctx0" brushRef="#br0" timeOffset="117950.2389">-2545 4350 1 0,'0'0'95'0,"29"-23"17"16,-29 23 8-16,24-8-63 16,-24 8-10-16,0 0 1 15,0 0-8-15,0 0-6 16,0 0-5-16,-13 29-4 0,-1 2-8 15,17 19-2-15,-8 3-5 16,10 2 0-16,0 0-5 16,9-2 1-16,4-11-2 15,3-11-1-15,-21-31-1 16,47 11-2-16,-18-35 0 16,0-10-2-16,3-13 0 15,-9-8-2-15,1-1-1 16,-3 1-1-16,0 5 3 15,-5 11-1-15,0 12 0 16,-16 27 1-16,0 0 2 16,0 0 1-16,0 0 2 15,23 19 2-15,-23 4-1 0,3 14 3 16,2 0-1-16,3 8 2 16,3 2-2-16,7-5-1 15,3 0-1-15,5-5-2 16,9 0-8-16,-6-19-8 15,15 9-28-15,-44-27-54 16,53-11-45-16,-53 11 1 16,42-50-2-16</inkml:trace>
  <inkml:trace contextRef="#ctx0" brushRef="#br0" timeOffset="118471.54">-2074 4127 163 0,'0'0'146'0,"0"0"3"16,-3-27-1-16,27 30-85 16,2-16-34-16,22 8-3 0,12-11-5 15,16 5-11-15,6-7-1 16,7 7-4-16,1 1-2 15,-3 2-10-15,-9 13-12 16,-7-15-43-16,-10 26-88 16,-22-3-3-16,-12 8-4 15,-27-21 0-15</inkml:trace>
  <inkml:trace contextRef="#ctx0" brushRef="#br0" timeOffset="118245.3619">-1858 3609 138 0,'0'0'130'15,"26"13"2"-15,-13 10-1 16,8 27-83-16,-8 0-22 16,24 27-1-16,-11 2-7 15,14 18-6-15,-9 3-3 16,6 13-3-16,-3-5-4 15,-2-3-3-15,0-10-5 16,-11-16-4-16,5-6-14 16,-21-33-20-16,16 2-43 0,-21-42-52 15,0 0-1-15,-31 2 2 16</inkml:trace>
  <inkml:trace contextRef="#ctx0" brushRef="#br0" timeOffset="163555.3993">-609 4611 18 0,'0'0'108'16,"0"0"7"-16,0 0-32 0,0 0-19 16,0 0-6-16,0 0-7 15,0 0-7-15,0 0-6 16,0 0-7-16,16 26-5 15,-16-26-6-15,23 34-3 16,-23-34-4-16,37 37-3 16,-13-21-3-16,7-3-1 15,4-8-3-15,-1-2-1 16,5-14-1-16,3-5-2 16,3-10 1-16,0-8-2 15,-1-8 0-15,-4-8 0 16,-6-3-1-16,-5-5 0 15,-8 6 0-15,-8-1 1 0,-8 6 1 16,-5 8-1-16,-7 7 2 16,-4 8-2-16,11 24 3 15,-21-34-1 1,21 34 1-16,0 0-1 0,-32-8 2 16,32 8 0-16,0 0 0 15,-18 40 2-15,13-17-1 16,5 9 1-16,0 5 0 15,2 5 1-15,6 5-1 16,3 3 1-16,5 3-2 16,7 2 1-16,4-5-2 15,7-3 0-15,3-10-1 0,5-8 0 16,2-8-2-16,-2-13-3 16,6-8-8-16,-11-19-14 15,10 12-43 1,-29-25-76-16,6 6-3 0,-13-11-1 15,-9-3-1-15</inkml:trace>
  <inkml:trace contextRef="#ctx0" brushRef="#br0" timeOffset="164171.9903">-146 3777 46 0,'0'0'115'0,"0"0"4"16,0 0-22-16,0 0-28 15,0 0-8-15,0 0-10 0,23 5-8 16,-23-5-9-16,0 0-8 15,0 0-6-15,-2 34-5 16,2-34-3-16,0 0-2 16,0 0-2-16,0 0-2 15,0 0-1-15,0 0-1 16,0 0 1-16,-21-34-2 16,21 34 1-16,2-34-2 15,-2 34 0-15,0 0 0 16,14-24-1-16,-14 24 1 15,0 0-2-15,18 27 0 16,-18-27 0-16,3 42 0 16,-6-19 0-16,3-23 0 0,-11 42 0 15,11-42 0-15,-21 24 0 16,21-24 0-16,0 0-4 16,-31-16-13-16,31 16-64 15,0 0-67-15,8-39 3 16,-6 10-8-16,4-8 0 15</inkml:trace>
  <inkml:trace contextRef="#ctx0" brushRef="#br1" timeOffset="235862.3823">3603 7200 41 0,'-25'-2'104'15,"-1"-12"7"-15,26 14 2 0,-19-26-67 16,19 26-5-16,-14-25 1 15,5-3-2-15,9 28-4 16,9-45-2-16,-9 45-6 16,16-39-4-16,-16 39-6 15,43-31-4-15,-4 25-3 16,3-2-5-16,14 11-2 16,9 5-2-16,11 6-2 15,5 3-2-15,-2 11 0 16,-1 3-2-16,-8 3 0 15,-2 5 0-15,-9 0-2 16,-14 3 1-16,-14 3 0 16,-6-3 0-16,-14 1 2 0,-8-1 0 15,-9-6 0-15,-11 1 0 16,-8-6 2 0,-6-9-1-16,-11-5 0 15,-8-6 0-15,-12-8 1 0,-3-3 0 16,-2-6-2-16,-1 1-4 15,4-9-9-15,16 11-16 16,0-17-33-16,48 20-64 16,0 0-5-16,0 0 2 15,28-3-3-15</inkml:trace>
  <inkml:trace contextRef="#ctx0" brushRef="#br1" timeOffset="235373.3637">3822 7299 1 0,'0'0'49'0,"-6"-37"43"16,6 37-32-16,0-36-6 16,0 36-1-16,6-28-3 15,-6 28-6-15,0 0-2 16,-6-28-5-16,6 28-7 16,3 33-5-16,5 7-5 15,-5 7-6-15,8 21-3 16,1 16-4-16,2 11-7 15,0 4-1-15,0 2-4 16,0-3-4-16,-6-17-12 16,9 4-15-16,-20-38-43 15,3-16-48-15,0-31 4 0,0 0 1 16</inkml:trace>
  <inkml:trace contextRef="#ctx0" brushRef="#br1" timeOffset="236505.4189">5153 7484 27 0,'0'0'103'15,"0"0"7"1,0 0-1-16,0 0-63 16,-40-25-7-16,40 25-2 0,-42-9-7 15,42 9-4-15,-67-8-3 16,25 14-2-16,-14-9-3 15,2 11-3-15,-8 1-2 16,9 10-1-16,-3 1-3 16,11 8-1-16,6 6-3 15,19 2 0-15,6 3-2 16,17-5 1-16,14-3-3 0,14-6 0 16,11-11 0-16,8-5 0 15,12-12 0 1,3-11-1-16,2-14-1 0,0-3 0 15,-5 3 0-15,-9-3-1 16,-10 9 0-16,-10-1 0 16,-33 23 0-16,34-25 1 15,-34 25-1-15,0 0 0 16,-14 25 1-16,14-25 1 16,-25 48 1-16,16-12 1 15,1 6 0-15,8 3-4 16,8-3 3-16,6 3-2 15,9-11 1-15,8-3-5 0,5-14-1 16,-2-12-6 0,8 4-18-16,-17-26-21 15,12 11-65-15,-37 6-12 16,39-39-2-16,-31 5 0 0</inkml:trace>
  <inkml:trace contextRef="#ctx0" brushRef="#br1" timeOffset="237052.9366">5268 7318 152 0,'-28'-8'121'0,"28"8"3"16,0 0-40-16,0 0-43 15,14 34 0-15,-14-34-8 16,56 5-8-16,-20-10-5 16,21 7-5-16,2-10-3 0,5 11-3 15,3 0-7 1,1-1-7-16,5 10-10 16,-11-7-21-16,16 26-25 15,-33-20-51-15,9 12-22 0,-15-12-5 16,-3-8 6-16</inkml:trace>
  <inkml:trace contextRef="#ctx0" brushRef="#br1" timeOffset="236786.3167">5462 6914 130 0,'0'0'115'0,"0"0"0"15,22 37-23-15,-19-9-63 16,14 25 1-16,-3-8-4 0,8 28-5 15,-5 0-7-15,8 14 0 16,-5 0-4-16,5 3-3 16,-2-6-6-16,-1 0 0 15,-2-5-14-15,-1-23-14 16,7 3-17-16,-18-28-36 16,-8-31-49-16,23 34 3 15,-23-34 3-15</inkml:trace>
  <inkml:trace contextRef="#ctx0" brushRef="#br1" timeOffset="237481.2904">6003 6925 118 0,'0'0'128'0,"0"0"0"15,26 40 3-15,-1 16-84 16,-17 0-12-16,20 25-2 16,-5-8-8-16,11 12-6 0,-12 2-7 15,9 2-1-15,-11-4-4 16,8-7-3-16,0-13-1 16,0-6-2-16,-3-14-1 15,3-9-1-15,-3-13 1 16,-25-23 2-16,54 8-3 15,-54-8 5-15,42-48-4 16,-22 9 2-16,-1-9-1 16,1-2 0-16,-3-1 0 15,2 9-4-15,-2 9 4 16,-17 33-2-16,40-26 2 16,-15 37 1-16,-6 23-2 0,10 11-1 15,-1 8 0-15,5 9 0 16,7 0-1-16,-1-3-3 15,6-9-6-15,-6-19-22 16,26 6-64-16,-20-32-43 16,-3-10-5-16,-14-15 2 15</inkml:trace>
  <inkml:trace contextRef="#ctx0" brushRef="#br1" timeOffset="241627.0885">8345 7523 42 0,'17'-31'106'15,"-17"31"1"-15,0 0-32 16,8-25-15-16,-8 25-7 16,-2-25-13-16,2 25-8 0,-17-31-6 15,17 31-5-15,-40-31-4 16,15 23-4-16,-14-6 0 15,-3 11-3-15,-14 0-1 16,2 9-1-16,-10 5 1 16,-1 14-3-16,-2 3 0 15,5 14 0-15,3 3 0 16,8 14 0-16,12 0-1 16,11 6-1-16,17-6-1 15,16-3 1-15,18-8-1 16,16-9-1-16,20-14-1 15,17-14-3-15,14-8-2 16,0-11-3-16,8-3-16 0,-17-15-18 16,12 18-47-1,-31-15-47-15,-6 9-1 16,-22-5 1-16</inkml:trace>
  <inkml:trace contextRef="#ctx0" brushRef="#br1" timeOffset="242125.9367">8859 7518 1 0,'0'0'98'15,"0"0"7"-15,0 0-26 0,5-34-14 16,-5 34-4-16,0 0-15 16,-33-8-6-16,2-1-8 15,31 9-4-15,-62 14-6 16,26 3-2-16,-9 0-4 16,5 14-1-16,-5 3-3 15,12 13 3-15,2 1-6 16,14 5-2-16,9-5-2 15,19 5-2-15,11-10 0 16,20-10-3-16,15-16 0 16,10-11-5-16,3-15 3 15,0-10 2-15,-2-15-5 16,-9-11-1-16,-6-3-1 0,-22-5-1 16,-6 2 1-16,-16-5-1 15,-9 6 2-15,-14-1-3 16,-3 12 5-16,-11 0-2 15,0 10-1-15,-3 4-4 16,5 14-10-16,-4-3-13 16,30 14-33-16,-26 20-51 15,26-20-7-15,9 28 0 16,-9-28 25-16</inkml:trace>
  <inkml:trace contextRef="#ctx0" brushRef="#br1" timeOffset="242571.6473">9286 7476 129 0,'0'0'111'16,"0"0"3"-16,0 0-35 16,22 33-54-16,-5-5-6 15,14 12-4-15,-3-1-8 16,0 6 4-16,0-3-6 15,0 3 6-15,-8-11-5 16,2-3 0-16,-22-31 2 16,28 36 3-16,-28-36-4 15,0 0-2-15,23-25-1 0,-18-3 0 16,-2-9 0-16,3-2 3 16,-1-6-2-16,7 0-3 15,-1 0 4-15,11 9-2 16,1-6 4-16,11 13-3 15,2 4 3-15,9 11-1 16,0 6 0-16,3 11-1 16,-1 5-2-16,1 9-1 15,-6 8-1-15,-3 9 0 16,-5-1-2-16,-9 10 0 16,-2-1-3-16,-9-3-2 15,0 0-15-15,-14-39-21 0,11 45-54 16,-11-45-37-16,0 0 0 15,0 0-4-15</inkml:trace>
  <inkml:trace contextRef="#ctx0" brushRef="#br1" timeOffset="243126.1076">10706 7386 5 0,'6'-31'99'0,"-6"31"4"0,0 0-37 16,-11-34-7-16,11 34-4 15,-28-14-10-15,28 14-3 16,-48 3-6-16,23 8-6 16,-20-5-7-16,11 11-4 15,-8 0-4-15,5 11-4 16,1-6-2-16,5 6-3 16,9 0-2-16,13-3 1 0,9-25-1 15,6 43-2-15,-6-43 0 16,53 22 0-16,-14-14-2 15,12 1 0-15,2-1 0 16,1 6 0-16,-1 3-1 16,-2 6 1-16,-4 5-1 15,-5 5 4-15,-8 4-5 16,-11-1 0-16,-7 1 1 16,-10-3 0-16,-12-3-1 15,-8-3 0-15,-11-6 2 16,-11-5-5-16,-7-9 5 15,-7-5-3-15,-3-6-5 16,-4-16-4-16,10 2-21 0,-4-22-33 16,23 5-63-16,3-3-2 15,14 1 1-15,11-6 15 16</inkml:trace>
  <inkml:trace contextRef="#ctx0" brushRef="#br1" timeOffset="243701.5819">10852 7307 147 0,'0'0'130'0,"-28"-19"4"15,28 19-2-15,9-26-92 16,-9 26-9-16,42-31 0 16,-9 9-9-16,18 11-4 15,2-9-3-15,15 14-4 0,-1-2-2 16,6 5-4 0,0 9-4-16,0 2-6 15,-3 15-12-15,-11-12-21 16,9 28-53-16,-29-19-52 0,0 5 0 15,-39-25-1-15,31 23 0 16</inkml:trace>
  <inkml:trace contextRef="#ctx0" brushRef="#br1" timeOffset="243429.3574">11046 6847 149 0,'0'-31'121'0,"0"6"3"15,0 25-50-15,0 0-32 16,0 0-2-1,14 25-8-15,3 28-7 0,-6 12-7 16,12 27-4-16,-4 9-5 16,9 15 0-16,3 2-5 15,6-1-3-15,-1-7-3 16,4-15-4-16,-1-13-8 16,-8-32-14-16,11 1-34 15,-42-51-70-15,39 20-3 16,-39-20 2-16,0-48 0 15</inkml:trace>
  <inkml:trace contextRef="#ctx0" brushRef="#br1" timeOffset="244112.7802">11664 7391 31 0,'0'0'115'0,"14"51"0"16,-3-20 5-16,3-6-53 15,11 20-37-15,-11-8-2 0,12 13 0 16,-4-11-12-16,3 3 1 16,-8-13-6-16,0 1 0 15,-17-30-5-15,17 29 0 16,-17-29-2-16,0 0-2 15,0 0 0-15,-20-43-4 16,3 15 3-16,-2-5-3 16,-1-9 5-16,9 2-1 15,-3-5 3-15,11 6-1 16,3-3 3-16,11 5 1 16,15 4 1-16,7 5-2 15,4 5-1-15,10 3-1 0,1 4-3 16,3 7-2-16,2 6-7 15,-8 1-12-15,3 21-34 16,-23-5-81-16,6 6-1 16,-31-20-3-16,34 39 1 15</inkml:trace>
  <inkml:trace contextRef="#ctx0" brushRef="#br1" timeOffset="244637.8479">12725 7417 1 0,'0'0'15'16,"0"0"73"-16,23-37 7 16,-23 37-47-1,-6-25-11-15,6 25 4 0,0 0 1 16,-56-31-4-16,56 31 0 15,-68 3-5-15,38 14-3 16,-18 0-5-16,14 13-1 16,-8 1-3-16,11 14-2 15,0-5-2-15,14 10-2 16,1-5-1-16,16-3 1 16,5-5-5-16,18-9 1 0,2-17-5 15,14-8-2 1,6-17 0-16,6-9-4 0,8-19-1 15,-6-8-5 1,-3-4 1-16,-7-2-3 0,-7 6 3 16,-11 5-1-16,-5 14 1 15,-12 5 1-15,-8 26 3 16,0 0 2-16,0 0 2 16,-11 45 2-16,3-8 0 15,8 8 3-15,3-3 1 16,8 11 1-16,0-5-2 15,14-3 1-15,1-9-3 16,10-8 1-16,1-8-6 0,-1-14-8 16,3-1-18-16,-39-5-27 15,65-25-53 1,-65 25-39-16,42-39 2 16,-33 11-5-16</inkml:trace>
  <inkml:trace contextRef="#ctx0" brushRef="#br1" timeOffset="245046.8936">12930 6830 172 0,'0'0'133'16,"0"-39"-3"-16,0 39-1 15,0 0-98-15,25-14-28 16,-25 14-10-16,54 33-25 0,-54-33-41 16,53 51-55-16,-19-12 0 15,-1 9-1-15,4 0 29 16</inkml:trace>
  <inkml:trace contextRef="#ctx0" brushRef="#br1" timeOffset="244837.7213">13256 7386 171 0,'0'0'125'16,"19"31"-1"-16,-5 11-42 0,-8-9-51 16,17 15-3-16,-12-6-10 15,6 6-10 1,2 0-25-16,-19-15-45 0,0-4-67 15,0-29 2-15,-14 30-1 16,14-30 5-16</inkml:trace>
  <inkml:trace contextRef="#ctx0" brushRef="#br1" timeOffset="245450.0043">13595 7445 117 0,'29'36'126'16,"-4"-2"5"0,-6 2-5-16,10 7-79 15,-15-13-20-15,8 7 2 16,-22-37-11-16,28 42-3 0,-28-42-5 15,0 0-1-15,0 0 1 16,20-25-5-16,-23-17 0 16,0-3-3-16,0-11 2 15,3-3-5-15,0 0 4 16,6 0-2-16,2 3 3 16,9 5-1-16,3 9 1 15,8 11 0-15,3 9 1 16,8 10 0-16,0 10-1 15,4 13 1-15,-1 6-2 16,3 11 1-16,-3 8 0 16,0 12-1-16,-3 5-1 15,-2 6 1-15,-1 0-1 0,-5-3 0 16,-3-2-2-16,-5-7-2 16,-7-4-8-16,-16-43-8 15,14 36-19-15,-14-36-30 16,-8-25-54-16,-6-6-26 15,8-6 4-15,-5-13 0 16</inkml:trace>
  <inkml:trace contextRef="#ctx0" brushRef="#br1" timeOffset="245990.4343">14137 7097 211 0,'-8'-37'144'16,"8"37"1"-16,28-25 1 16,-3 8-107-16,34 23-8 0,0-9-6 15,25 11-7-15,3-2-4 16,9 5-5-16,-1 6-3 15,1-3-3-15,-12 8-9 16,-14-13-20-16,3 13-109 16,-39-16-18-16,-34-6-2 15,0 0-2-15</inkml:trace>
  <inkml:trace contextRef="#ctx0" brushRef="#br1" timeOffset="245742.2453">14418 6650 84 0,'14'-34'116'0,"-14"34"4"16,0 0 3-16,0 0-78 16,37 23-4-16,-29 5-1 15,23 28-3-15,-14 0-8 16,14 34-2-16,-6 8-6 16,9 18-3-16,-3 4-6 15,5 7-2-15,-2-7-6 16,5-7-3-16,-5-9-4 15,-3-20-4-15,-3-17-9 16,-14-25-12-16,5-2-29 16,-19-40-48-16,0 0-36 0,-45-34-1 15,15-8 2-15</inkml:trace>
  <inkml:trace contextRef="#ctx0" brushRef="#br1" timeOffset="246807.1821">15940 7473 126 0,'0'0'124'0,"0"0"0"15,0 0-26-15,0 0-43 16,8 48-9-16,-13 2-14 16,24 32-11-16,-10 13-7 15,10 23-3-15,-2 8-7 16,6 6-5-16,5 6-12 16,-8-32-21-16,16 10-41 15,-16-41-61-15,5-32-2 16,-25-43 1-16,34-23 17 15</inkml:trace>
  <inkml:trace contextRef="#ctx0" brushRef="#br1" timeOffset="247271.7276">15693 7316 78 0,'-14'-48'116'16,"14"48"2"-16,3-37 4 15,-3 37-80-15,22-25-1 16,-22 25 0-16,48-25-12 16,-20 8-5-16,20 9-4 15,-3-9-5-15,11 8-5 0,3 4-3 16,8 5-1-16,0 8-4 15,4 3-2-15,-7 12-2 16,-2 5-1-16,-3 11-2 16,-11 0 1-16,-6 6-1 15,-9 0 0-15,-7 3-1 16,-15 0 3-16,-8 0-2 16,-9 2 2-16,-11-5 1 15,-8-3 1-15,-11-3-1 16,-9-5 2-16,-12-6-4 15,-7-5 4-15,-9-7-1 16,-9-10 2-16,-2-6-2 16,8-8-2-16,9 5-7 0,2-11-19 15,35 17-41-15,4-3-60 16,26 0-4 0,0 0 1-16,62-9 23 15</inkml:trace>
  <inkml:trace contextRef="#ctx0" brushRef="#br1" timeOffset="247774.9106">17352 7186 25 0,'0'0'113'16,"-11"-39"3"-16,0 14 0 15,11 25-46-15,-40-45-18 16,40 45-8-16,-53-25-8 0,25 30-9 16,-17-2-6-16,9 22-3 15,-9 3-4-15,0 23-2 16,-3 2-2-16,9 18-1 16,-1 4-2-16,12 10 1 15,3-1-3-15,14-3-1 16,5-8 0-16,20-8-1 15,12-15 0-15,13-13-2 16,14-20 2-16,9-17-2 16,5-6-4-16,-2-19-7 15,14 16-22-15,-32-27-48 16,12 19-60-16,-19-3-1 0,-10 12-4 16,-30 8-1-16</inkml:trace>
  <inkml:trace contextRef="#ctx0" brushRef="#br1" timeOffset="248358.3913">17667 7518 85 0,'-14'-37'118'0,"14"37"2"16,0 0 3-16,0 0-76 0,0 0-11 16,-3 28-4-16,20 9-8 15,-9-3-3-15,12 10-2 16,-9-1-5-16,11 4-2 15,-2-10-2-15,5-1-3 16,-25-36 0-16,51 28 0 16,-26-36-4-16,3-15-2 15,0-10 3-15,0-9-1 0,-5-6-1 16,-3 0 0 0,-4 6-3-16,-4 6-2 15,-12 36 3-15,8-31-1 16,-8 31-1-16,0 31 2 0,3 5 0 15,2 9 0-15,4 0-1 16,8 3 0-16,8-6 2 16,9-9 3-16,5-13 0 15,3-20 0-15,3-17 1 16,3-11-2-16,-3-11 3 16,-6-6-1-16,-11-6-2 15,-5-2-4-15,-9 3 1 16,-6 2-3-16,-11 9-3 15,-11-4-4-15,3 18-9 16,-14-11-24-16,25 36-92 16,-31-9-7-16,31 9 1 15,-45 28-3-15</inkml:trace>
  <inkml:trace contextRef="#ctx0" brushRef="#br1" timeOffset="249464.0889">19598 6718 220 0,'-11'-34'124'0,"11"34"0"15,0 0-32-15,0 0-80 16,0 0-14-16,31 45-31 15,-31-45-57-15,37 31-33 0,-4-9 0 16,1-2-2-16</inkml:trace>
  <inkml:trace contextRef="#ctx0" brushRef="#br1" timeOffset="249268.5231">19635 7069 41 0,'0'0'119'15,"0"0"4"-15,0 0 2 16,0 0-46-16,-6 47-26 15,-2-10-13-15,16 25-12 16,-5-1-13-16,8 9-4 16,1 1-11-16,-1-7-8 15,11 6-24-15,-22-27-50 16,14-7-45-16,-14-36-3 0,0 0 0 16</inkml:trace>
  <inkml:trace contextRef="#ctx0" brushRef="#br1" timeOffset="249876.9199">20342 7102 72 0,'-25'3'121'16,"25"-3"1"-16,-50-22 2 16,13-9-48-16,9 25-41 15,-17-11 1-15,14 23-8 16,-14-9-6-16,14 20-5 16,-8-6-1-16,14 12-2 15,0-4-2-15,25-19-3 16,-14 40-2-16,14-40-3 0,36 25-3 15,3-14 1-15,9 0-2 16,8 3 0-16,9 6-1 16,-3 2 0-16,-1 6 0 15,-2 9 0-15,-8 5-1 16,-12 3 2-16,-11 0-1 16,-11 0 0-16,-11-3 1 15,-9-3 1-15,-14-2-1 16,-14-9 0-16,-8-6 0 15,-12-5-2-15,-2-8-5 16,-9-9-7-16,9 2-19 16,-15-24-40-16,26 8-63 15,9-9-4-15,19-2 0 0,11 0-2 16</inkml:trace>
  <inkml:trace contextRef="#ctx0" brushRef="#br1" timeOffset="250511.0048">22044 7012 84 0,'0'0'124'0,"-51"-31"3"16,18 23 1-16,-21-14-54 0,15 24-33 15,-17-7-8-15,8 19-10 16,-8-3-7-16,8 14-2 16,-2 1-2-16,10 7 0 15,4-5-2-15,16 6-1 16,20-34-1-16,-3 48-2 15,3-48-2-15,57 25-2 16,-10-17 0-16,15-2-2 16,5 3 1-16,-2-1-1 15,0 12 0-15,-4 2 0 16,-7 9-1-16,-15 3 2 16,-14 8-2-16,-13 3 2 0,-15 0-2 15,-17 2 2-15,-14-5-2 16,-11-2 2-16,-11-12-1 15,-8-11-2-15,-4-9-4 16,-7-19-5-16,10 0-9 16,-2-26-18-16,36 17-41 15,-3-16-60-15,28 2 1 16,12-2-2-16,25 5 5 16</inkml:trace>
  <inkml:trace contextRef="#ctx0" brushRef="#br1" timeOffset="250962.3792">22558 7178 62 0,'0'0'95'0,"33"-34"7"15,-33 34-21-15,34-33-39 16,-34 7 4-16,0 26 2 15,3-33-5-15,-3 33 1 16,0 0-1-16,-34-17-6 16,1 14-9-16,33 3-7 15,-57 37-5-15,26-4-3 16,-2 9-4-16,8 12-1 0,-1 2-3 16,15 6 0-16,8-3-1 15,14-6 1-15,15-5-3 16,10-12 2-1,12-16-3-15,11-17 0 0,11-17 0 16,-3-17-2-16,-5-17-1 16,-6-11-1-16,-11-8 0 15,-14-12-2-15,-20 9 1 16,-13 0-1-16,-18 13 1 16,-11 7 0-16,-5 19 0 15,-4 11-3-15,4 20-5 16,-6 3-13-16,28 28-24 15,-17-11-44-15,31 16-44 0,3-5-2 16,16-3 1-16</inkml:trace>
  <inkml:trace contextRef="#ctx0" brushRef="#br1" timeOffset="251402.7424">23156 6872 95 0,'0'0'123'0,"0"0"1"16,0 0 3-16,-31 0-52 16,6 8-36-16,19 32 2 15,-11-7-11-15,14 29-5 0,-8-3-6 16,20 17 0 0,-4-6-4-16,15 3-3 15,8-5-4-15,11-15-1 16,6-14-3-16,3-22-3 0,5-23-2 15,-5-19-3-15,-3-20 0 16,-11-14-4-16,-9-5-1 16,-11-9-3-16,-6 5 0 15,-11 1-1-15,3 16 1 16,-11 9 2-16,11 42 2 16,-14-28 1-16,14 28 7 15,-3 25 3-15,1 6 4 16,10 20 3-16,-2 2 1 15,10 17 2-15,1-8 0 16,11 6 0-16,0-9-5 16,3-3-3-16,6-14-11 0,-6-25-12 15,11-3-22-15,-23-42-32 16,21 8-43-16,-23-25-27 16,-1 0 2-16,-10-11 0 15</inkml:trace>
  <inkml:trace contextRef="#ctx0" brushRef="#br1" timeOffset="251787.5068">23807 7077 106 0,'0'0'122'16,"0"0"4"-16,28 25 3 15,-28-25-61-15,28 56-19 16,-16-25-6-16,21 23-11 16,-13-7-8-16,11 12-4 15,-9-11-6-15,6 0-3 0,-8-12-4 16,0-5-1-16,-20-31-3 15,0 0-1-15,30-5-2 16,-24-26 0-16,0-9-1 16,-1-10 0-16,4-6 1 15,-1-6-2-15,6 9 2 16,0-1-1-16,6 9 3 16,0 9-1-16,2 8 2 15,3 8 0-15,1 12 1 16,4 13 0-16,1 6 1 15,6 15 1-15,-3 7-1 16,2 15 1-16,-8 5-1 16,0 6-1-16,-5 6-3 0,-9-9-1 15,0 0-11-15,-14-14-11 16,8 1-29-16,-8-43-54 16,0 0-41-16,0 0-3 15,-17-40 3-15</inkml:trace>
  <inkml:trace contextRef="#ctx0" brushRef="#br1" timeOffset="252139.0884">24849 7043 61 0,'0'0'102'0,"0"0"2"15,14-36 3-15,-14 36-44 16,0-26-31-16,0 26 4 15,0 0-1-15,-28-25 0 16,28 25 2-16,-40 9-2 16,40-9-2-16,-61 36-7 15,27-2-3-15,-8 0-5 16,8 16-2-16,0 1-4 16,12 10-2-16,5-2-2 15,14 0-1-15,12-5 0 16,10-7-3-16,15-7 0 15,8-15-1-15,9-17-4 0,5-13-3 16,6-12-9-16,-12-25-10 16,12 8-23-16,-31-36-35 15,17 11-65-15,-26-11-1 16,1-3 3 0,-21-11 1-16</inkml:trace>
  <inkml:trace contextRef="#ctx0" brushRef="#br1" timeOffset="252363.6453">24953 6299 218 0,'0'0'135'0,"0"0"0"15,0 0 5-15,33 54-94 16,-24-1-12-16,22 37-7 0,-9 5-5 16,9 26-4-1,-3 2-5-15,6 12-1 16,0 0-6-16,5-9 1 15,-3-11-6-15,4-22-3 0,-1-11-17 16,-11-40-31-16,17-11-96 16,-45-31-3-16,31 2 0 15,-42-30-4-15</inkml:trace>
  <inkml:trace contextRef="#ctx0" brushRef="#br1" timeOffset="253038.9407">21631 8113 136 0,'0'0'129'0,"-25"-34"7"16,25 34-45-16,8-28-24 0,-8 28-7 15,34-25-15-15,0 19-11 16,-6-8-9-16,25 14-5 16,0-8-6-16,23 8-3 15,14-6-4-15,22 1-3 16,23-1-1-16,22-5 0 15,29-3-1-15,16 0-1 16,28 0-1-16,6 2-2 16,5 10-1-16,-8 4-2 15,-11 10-4-15,-25 2-8 16,-20 14-10-16,-43-14-25 16,-10 20-73-16,-45-15-20 15,-20-5-2-15,-34-17 2 0</inkml:trace>
  <inkml:trace contextRef="#ctx0" brushRef="#br1" timeOffset="273393.2613">4310 9556 45 0,'-28'-36'122'0,"28"36"8"0,-22-40 4 15,2 15-89-15,20 25 0 16,-17-25-6-16,17 25-15 16,0 0-15-16,0 0-22 15,0 0-74-15,31 25-47 16,-31-25 1-16,31 42-2 16</inkml:trace>
  <inkml:trace contextRef="#ctx0" brushRef="#br1" timeOffset="273137.5463">4400 9848 67 0,'0'0'119'0,"0"0"1"16,0 0-36-16,0 0-32 15,-28-8-6-15,28 8-7 16,0 0-8-16,0 33-5 16,0-33-5-16,-5 48-1 15,2-11-5-15,11 19 1 16,-8 11-4-16,11 15-2 0,-5 5-4 15,5 5 1-15,0 1-7 16,3-9-3 0,3-2-14-16,-8-40-21 15,24-3-58-15,-33-39-47 0,29-45 0 16,-21-28-2-16</inkml:trace>
  <inkml:trace contextRef="#ctx0" brushRef="#br1" timeOffset="274144.1841">4737 9722 85 0,'-14'31'132'0,"14"-31"7"0,37 8 0 15,-12-19-86-15,34 16-10 16,-3-19 0-16,25 12-16 15,-2-10-6 1,14 10-7-16,-12-4-7 0,-2 3-8 16,-1 6-20-16,-27-11-60 15,-3 10-67-15,-12-4 0 16,-36 2-6-16,0 0 5 16</inkml:trace>
  <inkml:trace contextRef="#ctx0" brushRef="#br1" timeOffset="273865.076">4816 10337 28 0,'33'8'117'15,"-33"-8"5"-15,45-14-25 16,-5 17-42-16,-40-3-1 16,59-23-11-16,-40-2-12 15,21 11-8-15,-15-17-6 16,6 9-6-16,-12-12-4 16,1-5-2-16,-12-9-1 15,-8-3-1-15,-5-10-1 0,-12-7-1 16,-11-7 0-16,-11-10 0 15,-3-5-1-15,-3 3 5 16,-3 0-4 0,9 9 4-16,8 5-2 0,14 11 2 15,11 11-4-15,23 15 5 16,8 11-3-16,23 8-1 16,8 6-1-16,9 8-1 15,5 6 0-15,0 2-1 16,0 9-3-16,-5 0-3 15,-6 17-7-15,-11-8-15 16,8 27-37-16,-34-11-71 16,1 4-1-16,-18-7-2 0,-10-5 23 15</inkml:trace>
  <inkml:trace contextRef="#ctx0" brushRef="#br1" timeOffset="275228.0771">6919 9565 103 0,'0'0'71'0,"-6"-29"3"15,6 29 4-15,-5-25-7 16,5 25-3-16,-6-25-11 16,6 25-10-16,0 0-9 15,0 0-8-15,0 0-8 16,17 50-6-16,5 4-4 15,3 8-5-15,15 19 0 16,2 14-3-16,3 15 1 16,3 8-4-16,-1 3 2 0,4-1-3 15,-3-7 2-15,-6-12-2 16,-6-17 2-16,-2-17-1 16,-6-25 0-16,-3-22 0 15,-25-20-1-15,40-28 1 16,-24-17-1-16,-2-25 1 15,3-17-1-15,0-20 1 16,3-11-1-16,-1-2 1 16,4-4-1-16,-1 6 2 15,4 6-2-15,-1 16 1 16,0 6-1-16,-2 23-2 16,-1 14-1-16,1 11 0 15,-7 14-1-15,-16 28 0 0,31-31-5 16,-31 31-5-16,0 0-15 15,26 47-40-15,-26-47-73 16,-17 48-4-16,17-48 3 16,-28 45-6-16</inkml:trace>
  <inkml:trace contextRef="#ctx0" brushRef="#br1" timeOffset="275649.4623">6995 9980 144 0,'0'0'130'15,"0"0"3"-15,0 0-43 16,0 0-41-16,0 0-7 15,44-3-13-15,4 9-8 16,3-6-6-16,11 3-8 16,2 2-9-16,1-5-15 15,10 17-34-15,-27-8-79 16,11-4-11-16,-17 1 0 16,-11-9-1-16</inkml:trace>
  <inkml:trace contextRef="#ctx0" brushRef="#br1" timeOffset="276256.8435">7921 10480 121 0,'0'0'124'0,"0"0"4"16,34 14-43-16,-9-3-38 16,-25-11-5-16,48-20-11 15,-23-8-9-15,14 0-6 16,-11-17-2-16,12-5-5 16,-9-9-2-16,-3-3-3 15,-3-2 0-15,-5-1-2 16,-6 6 0-16,-6 6-2 0,-5 13 2 15,-3 9-2 1,0 31 2-16,-11-30 0 16,11 30 0-16,0 0 0 15,-31 33 2-15,22 4 0 0,1 5 0 16,8 11 2-16,3 9-3 16,5 5 2-16,9 4-2 15,8-1 2-15,9-6-3 16,8-5 1-16,3-14-3 15,3-11-1-15,2-9-5 16,-5-19-9-16,11-3-19 16,-25-34-37-16,14-3-72 15,-25-8-3-15,-3-6 1 0,-17-8 0 16</inkml:trace>
  <inkml:trace contextRef="#ctx0" brushRef="#br1" timeOffset="276628.5867">8317 9469 81 0,'0'0'123'0,"0"0"-15"0,-25-8-19 15,25 8-17-15,0 0-8 16,0 0-9-16,0 0-10 16,0 0-7-16,0 0-9 15,8 25-8-15,-8-25-8 16,0 0-11-16,0 0-25 15,0 0-108-15,0 0-23 16,0 0 1-16,-28 25-7 16</inkml:trace>
  <inkml:trace contextRef="#ctx0" brushRef="#br1" timeOffset="279557.4039">10122 9351 116 0,'0'0'124'0,"31"11"-21"15,-31-11-16-15,0 0-10 16,-3-33-18-16,3 33-12 16,0 0-14-16,0 0-6 15,9-28-9-15,-9 28-7 16,0 0-8-16,0 0-17 16,0 0-35-16,0 0-96 15,0 0 2-15,0 0-7 0,0 0 2 16</inkml:trace>
  <inkml:trace contextRef="#ctx0" brushRef="#br1" timeOffset="279030.3126">10125 10584 72 0,'0'0'115'16,"0"0"2"-16,0 0-47 15,0 0-16-15,28-6-1 16,-25-19-9-16,-3 25-8 16,25-51-7-16,-8 20-8 15,-8-16-5-15,2-7-5 16,-3-7-3-16,-2-10-4 15,-1 1-1-15,1 0-3 0,-3 0 1 16,0 8-1-16,-3 6 1 16,0 11-1-16,-3 14 1 15,3 6-1-15,0 25 3 16,0 0-1-16,0 0 1 16,-6 31 2-16,9 8-1 15,5 17 1-15,4 14 0 16,5 15 2-16,2 4-2 15,9 4 1-15,3-3-2 16,11-6 0-16,3-14-2 16,3-13-2-16,2-18-8 15,1-28-15-15,14 0-39 16,-26-28-83-16,6-16-1 0,-20-18-2 16,-5-11 0-16</inkml:trace>
  <inkml:trace contextRef="#ctx0" brushRef="#br1" timeOffset="280219.0373">11215 9694 1 0,'-12'-28'83'0,"12"28"38"15,0 0 0-15,0 0-48 16,0 0-19-16,-19 25-6 16,30 9-9-16,-20-6-8 15,18 19-5-15,-12 1-8 16,11 14-2-16,-2 2-7 16,5 9-2-16,1 0-6 0,2 0-4 15,2 0-10-15,-4-16-10 16,13 4-23-16,-22-30-43 15,-3-31-47-15,25 26-3 16,-25-26 2-16</inkml:trace>
  <inkml:trace contextRef="#ctx0" brushRef="#br1" timeOffset="280672.411">11212 9862 58 0,'-26'-5'129'0,"26"5"7"0,0 0 1 16,0 0-72-16,0 0-15 15,0 0-11-15,29-3-11 16,-29 3-9-16,58-3-4 15,-24 0-4-15,11 3-5 16,3-3-3-16,2-2-2 16,7 5-3-16,-4-6-3 15,0 6-6-15,-5 0-6 16,5 9-11-16,-16-12-19 16,13 25-43-16,-16-11-52 15,-6 9-1-15,-28-20 3 16</inkml:trace>
  <inkml:trace contextRef="#ctx0" brushRef="#br1" timeOffset="281144.8005">11324 10101 89 0,'0'0'124'15,"-28"-14"4"-15,28 14-36 16,0 0-37-16,0 0-3 16,0 0-12-16,0 0-8 15,34-11-5-15,-9 13-4 0,-25-2-5 16,53 3-4-16,-19 3-4 15,5 5-4 1,1 0-2-16,5 9-6 16,-1 0-10-16,-4-6-11 0,16 19-35 15,-31-13-88-15,12-6-2 16,-37-14 0-16,36 11-2 16</inkml:trace>
  <inkml:trace contextRef="#ctx0" brushRef="#br1" timeOffset="282209.9994">12267 9930 46 0,'-30'-40'128'0,"30"40"6"15,-12-33 1-15,-2 2-77 16,14 31-8-16,6-42-5 15,-6 42-14-15,31-43-8 16,-3 27-5-16,6-4-5 16,13 9-4-16,1 5-2 15,14 9-3-15,5 3-1 16,6 8-1-16,0 8-1 0,0 6 0 16,-8 9-2-16,-6 2 1 15,-12 6-2 1,-7 0 2-16,-12 5-2 15,-11-2 0-15,-12 0-1 0,-8-3 0 16,-8-6 1-16,-14-3 0 16,-6-7 0-16,-14-10 0 15,-8-10 1-15,-9-4 0 16,-5-8 1-16,-6-5 0 16,0-3-1-16,5-6-5 15,12 6-8-15,3-9-18 16,53 20-54-16,-42 3-56 0,42-3-2 15,0 0-1-15,25-11 31 16</inkml:trace>
  <inkml:trace contextRef="#ctx0" brushRef="#br1" timeOffset="281746.4642">12380 9969 36 0,'-6'56'125'16,"3"-17"0"-16,12 20 1 16,-1 20-66-16,-2-3-32 0,19 25 2 15,-5-3-10-15,11 9-9 16,2-1-2-16,-2-4-2 15,-3-13-11-15,-2-18-13 16,13-15-46-16,-22-28-61 16,-17-28-5-16,25-23-3 15,-25-24 25-15</inkml:trace>
  <inkml:trace contextRef="#ctx0" brushRef="#br1" timeOffset="282724.8614">13702 9741 1 0,'0'-33'123'0,"0"33"1"15,-14-28 7-15,14 28-60 16,-25-23-20-16,25 23-6 16,-45-8-12-16,20 16-6 15,-20-5-6-15,8 17-3 0,-16-1-4 16,8 12-1-16,-11 0-3 15,8 11 0 1,0 3-1-16,15 8-1 16,5 1 0-16,11 8 1 0,14-1-2 15,14 1 0-15,14-9-2 16,23 1-1-16,11-15-1 16,11-11-1-16,9-8-2 15,0-15-2-15,-1-2-4 16,-10-14-6-16,2 11-15 15,-37-34-33-15,12 29-90 16,-45 5-3-16,14-26 1 16,-14 26-1-16</inkml:trace>
  <inkml:trace contextRef="#ctx0" brushRef="#br1" timeOffset="283325.3011">13890 10076 37 0,'0'0'129'0,"9"-31"3"16,-9 31 2-16,0 0-64 15,0 0-23-15,31-12-8 16,-31 12-12-16,0 0-5 0,30 40-3 16,-10-4-3-16,0 1-4 15,8 16-1-15,-3-2-2 16,3 5-2-16,0-8-3 16,6-6-1-16,0-11-1 15,2-17 0-15,1-17-2 16,-4-17-3-16,1-14 1 15,-6-13-2-15,0-4 2 16,-5-5-3-16,-6 3 2 16,-6 5-1-16,-3 11 1 15,-5 9 1-15,-3 28 1 16,0 0 1-16,0 0 0 16,8 31 1-16,4 6 0 0,2 10 1 15,5 4 0-15,7 2 1 16,7-2 0-16,9-6 0 15,1-20 0-15,7-11 0 16,1-20-1-16,-1-19-1 16,-5-17 0-16,-3-11-1 15,-8-9 1-15,-9-3-2 16,-8 4 2-16,-11 4-2 0,-6 13 0 16,-9 4-3-1,9 40-7-15,-31-39-22 16,31 39-79-16,-31 11-37 15,31-11-2-15,-56 14 0 0</inkml:trace>
  <inkml:trace contextRef="#ctx0" brushRef="#br1" timeOffset="293337.8386">16257 9958 77 0,'0'0'75'0,"0"0"1"15,-33-12-3-15,33 12-6 16,0 0-2-16,0 0-4 16,0 0-4-16,0 0-7 15,-26-25-8-15,26 25-7 16,0 0-7-16,0 0-8 15,0 0-6-15,0 0-5 0,0 0-1 16,42 17-5-16,-14-11 0 16,9 2-1-16,5 0-2 15,6 4 0-15,11 2-3 16,0 0 0-16,2 3-4 16,-7-1 1-16,2 4-9 15,-14-11-7-15,9 10-18 16,-26-27-24-16,17 19-51 15,-42-11-32-15,28-14 2 16,-28 14 2-16</inkml:trace>
  <inkml:trace contextRef="#ctx0" brushRef="#br1" timeOffset="293789.7355">16339 10264 125 0,'0'0'128'0,"0"0"4"16,-31 8-36-16,31-8-46 16,0 0-2-16,-26-3-8 15,26 3-9-15,0 0-6 16,0 0-4-16,0 0-3 16,26 12-5-16,-26-12-2 15,39 0-3-15,-11 0-3 16,9 2-1-16,5-2-2 15,8 3-1-15,4 3-1 16,-1-3-1-16,3 2-3 16,-11-2-3-16,3 11-6 15,-12-14-9-15,4 22-21 0,-40-22-38 16,25 3-67-16,-25-3 0 16,0 0 2-16,0 0 2 15</inkml:trace>
  <inkml:trace contextRef="#ctx0" brushRef="#br1" timeOffset="294342.6466">16824 9697 88 0,'0'0'123'16,"0"0"2"-16,0 0-31 16,0 0-45-16,0 0-2 15,28 5-6-15,-28-5-12 16,26 17-5-16,-26-17-4 15,47 22-4-15,-21-8-5 16,13 3-3-16,3-3-2 16,6 0-3-16,2 0-1 0,7 3-1 15,2-3-2-15,-3 3 0 16,3 0 0 0,-6 0 0-16,-5 3 0 0,-9-1 1 15,-5 4-2-15,-6-4 2 16,-14 7 0-16,-14-26 0 15,5 44 1-15,-13-18 1 16,-6 2-2-16,-6 3 2 16,-8 2-1-16,-3 1 0 15,-2 3 1-15,-4-1 1 16,1-5-1-16,2 3 0 16,3-9 0-16,31-25-2 0,-39 36-6 15,39-36-7 1,0 0-31-16,-25 9-87 15,25-9-12-15,19-34-3 16,-8 3 0-16</inkml:trace>
  <inkml:trace contextRef="#ctx0" brushRef="#br1" timeOffset="319469.3663">22277 9514 79 0,'0'0'107'0,"0"0"-13"15,0 0-18-15,-28-17-13 16,28 17-12-16,-42 17-7 15,25 11-6-15,-25-5-6 16,17 21-2-16,-15 4-7 16,12 20-2-16,-3 2-4 15,17 17-1-15,0-3-6 16,17 6 1-16,5-11-5 16,15-4-1-16,11-16-2 0,10-19-2 15,10-15-6-15,-6-22-11 16,11-1-24-16,-31-32-63 15,14 4-40-15,-17-7-2 16,-3-1-1-16</inkml:trace>
  <inkml:trace contextRef="#ctx0" brushRef="#br1" timeOffset="319954.9523">22563 10140 44 0,'0'0'113'16,"28"14"4"-16,-28-14-21 0,0 0-42 16,51 9-2-16,-51-9-4 15,39-20-12-15,-25-5-8 16,-14 25-6-16,40-56-5 15,-21 19-7-15,-5-8-3 16,0 0-3-16,-5-5-2 16,-4 2-1-16,-2 3 1 15,0 6-1-15,-6 5 2 16,3 34-1-16,-5-34 2 0,5 34 0 16,0 0 1-16,0 0 1 15,-20 45-1-15,17-8 1 16,0 5-2-1,3 6 2-15,0-1-1 0,6 7 0 16,2-9-2-16,12-1 1 16,0-7-2-16,8-6 1 15,3-11-3-15,2-9-1 16,4-6-9-16,-6-21-14 16,8 18-36-16,-25-27-75 15,6-3-9-15,-15-11 0 16,-2-3-1-16</inkml:trace>
  <inkml:trace contextRef="#ctx0" brushRef="#br1" timeOffset="320173.1358">22634 9334 135 0,'0'0'133'16,"2"-28"2"-16,-2 28 0 16,28-17-95-16,-28 17-13 15,0 0 0-15,28-5-16 0,-28 5-15 16,23 33-33 0,-23-33-82-16,-6 45-16 15,9-17-3-15,-3-28 0 16</inkml:trace>
  <inkml:trace contextRef="#ctx0" brushRef="#br1" timeOffset="320541.4396">23133 9219 184 0,'-3'-25'136'0,"3"25"-2"15,0 0-34-15,0 0-52 16,34 39-9-16,-17-11-12 16,20 17-13-16,-1 3-1 15,9 11-8-15,3 6 2 16,5 10-5-16,-2 7 1 15,-4 8-5-15,-2 2 3 16,-5 1 1-16,-10 2-3 16,-7-8 0-16,-9 0-7 0,-14-19-6 15,0-1-20 1,-25-44-54-16,25-23-53 16,-45 2-3-16,14-32 2 15,-3-15 3-15</inkml:trace>
  <inkml:trace contextRef="#ctx0" brushRef="#br1" timeOffset="320942.7709">24018 9727 79 0,'0'0'126'0,"-6"26"6"16,6-26 1-16,0 0-65 15,37 14-21-15,-37-14-3 16,50 0-7-16,-22-9-11 16,17 12-5-16,-6-11-5 15,15-1-5-15,-1-2-6 16,3-3-6-16,-2 8-11 16,-7-10-15-16,7 21-35 0,-26-16-75 15,3 8-11-15,-31 3 1 16,0 0 0-16</inkml:trace>
  <inkml:trace contextRef="#ctx0" brushRef="#br1" timeOffset="321251.0275">24077 9994 163 0,'0'0'135'15,"0"0"3"-15,0 0-31 16,33 17-51-16,-33-17-12 16,57-6-10-16,-21-2-14 15,12 8-6-15,2-8-5 16,9 2-5-16,-5 0-6 15,-1 1-4-15,0 10-12 16,-19-13-19-16,14 28-69 16,-48-20-37-16,36 22-1 15,-36-22 0-15</inkml:trace>
  <inkml:trace contextRef="#ctx0" brushRef="#br1" timeOffset="322094.2626">24885 9621 132 0,'0'0'124'0,"0"0"8"16,0 0-44-16,0 0-32 15,20 47-3-15,-20-47-9 16,11 34-10-16,-11-34-8 15,20 56-5-15,-12-22-7 16,9 8-4-16,0 6-4 16,3 5-1-16,-1 3-3 15,1 0 0-15,2-5-1 0,1-6-1 16,-6-11 0 0,-17-34-1-16,36 22-1 15,-36-22-1-15,25-45 0 0,-13 0-1 16,-4-8 1-16,1-9-2 15,-1 3 2-15,0-3-1 16,1 9 3-16,2 5 0 16,-3 12 2-16,1 8 1 15,-9 28 1-15,17-26 1 16,-17 26 0-16,0 0 1 16,31 34 0-16,-17-3 2 15,3 0-2-15,5 8 2 0,0 3-1 16,4 0 0-16,2 1-1 15,0-1 0 1,0-3-1-16,3-5-1 16,-3-3-1-16,0-9 1 0,-3-5-2 15,-25-17-1-15,45 22 1 16,-45-22-1-16,37-14 1 16,-37 14 0-16,25-42-1 15,-17 11-1-15,1-2 3 16,-4-12-2-16,1 0 1 15,0-6-1-15,-1 1 1 16,4 2-2-16,-1 0 2 16,1 3-2-16,-1 6 0 0,0 3 0 15,4 5 1 1,-1 5-2-16,-11 26 1 16,22-36-1-16,-22 36-1 15,0 0-1-15,40-28-3 0,-40 28-7 16,28 0-22-16,-28 0-90 15,0 0-26-15,0 0 2 16,-28 11-5-16</inkml:trace>
  <inkml:trace contextRef="#ctx0" brushRef="#br1" timeOffset="314820.5675">19236 9699 78 0,'0'0'119'0,"-11"-28"1"0,11 28-23 15,0 0-46 1,0 0-4-16,0 0-9 15,-6 26-9-15,12 2-6 16,-9 0-3-16,9 19-2 0,-6 7-6 16,8 16 0-16,-2 3-6 15,2 3 1-15,3 2-8 16,1-2-4-16,2-3-13 16,-9-19-16-16,21 2-36 15,-26-28-67-15,0-28-1 16,0 0-2-16,25-11 7 15</inkml:trace>
  <inkml:trace contextRef="#ctx0" brushRef="#br1" timeOffset="315309.8276">18941 9694 51 0,'0'0'120'15,"-39"-20"5"-15,39 20 1 16,-31-31-70-16,31 31-8 16,6-25-1-16,-6 25-10 15,31-25-9-15,-3 16-4 16,0-8-5-16,11 12-4 15,9-6-4-15,5 5-4 0,12 3-2 16,-1 3-3-16,9 9-1 16,-2-1-2-16,-1 6-1 15,0 3-1-15,0 5-2 16,-11 4 1-16,-3 4-1 16,-11-1 0-16,-8 4-1 15,-9 1 0-15,-9 0-3 16,-19-4 1-16,-5 4-1 15,-18-9 1-15,-5 4 0 16,-14-7 1-16,-3-2 1 16,-8-9 1-16,-9 0 2 15,-5-5-1-15,2-6-4 16,-2-9-6-16,16 9-19 0,-5-22-39 16,25 8-59-16,6 3 0 15,25 11-1 1,0 0 36-16</inkml:trace>
  <inkml:trace contextRef="#ctx0" brushRef="#br1" timeOffset="317880.6116">20275 9994 1 0,'0'0'86'15,"0"0"6"-15,11-28-40 16,-11 28-18-16,0 0 3 16,0-28-5-16,0 28-1 0,-17-28 0 15,17 28 1 1,-36-25-1-16,8 8-3 16,28 17-2-16,-59-11-6 15,28 16-5-15,-8 4-2 0,2 7-4 16,-2 7 1-16,5 8-2 15,-2 2 0-15,8 10-1 16,5-4 0-16,9 6 0 16,6-6-2-16,10-2 0 15,10-9-2-15,-12-28 0 16,39 36-2-16,-8-33 0 16,3-14 0-16,-1-9-2 15,4-8 0-15,-1 0 0 16,1-6-2-16,-9 3-1 15,3 1 0-15,-9 1 0 16,-22 29 0-16,31-36 0 0,-31 36 1 16,0 0 0-16,0 0 1 15,0 0 2-15,0 0 1 16,0 0 1-16,-14 28 0 16,17 6 2-16,5 2-1 15,6 9 2-15,9-3-2 16,5 0 1-16,6-2-3 15,2-9-3-15,3-3-9 16,-8-23-14-16,11 12-38 16,-42-17-69-16,40-22 0 15,-29-4-2-15,-8-13 7 16</inkml:trace>
  <inkml:trace contextRef="#ctx0" brushRef="#br1" timeOffset="318200.8745">20573 9520 20 0,'-6'-26'101'16,"6"26"7"-16,0 0 1 15,0 0-75-15,0 0 1 16,0 0 4-16,0 0-3 15,0 0-1-15,25 37-1 0,-27-12-3 16,18 23-5-16,-7 2-7 16,13 18-3-16,-5 10-6 15,11 12-3-15,-3 6-6 16,4-4-2-16,1 1-9 16,-4-17-7-16,5 0-19 15,-23-31-33-15,14-9-65 16,-22-36-3-16,0 0 2 15,0 0 14-15</inkml:trace>
  <inkml:trace contextRef="#ctx0" brushRef="#br1" timeOffset="318493.444">20323 9809 150 0,'0'0'126'16,"0"0"5"-16,-20 36-38 16,20-36-52-16,0 0-1 15,37 3-8-15,-7 6-9 16,1-9-3-16,14 8-4 16,0-5-3-16,6 2-4 15,-1 4-4-15,6-1-3 16,-5 3-4-16,0-5-7 0,-1 5-11 15,-16-16-18-15,11 19-42 16,-45-14-59-16,39-14-3 16,-39 14 2-16,17-37 10 15</inkml:trace>
  <inkml:trace contextRef="#ctx0" brushRef="#br1" timeOffset="319005.633">20938 9435 8 0,'0'0'114'15,"0"0"3"-15,11-25 4 16,-11 25-61-16,0 0-17 0,22 37-4 15,-22-37-4-15,20 59-11 16,-14-17-1-16,16 22-6 16,-13 1-1-16,13 16-2 15,-5 1-4-15,5 5-1 16,1-3-4-16,-1-3 0 16,1-13-2-16,-1-12 0 15,-2-20-1-15,-20-36 0 0,36 20 0 16,-36-20 0-1,31-42-2-15,-22 0 0 16,2-9-1-16,-6-2-1 16,4-3-1-16,-1 0 0 0,-2 8 1 15,2 9 0-15,-8 39 2 16,28-34 0-16,-28 34 1 16,37 28 2-16,-15 9 0 15,1 16 1-15,2 11-2 16,3 9 1-16,-3 0-2 15,1 0 0-15,-4-2-7 16,-2-10-8-16,5-2-29 16,-22-28-65-16,-3-31-30 15,17 28-2-15,-17-28 0 16</inkml:trace>
  <inkml:trace contextRef="#ctx0" brushRef="#br2" timeOffset="125296.821">-5138 7825 113 0,'-26'-16'129'0,"26"16"2"16,-37-27 2-16,37 27-77 16,-21-26-14-16,21 26-5 15,10-42-11-15,11 18-8 16,-2-12-5-16,12 7-2 15,6-3-4-15,8 8-2 16,7 6-1-16,6 10-1 16,3 13-2-16,7 11-2 15,3 8-1-15,-2 7-1 16,4 6-1-16,-7 5-1 16,0 3-3-16,-14 0 3 15,-4 5-2-15,-14-3 2 16,-13 3 0-16,-11 0 2 0,-15 3 1 15,-11-6 1-15,-13-2 1 16,-13-3 0-16,-10-8 0 16,-11-8 1-16,-8-5-1 15,-6-8 0-15,-4-10 1 16,5-8-2-16,7-8-4 16,9-8-8-16,23 5-13 15,3-16-21-15,34 32-50 16,15-37-39-16,20 27 2 15,4-3-2-15</inkml:trace>
  <inkml:trace contextRef="#ctx0" brushRef="#br2" timeOffset="124843.6176">-5028 7772 91 0,'0'0'116'0,"-23"-21"-12"16,23 21-17-16,0 0-10 15,-24-24-13-15,24 24-14 16,0 0-9-16,8 53-9 0,-5-14-9 16,12 24-5-16,1 8-6 15,5 27-5 1,3 4 0-16,5 6-6 0,2 0-4 15,-2-13-11-15,8-6-14 16,-18-34-26-16,23-2-57 16,-42-53-26-16,44 8-5 15,-31-45 0-15</inkml:trace>
  <inkml:trace contextRef="#ctx0" brushRef="#br2" timeOffset="125924.5616">-3718 8101 7 0,'0'0'105'15,"-8"-27"6"-15,8 27 2 16,0 0-52-16,-34-23-14 16,34 23-3-16,-42-6-8 15,42 6-6-15,-58 8-5 16,27 8-4-16,-9-8-2 16,3 13-5-16,-2-3-1 15,5 6-1-15,0 2-1 16,12 3-2-16,4 0-1 15,8 3-2-15,10-3-1 16,7-3-1-16,-7-26-1 16,43 34-1-16,-12-31-1 0,9-11-1 15,2-13-2-15,0-11-1 16,0-7 0-16,-8-3-2 16,0-3 1-16,-10 0-1 15,-3 9 2-15,-11 7-1 16,-10 29 2-16,11-29 1 15,-11 29 1-15,0 0 3 16,-5 34-1-16,5-2 2 16,2 4 0-16,6 9 1 15,3-3 0-15,7 0 0 16,6-2-2-16,5-9 0 16,8-7-6-16,-1-11-7 0,9-2-15 15,-16-25-26-15,18 12-56 16,-18-17-33-16,-2-2 2 15,-14-10-3 1</inkml:trace>
  <inkml:trace contextRef="#ctx0" brushRef="#br2" timeOffset="126520.7088">-3560 7959 95 0,'-24'2'128'16,"24"-2"4"-16,-39 0-1 16,39 0-59-16,-24-5-35 15,24 5-1-15,19-32-9 16,4 14-8-16,6-6-4 0,16 3-3 15,2 3-3-15,11 5-3 16,3 10-2-16,10 6-4 16,2 10-6-1,1 3-9-15,5 13-12 0,-19-11-19 16,17 19-40-16,-27-19-54 16,0-2 0-16,-19-11 0 15,-7-10 18-15</inkml:trace>
  <inkml:trace contextRef="#ctx0" brushRef="#br2" timeOffset="126231.8884">-3413 7335 145 0,'0'0'130'0,"0"0"0"15,0 0-12-15,34 29-78 16,-34 5-3 0,22 24-5-16,-12 0-10 0,14 24-4 15,-11 7-7-15,11 14-1 16,-3 5-7-16,5 2-1 15,3 3-6-15,-3-10-8 16,8-3-11-16,-18-32-21 16,24-2-34-16,-27-32-61 15,-13-34 5-15,0 0-3 16,13-26 11-16</inkml:trace>
  <inkml:trace contextRef="#ctx0" brushRef="#br2" timeOffset="127028.77">-2900 7491 157 0,'0'31'132'0,"3"14"3"15,7 15 1-15,-7 6-100 16,23 29-3-16,-5-1-8 16,11 17-7-16,2-3-3 15,3 2-5-15,-3-10-2 16,3-13-4-16,-3-24 1 16,-2-13-4-16,-6-24 2 15,-2-18-4-15,-24-8-2 0,26-50 2 16,-18 5-2-1,-6-7 2-15,1-11-2 16,0-3 2-16,-1-2-2 16,4 5 5-16,1 7 1 0,9 9 0 15,3 10 2-15,4 13-1 16,1 11 1-16,5 13 2 16,0 8-1-16,2 11 1 15,1 10-2-15,-3 5 1 16,0 5 0-16,0 9 1 15,-3-4-2-15,6 9 2 16,-3-3-3-16,2 0 1 16,1-8 1-16,2-8-4 15,0-8-2-15,3-18-6 16,2-10-5-16,-7-22-15 16,10 8-30-16,-29-18-92 15,8 5-4-15,-16-5-1 0,-5 10 3 16</inkml:trace>
  <inkml:trace contextRef="#ctx0" brushRef="#br2" timeOffset="195839.7725">-1046 7888 27 0,'0'0'85'16,"0"0"-1"-16,0 0-32 16,0 0-5-16,0 0-1 15,0 0 1-15,0 0 0 0,0 0-1 16,0 0-2-16,0 0-3 16,0 0-6-16,0 0-7 15,8 26-4 1,-8-26-5-16,0 0-4 0,0 0-4 15,5 32-2-15,-5-32-2 16,6 26-2-16,-6-26-1 16,18 42-1-16,-5-13-2 15,3 5 1-15,0 3-2 16,5 5 1-16,0-3 0 16,0 1 0-16,-3-1 0 15,1-2 1-15,-3-5-1 16,-1 2-1-16,-2-5 1 0,1-6-2 15,-14-23 2-15,18 24 0 16,-18-24-1 0,0 0 1-16,24-10-1 15,-24 10 1-15,10-32-1 0,-10 32 2 16,11-29-1-16,-11 29-2 16,0 0 1-16,13-26 0 15,-13 26 0-15,0 0-1 16,13-29 1-16,-13 29-1 15,11-40-1-15,-6 14 1 16,0-5-1-16,0-6-1 16,6 0 1-16,-6-3-2 0,3 1 1 15,0 2 0-15,0 3 1 16,0 2 0-16,0 9 0 16,-8 23 1-1,10-37 0-15,-10 37 0 0,0 0 1 16,0 0 1-16,0 0 0 15,0 0 0-15,0 0 2 16,13 39-1-16,-10-12-1 16,2 7 2-16,0 3-1 15,1 2 0-15,4 1-1 16,1-1 0-16,2 1 0 16,0-4-1-16,3-4 1 15,-3-3-1-15,3-3 0 0,-16-26 1 16,29 32-1-16,-29-32 0 15,23 10 0 1,-23-10 0-16,0 0 0 16,29-21 0-16,-29 21 0 0,13-34 0 15,-13 34 0-15,11-42-1 16,-8 18 1-16,2 1 0 16,-5 23 0-16,10-45-1 15,-10 45 2-15,13-42-2 16,-13 42 2-16,16-42-2 15,-16 42 1-15,19-45-1 16,-11 19 1-16,-3-6 0 0,3 1 0 16,0-6-1-1,-1 3 1-15,1-1-1 16,3 4 1-16,-3 5 0 16,2 2-1-16,-10 24 0 0,24-34 1 15,-24 34-2-15,0 0 0 16,0 0-4-16,26 0-11 15,-26 0-29-15,0 0-91 16,-5 34-3-16,5-34-2 16,0 0-4-16</inkml:trace>
  <inkml:trace contextRef="#ctx0" brushRef="#br3" timeOffset="132165.2337">-5146 11525 192 0,'-37'-26'132'0,"14"13"1"16,-9-14-31-16,32 27-56 16,-24-26-8-16,24 26-3 0,14-24-10 15,9 11-6-15,1-8-4 16,15 5-2-16,9-5-3 15,12 8-2-15,6 0-1 16,7 8-4-16,9 5-5 16,-1 8 0-16,6 10-2 15,-3 6 0-15,-2 10-2 16,-12 3-2-16,-4 7 1 16,-13 6 2-16,-11 6 1 15,-16 4 0-15,-13 3 2 16,-15 3 0-16,-17 0 2 15,-7-1 1-15,-16-1-1 0,-11-14 1 16,-7-6 0-16,-6-15 0 16,-7-16-2-1,-4-13 2-15,4-15-3 16,4-14-2-16,12-3-5 0,9-5-8 16,27 14-16-16,-2-17-30 15,23 40-73-15,42-16-2 16,5 27-2-16,0-1 2 15</inkml:trace>
  <inkml:trace contextRef="#ctx0" brushRef="#br3" timeOffset="131732.3903">-5030 11475 77 0,'0'0'118'0,"-24"-11"7"15,24 11-1-15,0 0-60 16,-3 58-16-16,-2-31-8 16,18 23-6-16,-7 0-12 15,12 21-4-15,-8 5-6 16,9 8-1-16,-1 0-5 15,1 6-1-15,-1-4-7 16,-2-9-5-16,5-4-16 0,-16-33-21 16,27 4-56-16,-32-44-35 15,26 0-1-15,-21-39-1 16</inkml:trace>
  <inkml:trace contextRef="#ctx0" brushRef="#br3" timeOffset="132756.9509">-3743 11793 88 0,'0'0'116'16,"3"-26"2"-16,-3 26 3 15,0 0-67-15,-26-24-15 16,26 24-4-16,-40 0-8 0,17 6-5 15,-14-4-4-15,3 11-2 16,-8 0-3 0,5 11-1-16,0 2-2 15,8 9-1-15,8-1-2 0,13 8 0 16,8 0-3-16,11-8 1 16,7-2-3-16,14-11 1 15,2-16-2-15,5-13-1 16,1-13 0-16,-1-10-3 15,-5-9 2-15,-2 3-3 16,-3 0 2-16,-11 3-3 16,-5 11 2-16,-13 23 1 15,0 0 1-15,24 13 2 0,-16 18 1 16,0 6 2-16,0 5 0 16,5 8 2-1,3-3-2-15,2 1 1 16,6-11-3-16,-1-16-5 0,6-3-10 15,-5-15-16-15,15 7-33 16,-39-10-75-16,53-23-1 16,-35-1-3-16,11 3 0 15</inkml:trace>
  <inkml:trace contextRef="#ctx0" brushRef="#br3" timeOffset="132977.9148">-3440 11165 117 0,'-3'-24'129'15,"3"24"0"-15,11 45 3 16,-4-8-52-16,17 39-41 16,-11 5-3-16,21 32-9 15,-7 8-8-15,7 14-6 16,-5-7-5-16,5 4-2 15,-3-11-7-15,-2-16-6 16,3-10-14-16,-16-43-21 16,18 1-54-16,-34-53-43 15,29 18 0-15,-35-44-2 16</inkml:trace>
  <inkml:trace contextRef="#ctx0" brushRef="#br3" timeOffset="133194.3153">-3511 11885 242 0,'0'0'136'15,"0"0"-1"-15,31-5-20 16,17 13-91-16,7-5-4 16,21 7-6-16,0-5-9 15,0 1-9-15,3 4-11 16,-16-15-22-16,8 18-41 15,-26-18-55-15,-3 2-2 16,-16-18 0-16,-5-3 2 0</inkml:trace>
  <inkml:trace contextRef="#ctx0" brushRef="#br3" timeOffset="133541.0791">-2844 11278 248 0,'0'50'143'0,"13"15"-5"16,-5 4-2-16,21 28-105 16,-8 0-10-16,13 14-3 15,-2-14-4-15,2 1-6 16,0-17-1-16,0-10 0 16,-5-26-4-16,-2-19 0 0,-4-21 0 15,-23-5-2-15,40-47-2 16,-17-3 0-16,-2-10-1 15,0-6-1-15,6 3 1 16,-4 2-1-16,6 14 2 16,3 18 2-16,5 21 0 15,-3 26 2-15,0 27 0 16,3 18 0-16,-1 16-3 16,-1 11-6-16,4 12-23 15,-26-23-80-15,16 10-34 16,-24-31-6-16,1-16-1 15</inkml:trace>
  <inkml:trace contextRef="#ctx0" brushRef="#br3" timeOffset="134392.2867">-4515 13316 143 0,'-19'-29'118'0,"19"29"5"16,-23-18-37-16,-1-6-38 16,24 24-6-16,-31-18-8 15,31 18-5-15,-48-6-7 16,17 12-1-16,-17 1-5 16,1 17-1-16,-11 5-3 15,0 13-1-15,-5 8-3 0,3 5 0 16,7 11-5-16,14 2 1 15,15 6-1 1,22-5-1-16,17-4-1 16,25-7 1-16,20-11-4 0,19-7-3 15,21-9-6-15,2-17-11 16,17 7-29-16,-30-29-77 16,14 13-12-16,-32-23-3 15,-8 10 1-15</inkml:trace>
  <inkml:trace contextRef="#ctx0" brushRef="#br3" timeOffset="134837.7262">-4058 13511 80 0,'0'0'122'0,"-26"-21"3"16,26 21-1-16,-34-16-45 16,34 16-43-16,-40 0-4 15,40 0-6-15,-44 26-7 16,25 3-1-16,-10 0-3 15,13 13 0-15,1 5-3 16,12 6-2-16,8 0-2 0,14-6-1 16,7-5-3-16,11-16-1 15,7-10-4-15,6-19-1 16,0-15-3 0,-5-19-2-16,0-7-1 0,-14-12-5 15,-7 1-2-15,-19-5-4 16,-2 15-4-16,-22-10-12 15,19 55-12-15,-47-58-30 16,47 58-51-16,-45-16 0 16,45 16 3-16,-29 21 24 15</inkml:trace>
  <inkml:trace contextRef="#ctx0" brushRef="#br3" timeOffset="135174.2958">-3832 13547 128 0,'32'27'125'0,"-9"-1"0"16,9 19 1-16,-19-14-78 16,21 19-13-16,-10-16-10 15,5 3-9-15,-8-10-6 16,-21-27-2-16,29 23-3 16,-29-23-2-16,13-29 0 15,-13-5-3-15,0-8 0 16,0-11 0-16,2-2 0 15,4 0-2-15,4 2 3 0,3 11 1 16,6 13 3-16,4 19 1 16,6 7 1-16,3 22 0 15,-3 7 0 1,7 16 1-16,-4 8-5 0,0 5-2 16,-4 0-12-16,-9-10-19 15,15 13-53-15,-21-32-52 16,8 3-1-16,-21-29-3 15,0 0 0-15</inkml:trace>
  <inkml:trace contextRef="#ctx0" brushRef="#br3" timeOffset="135581.1188">-2836 13358 149 0,'3'-24'118'0,"-3"24"-3"0,-3-36 4 16,3 36-98-16,0 0-2 16,0 0 1-16,-26-14 1 15,26 14-1-15,-45 29 1 16,21-2-1-16,-10-6-2 16,8 10-2-16,0-4-4 15,10 4-1-15,8-5-3 16,13 1-3-16,9-4-3 0,12-7 0 15,11 0-3-15,5-3 0 16,8 3 0-16,2 0 0 16,-2 5 0-1,-3 2 0-15,-5 6 0 0,-7 6 2 16,-12 1 0-16,-7 4 0 16,-13-1 1-16,-9-2-1 15,-9-5-1-15,-9-9-2 16,-5 1-5-16,-13-19-11 15,10 6-25-15,-23-38-53 16,26 12-39-16,-7-27-3 16,20 2 0-16</inkml:trace>
  <inkml:trace contextRef="#ctx0" brushRef="#br3" timeOffset="136049.2285">-2676 13453 211 0,'0'0'136'16,"0"0"1"-16,27-5 0 16,-27 5-101-16,65-16-8 15,-15 3-6-15,19 5-6 16,-1 0-7-16,3 0-7 16,0 11-13-16,-13-9-18 15,10 30-46-15,-34-19-65 0,6 14-1 16,-40-19-1-16,26 23 0 15</inkml:trace>
  <inkml:trace contextRef="#ctx0" brushRef="#br3" timeOffset="135829.6821">-2634 13000 210 0,'0'0'137'16,"0"0"-6"-16,0 32 2 15,16 13-109-15,-3 13-7 16,19 15 1-16,5 11-8 16,5 14-1-16,0 2-5 15,5 2 0-15,-2-5-7 16,-6-10-7-16,3-5-20 15,-21-40-37-15,6 3-64 16,-27-45-4-16,0 0 0 16,0 0-2-16</inkml:trace>
  <inkml:trace contextRef="#ctx0" brushRef="#br3" timeOffset="136320.6263">-2000 13724 207 0,'10'39'129'15,"11"6"0"-15,-10-22-1 16,10 9-103-16,-21-32-4 15,26 21-1-15,-26-21-3 16,0 0-2-16,11-50 0 0,-9 19-1 16,-10-9 0-16,8-2-3 15,-2-8 0-15,7 3-3 16,6-3-1-16,7 10-3 16,6 6-3-16,7 8-4 15,6 13-6-15,0 2-10 16,13 27-20-16,-24-21-43 15,24 34-61-15,-24-19 1 16,14 19 0-16,-40-29 1 16</inkml:trace>
  <inkml:trace contextRef="#ctx0" brushRef="#br3" timeOffset="136703.307">-1396 13529 113 0,'0'0'119'0,"0"-47"6"16,0 47 0-16,-21-42-69 15,21 42-12-15,-26-16-3 16,26 16-6-16,-34 18-7 16,21 9-4-16,-8 1-4 15,10 17-3-15,-2-3-4 16,13 8-2-16,3-2-4 16,10-9-1-16,5-10-2 15,8-13-3-15,6-16-2 16,2-13-1-16,3-11-1 15,-3-10 0-15,-2-3 0 0,-3-3 0 16,-6 9 0-16,-4 5 2 16,-19 26 1-1,31-11 2-15,-31 11 0 16,29 47 2-16,-16-7-1 0,3 12 2 16,-3 4-2-16,3-4 0 15,-3 1-6-15,-2-11-9 16,4 3-20-16,-15-45-49 15,0 0-62-15,0 0-4 16,27-45-1-16,-30-5-1 16</inkml:trace>
  <inkml:trace contextRef="#ctx0" brushRef="#br3" timeOffset="137025.3523">-1143 13274 235 0,'0'0'140'0,"0"0"-4"0,0 0-9 16,0 0-109-16,29 42-50 16,10 11-54-16,-10-11-43 15,13 10-4-15,-8-10 0 16</inkml:trace>
  <inkml:trace contextRef="#ctx0" brushRef="#br3" timeOffset="136878.1161">-978 13600 253 0,'13'47'141'0,"-10"-10"0"15,13 21-3-15,-11-11-114 16,11 6-8-16,-1-8-9 16,1-11-13-16,3 5-24 15,-19-39-46-15,0 0-59 16,0 0-4-16,0 0 0 16,-6-47-4-16</inkml:trace>
  <inkml:trace contextRef="#ctx0" brushRef="#br3" timeOffset="137342.6228">-749 13753 169 0,'23'36'126'15,"-4"-12"2"-15,2 13 2 0,-21-37-78 16,18 42-20 0,-18-42-10-16,0 0-9 15,0 0-3-15,6-32-3 16,-12-12-2-16,1-9-2 0,2-10 1 15,3-5 0-15,0-6 5 16,11 6-2-16,-1 4 3 16,11 17 1-16,0 10-1 15,8 19 1-15,-2 15-1 16,7 22-1-16,-3 12-2 16,6 17-1-16,-5 9-2 15,-3 12-1-15,0 4-2 0,-6-2-3 16,-2-5-7-1,-8-16-5-15,3-2-14 16,-16-48-24-16,16 28-55 16,-19-59-39-16,6-3-1 0,-16-32 0 15</inkml:trace>
  <inkml:trace contextRef="#ctx0" brushRef="#br3" timeOffset="137822.3307">-384 13250 270 0,'0'0'146'15,"0"0"1"-15,0 0-2 16,34-8-116-16,8 8-4 16,11-5-7-16,13 5-5 15,5 3-4-15,2 2-5 16,1 6-10-16,-11-6-22 15,5 21-118-15,-36-15-5 16,-32-11-5-16,10 34-5 16</inkml:trace>
  <inkml:trace contextRef="#ctx0" brushRef="#br3" timeOffset="137617.9809">-279 12885 239 0,'0'0'140'16,"0"0"4"-16,32 21-4 15,-35 13-108-15,29 26-8 16,1 9-3-16,12 23-6 16,1 3-1-16,4 18 0 15,1 2-3-15,0 4-2 0,-6-9-3 16,-2-7-2-16,-6-11-6 15,-7-21-5-15,-6-13-11 16,-12-29-11-16,4-6-22 16,-10-23-33-16,-21-34-61 15,-5-16-1-15,5 0 2 16,-19-29 1-16</inkml:trace>
  <inkml:trace contextRef="#ctx0" brushRef="#br3" timeOffset="187578.6932">-1787 15423 163 0,'-24'-16'115'0,"24"16"4"15,-32-32-1-15,32 32-80 16,-15-39 1-16,15 39 0 15,0-40-7-15,0 40-3 16,10-47-5-16,-10 47-3 16,29-42-4-16,-3 26-8 15,3 0-1-15,13 6-4 16,6 2-1-16,4 11-2 0,6 5-1 16,3 7-2-1,4 12 0-15,-4-1 0 16,-1 13-1-16,-7 3 0 15,-6 8-1-15,-12-2 0 0,-7 4 0 16,-9-4 3-16,-11-1-3 16,-8-5 2-16,-11-2 0 15,-10-9 1-15,-10-5-1 16,-9-7 2-16,-7-6-1 16,-11-10-2-16,-8-6-1 15,-7-8-5-15,7 1-7 16,-3-11-14-16,25 16-36 15,-6-22-66-15,50 27 1 16,-37-21-5-16,37 21 2 16</inkml:trace>
  <inkml:trace contextRef="#ctx0" brushRef="#br3" timeOffset="187115.0282">-1682 15375 88 0,'0'0'105'16,"-8"-31"3"-16,8 31 5 16,-13-24-58-16,13 24-6 15,0 0-5-15,5 26-6 16,-10-2-6-16,10 23-6 16,-2 6-5-16,7 31-2 0,1 8-7 15,4 16-5 1,1 5-2-16,5 3-4 15,0-8-1-15,3-3-6 16,0-13-2-16,-6-32-13 0,6-7-18 16,-24-53-60-16,23-11-32 15,-23-36 0-15,8-11-5 16</inkml:trace>
  <inkml:trace contextRef="#ctx0" brushRef="#br3" timeOffset="188163.1753">-585 15246 148 0,'26'-10'112'0,"-26"10"4"15,0 0-31-15,-8-29-24 16,8 29-7-16,0 0-10 16,0 0-9-16,-32-11-7 15,32 11-5-15,-42 14-6 0,16 4-3 16,-6-2-3-16,1 10-1 16,-3 3-2-16,2 5-2 15,1 8-1-15,7 0 0 16,6 3-3-16,10 2 2 15,8-2-2-15,13 0 0 16,10-3-1-16,14-5 1 16,8-6-2-16,8-2 0 15,4-5-3-15,-1-6-3 16,2-2-8-16,-16-16-14 16,5 19-42-16,-47-19-73 15,45-24 6-15,-48-5-6 0,3 3 2 16</inkml:trace>
  <inkml:trace contextRef="#ctx0" brushRef="#br2" timeOffset="202270.1105">-170 15481 151 0,'0'0'112'0,"0"0"2"16,0 0-27-16,-34-16-32 15,34 16-12-15,0 0-8 16,0 0-7-16,0 0-7 16,10 31-2-16,-10-31-5 15,14 45-3-15,-9-13-2 16,11 10 1-16,-6 8-4 0,6 5-5 16,0 3 3-16,-1 0-5 15,4-6 3-15,-1-2-4 16,1-8 3-16,-1-8-5 15,-18-34 5-15,32 29 0 16,-32-29-2-16,23-8 2 16,-23 8-1-16,19-34 0 15,-11 5 0-15,-3-5 5 16,0 0-6-16,0-3 5 16,1 0-4-16,-1 3 4 15,0-3-5-15,0 3 4 16,1 5-3-16,-1 6-2 15,0-4 3-15,-5 27-1 16,11-37-1-16,-11 37 1 16,10-26 0-16,-10 26 1 15,0 0-1-15,0 0-1 16,0 0 1-16,24-13 0 0,-24 13 2 16,0 0-2-16,0 0 2 15,21 24 0-15,-21-24-1 16,0 0 3-16,18 31-2 15,-18-31 1-15,14 34-2 16,-4-10 2-16,-2 0-2 16,2 10 2-16,1 3-2 15,2 0-4-15,0 2 4 0,3 0-3 16,-3-4 3 0,0-4-5-16,1-2 4 15,-14-29-4-15,23 37 5 16,-23-37-1-16,0 0-1 0,24 26 2 15,-24-26-1-15,0 0 1 16,0 0 0-16,0 0-1 16,0 0 1-16,24-5-1 15,-24 5 0-15,5-26-1 16,-5 26 1-16,8-42-1 16,-3 13 0-16,0-3 5 15,0-5-4-15,1 3 3 16,-1-3-3-16,0 0 4 15,1 1-4-15,-1-1 4 16,0 5-3-16,0 3-2 16,1 3 1-16,-6 26 0 15,7-39-1-15,-7 39 1 0,8-29 0 16,-8 29-1-16,0 0 1 16,16-32 1-16,-16 32-1 15,0 0 0-15,16-29 0 16,-16 29 0-16,0 0 0 15,21-24-1-15,-21 24 0 16,0 0-1-16,26-18 0 16,-26 18-1-16,0 0-6 15,0 0-9-15,27-5-37 16,-27 5-79-16,0 0-2 16,-37-19-7-16,37 19-2 15</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6:18:46.14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E78447F-9C67-4BDA-9939-1FAA77DB28B0}" emma:medium="tactile" emma:mode="ink">
          <msink:context xmlns:msink="http://schemas.microsoft.com/ink/2010/main" type="writingRegion" rotatedBoundingBox="38676,11987 38691,11987 38691,12002 38676,12002"/>
        </emma:interpretation>
      </emma:emma>
    </inkml:annotationXML>
    <inkml:traceGroup>
      <inkml:annotationXML>
        <emma:emma xmlns:emma="http://www.w3.org/2003/04/emma" version="1.0">
          <emma:interpretation id="{6FE13CBD-E923-4D7F-8CF3-172EE821059D}" emma:medium="tactile" emma:mode="ink">
            <msink:context xmlns:msink="http://schemas.microsoft.com/ink/2010/main" type="paragraph" rotatedBoundingBox="38676,11987 38691,11987 38691,12002 38676,12002" alignmentLevel="1"/>
          </emma:interpretation>
        </emma:emma>
      </inkml:annotationXML>
      <inkml:traceGroup>
        <inkml:annotationXML>
          <emma:emma xmlns:emma="http://www.w3.org/2003/04/emma" version="1.0">
            <emma:interpretation id="{AD50BA42-EAD4-4CB8-BF31-C6F98AF87B6A}" emma:medium="tactile" emma:mode="ink">
              <msink:context xmlns:msink="http://schemas.microsoft.com/ink/2010/main" type="line" rotatedBoundingBox="38676,11987 38691,11987 38691,12002 38676,12002"/>
            </emma:interpretation>
          </emma:emma>
        </inkml:annotationXML>
        <inkml:traceGroup>
          <inkml:annotationXML>
            <emma:emma xmlns:emma="http://www.w3.org/2003/04/emma" version="1.0">
              <emma:interpretation id="{2829A8D2-C0AF-46E0-BE30-733FB53F1885}" emma:medium="tactile" emma:mode="ink">
                <msink:context xmlns:msink="http://schemas.microsoft.com/ink/2010/main" type="inkWord" rotatedBoundingBox="38676,11987 38691,11987 38691,12002 38676,12002"/>
              </emma:interpretation>
            </emma:emma>
          </inkml:annotationXML>
          <inkml:trace contextRef="#ctx0" brushRef="#br0">0 0 0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6:20:32.286"/>
    </inkml:context>
    <inkml:brush xml:id="br0">
      <inkml:brushProperty name="width" value="0.07" units="cm"/>
      <inkml:brushProperty name="height" value="0.07" units="cm"/>
      <inkml:brushProperty name="fitToCurve" value="1"/>
    </inkml:brush>
  </inkml:definitions>
  <inkml:trace contextRef="#ctx0" brushRef="#br0">4004 617 84 0,'0'0'100'16,"29"-40"6"-16,-29 40-36 15,5-37-29-15,-5 37 0 16,-11-26-4-16,11 26-4 16,-42-8-2-16,13 16-3 15,-18 3-3-15,5 20-4 16,-11 6-3-16,9 18-2 16,-4 6-3-16,17 23 0 15,10 0-4-15,13 11 0 16,18-5-1-16,22-9-2 0,15-15-3 15,16-24-1-15,16-23 0 16,8-30-2-16,3-28 1 16,-4-25-1-16,-12-17-3 15,-11-11 0-15,-16 0 1 16,-20-1-3-16,-19 14 0 16,-19 8-1-16,-13 19-1 15,-7 9-1-15,-6 20-1 16,-2 7-3-16,4 19-5 15,1-1-9-15,13 22-11 16,-5-16-18-16,26 26-40 16,0-34-32-16,5 40-1 15,-5-40 5-15</inkml:trace>
  <inkml:trace contextRef="#ctx0" brushRef="#br0" timeOffset="409.4354">4575 525 137 0,'34'7'123'16,"-34"-7"5"-16,0 37-3 16,-19-10-83-16,22 25-6 15,-11-4-4-15,19 25-7 16,-9-4-7-16,17 12-2 16,2-9-4-16,13-1-2 15,3-16-4-15,7-16 0 0,6-17-5 16,-2-30-1-16,2-21-4 15,-6-24-3 1,-2-13-1-16,-13-15-4 16,0-1 0-16,-13-8-3 0,-5 11 2 15,-6 6-1-15,-3 15 5 16,-4 13 0-16,2 19 5 16,0 26 4-16,0 0 4 15,0 26 4-15,5 16 2 16,11 21 4-16,-3 8-2 15,16 16 5-15,0-5-5 16,8 2 1-16,2-15-8 16,3-11-10-16,6-11-23 0,-19-39-44 15,13-8-63 1,-21-26-6-16,2-6 1 16,-17-18-2-16</inkml:trace>
  <inkml:trace contextRef="#ctx0" brushRef="#br0" timeOffset="796.9657">5519 711 152 0,'13'27'136'0,"13"20"-1"15,-7 3 1-15,12 21-69 16,-7-7-43-16,15 7 0 16,-7-8-11-16,5-5-5 15,-6-11-3-15,-5-10-2 16,-26-37 1-16,35 24-2 0,-35-24-1 15,13-42-2 1,-16-3 3-16,1-11-2 0,-1-12 1 16,0-8-1-16,6-1 1 15,5 4 0-15,2 4 3 16,9 11 1-16,7 13 1 16,13 9 0-16,4 17 0 15,9 17 1-15,6 9-2 16,3 17 0-16,-1 13-1 15,1 5-2-15,-4 11-1 16,-7 10-1-16,-8 3-2 16,-10 0-1-16,-8-1-5 15,-14-17-8-15,-2 4-21 16,-21-28-41-16,8 3-66 16,5-27-2-16,-37-11 1 0,16-18 1 15</inkml:trace>
  <inkml:trace contextRef="#ctx0" brushRef="#br0" timeOffset="1199.6335">7291 648 102 0,'-5'-23'124'16,"5"23"-1"-16,-34-32 4 16,34 32-68-16,-53-37-24 15,24 24-2-15,-15-8-7 16,7 10-5-16,-16-2-2 16,9 18-1-16,-12 1-2 15,9 20-2-15,-8 8-3 16,10 22 1-16,3 12-4 15,13 16 0-15,8 6-2 16,18 7 0-16,14-5-1 16,15-7-1-16,19-17-2 15,15-21-2-15,9-23 0 16,7-32-5-16,8-23-6 0,-10-30-15 16,5-2-22-16,-27-37-45 15,14 10-52-15,-29-20 0 16,-3 7-1-16,-23-13 4 15</inkml:trace>
  <inkml:trace contextRef="#ctx0" brushRef="#br0" timeOffset="1450.6126">7265-205 258 0,'0'0'142'15,"-10"42"-3"-15,23 19-38 16,-16 5-66-16,24 29-6 15,-5 2-2-15,10 16-7 0,-5 3-3 16,13 13-3-16,-2-8-2 16,5-2-2-1,0-19-6-15,-1-8-1 0,6-16-5 16,3-13-2-16,3-13-9 16,-12-31-15-16,12 5-34 15,-48-24-88-15,47-27-2 16,-44-10-2-16,-9 3 1 15</inkml:trace>
  <inkml:trace contextRef="#ctx0" brushRef="#br0" timeOffset="-1587.8045">-7 174 42 0,'-5'-42'86'0,"5"42"-5"15,0-50-29-15,0 50-7 16,18-45-2-16,-18 45-4 16,24-34-3-16,0 32-2 15,-24 2-1-15,36 5-3 16,-36-5-3-16,45 45-4 15,-21-9-4-15,7 17-3 0,-7 2 1 16,5 14-8-16,-8 7 1 16,0 16-5-16,-3 8 1 15,-4 14-3-15,-1 4 2 16,-5 3-3-16,-1 3-3 16,4-3 3-16,2-8-2 15,6-13 2-15,2-10-1 16,8-19 0-16,5-21 0 15,8-18 0-15,5-24 1 16,6-22 0-16,2-28-1 16,3-24-2-16,0-26 3 15,-8-16-2-15,-3-13 2 16,-10-8-3-16,-6-2 1 0,-7-1-1 16,-13 11-5-16,-6 5 8 15,-10 16-8-15,-3 5 3 16,0 16-3-16,-3 8 5 15,1 13-5-15,2 11 4 16,3 10 3-16,5 37-6 16,2-27 6-16,-2 27 0 15,11 32 0-15,-3 10 1 16,2 11 6-16,-2 21-3 16,3 12 4-16,2 20-2 15,0 4 3-15,5 14-3 16,3 5 3-16,3-2-5 0,2-1-2 15,6-16 0-15,2-12-1 16,0-22-2-16,3-15-5 16,-5-30-7-16,7-12-19 15,-39-19-55-15,47-37-50 16,-36 0-4-16,-3-8-2 16,-19-15-2-16</inkml:trace>
  <inkml:trace contextRef="#ctx0" brushRef="#br0" timeOffset="-978.3558">1511 777 35 0,'0'0'106'0,"0"0"0"15,0 0 4-15,31 42-53 0,-15-5-27 16,18 24 3-16,-5 2-8 15,10 13-2 1,-7-2-6-16,10 5 0 16,-10-8-6-16,2 0-1 0,-8-21-5 15,-2-13-1-15,-6-13-2 16,-18-24-2-16,0 0-1 16,0 0-1-16,19-53 1 15,-27 6 0-15,-5-14 2 16,-6-7-3-16,3-3 4 15,3-6 1-15,3 4 5 16,10 2 0-16,5 5 2 16,13 10-1-16,6 9 2 15,16 15 1-15,-1 6-1 16,11 16-2-16,-3 10-3 16,6 15 0-16,-3 12-2 15,2 10-1-15,-4 10-2 0,-3 8 0 16,-3 8-1-16,-6-2 0 15,-4 0-1-15,-8-4-3 16,-1-1-8-16,-10-17-7 16,3 6-23-16,-16-45-48 15,3 32-43-15,-3-32-2 16,0 0 0-16</inkml:trace>
  <inkml:trace contextRef="#ctx0" brushRef="#br0" timeOffset="-452.5534">3244 704 14 0,'0'-48'104'0,"-11"22"8"16,-5 2-2-16,-18-10-44 15,5 18-21-15,-15-8-5 16,4 19-8-16,-18 0-6 16,8 15-3-16,-13 4-2 0,11 15-1 15,-6-3-4-15,16 13-1 16,5-2-5-16,16 3 0 15,13-9-5-15,21 4-1 16,16-9-3-16,13-5 0 16,19 0-1-16,12-3-1 15,9 4 1-15,-1 1 0 16,1 6-1-16,-9 0 1 0,-12 8-1 16,-11 2 1-1,-13 6-1-15,-22 0 1 16,-12 0-2-16,-16 0 1 15,-19-6-1-15,-15-2 2 16,-11-6-3-16,-15-9-2 0,-9-7-3 16,-7-17-6-16,10-4-12 15,0-25-18-15,31 12-38 16,6-23-49-16,29 3 1 16,16-16 0-16,31-1 38 15</inkml:trace>
  <inkml:trace contextRef="#ctx0" brushRef="#br0" timeOffset="3977.5711">9098 153 124 0,'-31'-10'123'0,"-9"-9"2"15,14 14 5-15,-11-16-87 16,37 21-3-16,-26-21-8 15,26 21-9-15,13-32-6 16,11 14-3-16,12-8-2 16,14-1-4-16,8-2 0 15,13 0-4-15,8 6 0 16,11 7-1-16,-1 8-2 16,0 11-1-16,-2 10-3 15,-5 13 0-15,-9 8-3 0,-10 8 1 16,-10 6-2-16,-19 2 1 15,-10 5 5-15,-16-2-2 16,-13 2 4-16,-19-2-3 16,-18-1 6-16,-13-4-4 15,-14-1 7-15,-4-7-5 16,-25-9-1-16,4-10 1 16,-9-10-1-16,6-11 0 15,12-8-1-15,12-10-7 16,28 2-14-16,6-13-32 15,39 29-81-15,23-32-1 16,25 24-5-16,4-2-1 0</inkml:trace>
  <inkml:trace contextRef="#ctx0" brushRef="#br0" timeOffset="3548.3505">9206 235 86 0,'-11'-37'101'0,"11"37"7"16,-13-37-44 0,13 37-13-16,0 0-4 15,0 0-10-15,0 0 3 16,29 50-9-16,-24 0-1 0,17 27-8 15,-9 15-1-15,5 18-8 16,-2 17-1-16,5 4-7 16,-3-2-7-16,-2-10-4 15,5-11-12-15,-10-32-20 16,15-13-46-16,-26-63-48 16,34 3-1-16,-21-53 1 15,0-21 10-15</inkml:trace>
  <inkml:trace contextRef="#ctx0" brushRef="#br0" timeOffset="5457.7288">10318 690 55 0,'-26'-21'103'0,"26"21"-5"0,-24-15-28 15,24 15-5-15,-31-19-16 16,31 19-6-16,-47-10-5 16,23 17-6-16,-21-7-6 15,6 22-4-15,-9-4-5 16,6 16-3-16,0 3-4 15,5 5-2-15,9 3-3 16,12 5-1-16,13-5 0 16,19-11-2-16,13-8-1 15,13-15-1-15,16-11-1 16,8-16 0-16,5-10 0 16,-3-11-2-16,-5-3 0 15,-8-2 0-15,-13 0 0 0,-10 5 0 16,-14 6 1-16,-18 31 0 15,6-32 2-15,-6 32 0 16,0 0 1-16,-32 42 1 16,24-8 0-16,5 14 1 15,6 2-1-15,10 2 1 16,8-4-4-16,8-11-3 16,8-6-10-16,-3-28-17 15,19 10-32-15,-22-37-59 16,11-10-10-16,-10-18 1 15,0-9 0-15</inkml:trace>
  <inkml:trace contextRef="#ctx0" brushRef="#br0" timeOffset="5890.9923">10605 488 153 0,'-26'-13'128'0,"26"13"0"16,0 0 2-16,42 47-83 15,-8-26-21-15,32 8-2 16,2-8-10-16,19-8-4 15,0-8-7-15,-3-5-9 0,3 0-15 16,-19-21-16-16,6 11-29 16,-29-27-31-16,-1 8-34 15,-23-10 2 1,-2-6 0-16</inkml:trace>
  <inkml:trace contextRef="#ctx0" brushRef="#br0" timeOffset="5688.6847">10802-92 137 0,'0'0'126'16,"24"43"2"-16,-19 14 2 15,11 38-83-15,-3 5-26 16,14 24-2-16,-4 0-6 16,4 10-9-16,-1 3 1 15,-3-5-6-15,-1-16-8 16,-9-22-8-16,2-12-18 16,-20-40-31-16,18-10-55 0,-13-32-6 15,0 0 2-15,-26-61-2 16</inkml:trace>
  <inkml:trace contextRef="#ctx0" brushRef="#br0" timeOffset="6220.4769">11331-28 193 0,'0'0'128'0,"0"0"0"16,0 0-37-16,5 68-41 16,19 14-12-16,-3 10-9 15,16 24-8-15,-3 2-2 16,8 11-5-16,-5-8 0 0,8-2-5 16,-6-24-5-16,1-19 0 15,-9-26-1 1,1-32 0-16,-6-23-2 15,-8-26-2-15,1-25 2 0,-3-15-3 16,-3-8 3-16,2-8-2 16,1 8 1-16,3 11 0 15,2 15 1-15,10 27 0 16,1 21-2-16,7 26 2 16,3 23-2-16,0 20 1 15,3 7-6-15,0 2-6 16,7 9-23-16,-23-32-68 15,16 5-39-15,-24-28-2 0,3-19-4 16</inkml:trace>
  <inkml:trace contextRef="#ctx0" brushRef="#br0" timeOffset="6986.0142">13503 216 57 0,'0'0'94'16,"3"-42"4"-16,5 16 0 15,-8 26-66-15,18-53 0 16,-18 53 1-16,11-50 3 16,-11 50-3-16,-8-50 0 15,8 50 0-15,-47-37-1 0,15 32-7 16,-21 0-3-16,-2 18-5 15,-11 11-4-15,3 13-3 16,-5 18 2-16,8 16-8 16,7 13 3-16,8 16-4 15,14 8 4-15,17 5-6 16,22-2 4-16,19 2-3 16,20-15-3-16,21-17 2 15,19-15-3-15,10-24-3 16,11-13-9-16,-10-29-13 15,9 0-27-15,-30-42-51 16,4 3-32-16,-33-19-2 0,-9 0 0 16</inkml:trace>
  <inkml:trace contextRef="#ctx0" brushRef="#br0" timeOffset="7360.8883">14016 440 167 0,'0'0'125'15,"0"0"-2"-15,0 0 2 16,0 0-90-16,0 0-6 16,-26 21-2-16,-3 3-11 0,3 16-2 15,-6 4-2-15,6 19 0 16,5-2-4-16,10 2 0 15,11-5-2 1,13-5-2-16,19-16-1 0,13-11-1 16,10-26-1-16,5-21-3 15,4-13 0-15,-7-16-2 16,-7-8 2-16,-10-5-2 16,-14 7 0-16,-18-7-5 15,-11 18-3-15,-26 3-7 16,6 21-14-16,-19-5-16 15,18 28-32-15,-15-9-24 0,39 7-25 16,-40 13 5-16,40-13 2 16</inkml:trace>
  <inkml:trace contextRef="#ctx0" brushRef="#br0" timeOffset="7683.6698">14342 635 167 0,'42'45'120'15,"3"8"1"-15,-13-11-39 16,10 16-32-16,-21-22-11 15,10 9-8-15,-31-45-11 16,35 37-5-16,-35-37-4 16,13-24-2-16,-13-10-1 15,0-11-2-15,0-10 1 16,2-5-4-16,6-6 3 16,5 0-1-16,6 3 1 15,12 10-2-15,6 11 2 0,11 13-1 16,2 16 0-1,5 15 0-15,3 14-1 0,-1 16 1 16,-4 10-4-16,-3 13 2 16,-8 6-2-16,-10-3-2 15,-6 2-7-15,-10-12-6 16,2 2-21-16,-18-50-35 16,11 37-68-16,-11-37-1 15,0 0-2-15,-8-40 2 16</inkml:trace>
  <inkml:trace contextRef="#ctx0" brushRef="#br0" timeOffset="8165.2053">15773 390 146 0,'3'-23'122'16,"-3"23"-2"-16,0 0 5 16,-27-16-79-16,-12 10-11 15,10 22-7-15,-16-5-5 16,6 13-8-16,-11-3 0 0,10 8-2 15,1 0-2-15,10 2-2 16,13-2-1-16,16-3-3 16,11 1-3-16,18-4 0 15,10-2-1-15,11-2 0 16,8 2-1-16,3 0 1 16,-1 5-1-16,-2 3 1 15,-6 3 0-15,-9-3-1 16,-12 5 0-16,-12 3 0 15,-14 0 1-15,-10 0 0 16,-14-6-1-16,-10-4 0 16,-10-4-2-16,-11-7-7 0,0-8-9 15,-16-29-25-15,21 5-53 16,-10-34-40-16,13-8-1 16,5-23-1-16</inkml:trace>
  <inkml:trace contextRef="#ctx0" brushRef="#br0" timeOffset="8801.9887">15828 398 233 0,'0'0'136'0,"-18"-39"-2"15,18 39-2-15,24-11-99 16,12 19-7-16,4-8-2 16,20 11-6-16,6-1-4 15,13 14-6-15,5-1 1 16,0 12-3-16,0 7-2 15,1 8-2-15,-6 10-2 16,-6 6 0-16,-10 0-2 16,-10-3 0-16,-8-2 0 15,-14-11 1-15,-7-13-1 16,-11-14 2-16,-13-23-2 16,0 0 3-16,0 0 0 0,-29-58-1 15,11 8 3-15,5-7-2 16,5-1 1-16,2-3 0 15,12-2 1 1,7 2-1-16,10 11 0 0,14 6 0 16,11 9 0-16,4 6-3 15,9 11-7-15,-11-1-13 16,13 25-29-16,-24-14-57 16,9 24-35-16,-25-8 1 15,1 13-5-15</inkml:trace>
  <inkml:trace contextRef="#ctx0" brushRef="#br0" timeOffset="8410.0292">15894-213 222 0,'42'-15'136'0,"-42"15"-2"16,34 50 1-16,-26-6-104 15,16 35-14-15,2 8 3 0,14 18-6 16,-1 6 0-16,8 13-6 15,-2 0 1-15,3-3-5 16,-4-11 1-16,-7-18-10 16,2-7-11-16,-15-33-21 15,16 6-49-15,-40-58-52 16,13 34-2-16,-13-34 1 16,-42-34 1-16</inkml:trace>
  <inkml:trace contextRef="#ctx0" brushRef="#br0" timeOffset="9221.1155">17320 481 237 0,'0'0'130'0,"0"0"6"16,0 0-3-16,0 0-95 16,-16 39-6-16,-3-4-6 15,11 23-4-15,-10-1-5 16,10 14 0-16,0-2-3 15,11 2-3-15,10-11-3 16,11-10-2-16,13-21-3 16,10-18-4-16,6-19-2 15,2-16-2-15,0-18-2 16,-8-16-2-16,-2-5 0 0,-16-3-2 16,-5 8 2-1,-16 6 1-15,-8 7 3 16,-6 14 0-16,6 31 3 15,-18-24 2-15,18 24 1 0,0 0 4 16,-21 45-1-16,23-14 2 16,4 3 0-16,9 8 1 15,7 1-1-15,9 1 0 16,6-4-1-16,2-6-2 16,6-5-3-16,-6-11-6 15,4-2-11-15,-14-24-24 16,13 8-46-16,-35-24-56 0,7 1-1 15,-22-22 1-15,5 6-1 16</inkml:trace>
  <inkml:trace contextRef="#ctx0" brushRef="#br0" timeOffset="9572.8406">17714 21 287 0,'-18'-24'140'0,"18"24"2"16,0 0-9-16,34 11-121 16,-13 12-27-16,3-10-32 15,33 24-82-15,-20-8-6 0,13 16 0 16,-10-8-1-1</inkml:trace>
  <inkml:trace contextRef="#ctx0" brushRef="#br0" timeOffset="9401.7557">17967 463 294 0,'42'31'134'0,"-24"-2"4"16,14 26-41-16,-14 1-64 15,16 17-4-15,-5-4-11 16,3 4-9-16,-3-2-12 16,-11-21-16-16,8 8-44 15,-26-58-74-15,0 0-2 16,0 0 0-16,-15-42-3 16</inkml:trace>
  <inkml:trace contextRef="#ctx0" brushRef="#br0" timeOffset="9932.4777">18314 647 208 0,'44'60'132'16,"6"9"1"-16,-13-14 1 16,8 3-73-16,-21-22-34 15,10 1 0-15,-11-26-10 16,1-14-6-16,-16-23-1 15,0-14-3-15,-8-20-1 16,-3-6-1-16,-2-13 0 16,5-2-1-16,-3-1-5 15,9 3 6-15,-1 11-7 16,11 13 4-16,7 10-5 16,6 19 7-16,11 13-8 15,4 13 7-15,4 13 6 0,4 18-7 16,4 9 6-16,4 15-3 15,-5 5 3-15,-2 6-6 16,-8 10 4-16,-6 1-5 16,-5-6-4-16,-5-13-2 15,-8-3-6-15,-13-21-10 16,8-5-22-16,-16-29-44 16,0-34-57-16,-16-14 0 15,3-7-2-15,-16-26 5 16</inkml:trace>
  <inkml:trace contextRef="#ctx0" brushRef="#br0" timeOffset="10389.7431">18976 321 234 0,'0'0'146'16,"0"0"-3"-16,43-16 6 16,-12-3-60-16,24 22-63 15,11 0-8-15,24 2 3 16,7 0-1-16,13 6-12 15,-5-1 4-15,-5-2-13 0,-5 3-7 16,-24-17-46-16,0 20-91 16,-45-14-8-16,-26 0-8 15,0 0-2 1</inkml:trace>
  <inkml:trace contextRef="#ctx0" brushRef="#br0" timeOffset="10156.8388">19261-77 293 0,'18'32'141'0,"19"26"4"0,-8 5 1 15,31 19-122-15,-20 12-3 16,17 14-2-16,4 0-6 15,-3 5-7-15,-8-5 1 16,-8-11-9-16,-13-5-9 16,-16-21-6-16,-3-5-15 15,-25-37-28-15,15 8-59 16,-29-40-23-16,5-2-1 16,-21-32 0-16</inkml:trace>
  <inkml:trace contextRef="#ctx0" brushRef="#br0" timeOffset="12706.5792">22803 205 267 0,'0'24'127'0,"0"-24"2"16,3 73-33-16,-8-28-60 16,15 29-10-16,-7 4 1 15,7 14-13-15,-7-2-7 16,-1 7 2-16,-2-10-3 15,-2-3 0-15,-3-15 0 16,-1-12 1-16,1-17-2 16,5-11 0-16,0-29 0 15,0 0 0-15,50 0-2 0,-8-21 0 16,11-8-1 0,15-5 0-16,14-6-1 15,7-2 0-15,8-5 0 16,-5 2-1-16,-7 0 1 0,-7 1 0 15,-7 2 0-15,-13-3-2 16,-16 3 1-16,-18-3 0 16,-19 0 0-16,-10 3 0 15,-16-5 0-15,-13 2 1 16,-21-5-5-16,-14 0 4 16,-12 0-4-16,-17 0 4 15,-12 0-4-15,-6 6 5 0,-7-1-5 16,-1 8 3-1,3 6 2-15,11 7 0 16,12 8 0-16,19 8 0 16,21 0-1-16,22 6-3 0,36 2-2 15,0 0-9-15,26 13-14 16,11-13-27-16,42 18-78 16,-14-7-6-16,22 18 2 15,-8-11-5-15</inkml:trace>
  <inkml:trace contextRef="#ctx0" brushRef="#br0" timeOffset="13011.4124">23818 455 214 0,'0'0'125'15,"24"-13"4"-15,-24 13-2 16,0 0-71-16,39 47-22 16,-20-21-4-16,12 24-9 15,-4 0-6-15,4 13-3 16,-4 3-4-16,2 5-1 15,-6-3-9-15,-4-12-8 16,2 4-24-16,-21-60-52 0,15 32-51 16,-15-32 0-16,0-42-3 15,-15-22 1-15</inkml:trace>
  <inkml:trace contextRef="#ctx0" brushRef="#br0" timeOffset="13189.1055">23818 131 348 0,'-21'-23'136'15,"21"23"-2"-15,0 0-34 16,27 5-100-16,-1 13-17 16,0-7-24-16,22 20-64 0,-22-10-26 15,11 8 1-15,-14-10-1 16</inkml:trace>
  <inkml:trace contextRef="#ctx0" brushRef="#br0" timeOffset="13497.6145">24255 489 240 0,'31'50'128'16,"-7"-5"5"-16,13 18-1 16,-16-16-78-16,16 21-18 15,-11-10-8-15,16 3-7 16,-8-17-6-16,6-4-2 15,-3-22-2-15,-1-12-3 0,-1-22-2 16,-4-16 0-16,-2-18-1 16,-5-8-1-16,-3-10 0 15,-8 0 0-15,-2-1 0 16,-6 4-1-16,-3 9 0 16,-4 12-2-16,2 9 0 15,-5 9-5-15,5 26-3 16,-8-26-9-16,8 26-12 15,0 0-24-15,5 29-46 16,-5-29-43-16,-3 37-3 16,3-37 4-16,11 44 0 15</inkml:trace>
  <inkml:trace contextRef="#ctx0" brushRef="#br0" timeOffset="11217.7585">20775 634 172 0,'0'0'124'16,"0"0"5"-16,-23-21 1 16,23 21-68-16,0 0-16 15,-37-22 0-15,37 22-10 16,0 0-9-16,0 0-5 15,0 0-5-15,0 0-2 16,0 0-4-16,50 19-4 16,-8-19-2-16,16 0-2 0,13-3-2 15,10 6-1-15,11 2-3 16,0-2-4-16,3 10-5 16,-13-5-6-16,-1 10-12 15,-26-15-21-15,6 23-47 16,-35-26-43-16,-26 0-2 15,0 0 2-15,0 0 2 16</inkml:trace>
  <inkml:trace contextRef="#ctx0" brushRef="#br0" timeOffset="11708.149">21357 365 248 0,'0'0'129'0,"0"0"-5"16,13-26-16-16,13 26-70 15,-26 0-6-15,50-5-8 16,-16 5-12-16,8 5-5 15,6 3-3-15,2 5-2 16,5 5-2-16,-5 3-2 0,0 3-1 16,-3 0 1-16,-2-1-1 15,-3 1 2-15,-8 0-1 16,-8 0 1-16,-2-6 0 16,-24-18 3-16,29 26 0 15,-29-26 3-15,11 27 0 16,-11-27 0-16,0 28 1 15,0-28 0-15,-16 37-1 16,5-8 0-16,-7-3-2 16,-6 6 1-16,-2 0-2 15,-3-1 1-15,0-5-1 16,0 3 0-16,3-5-1 16,2-6-4-16,24-18-5 0,-29 19-15 15,29-19-43-15,0 0-70 16,24 3-3-16,-14-30-1 15,4-2-5-15</inkml:trace>
  <inkml:trace contextRef="#ctx0" brushRef="#br0" timeOffset="13954.4962">25081 694 196 0,'31'18'127'16,"-31"-18"4"-16,27 3 0 15,-27-3-67-15,34 3-15 16,-11-3-10-16,20 8-11 16,-4-11-8-16,14 8-4 15,-3-7-4-15,7-1-3 16,-1-8-3-16,-1-2-2 0,-3-2-3 15,-4-4-2 1,-3 3-2-16,-9-5-1 16,-4 3-2-16,-32 18-2 15,34-37-1-15,-34 37-2 0,-16-34-2 16,-15 13 1-16,-11 10 2 16,-16-2 1-16,-8 5 4 15,-8 11 4-15,-4 5 4 16,-1 10 4-16,2 11 3 15,14 13 3-15,13 6 0 16,19 12 1-16,15 1-3 16,21 4-2-16,24-4-3 15,18-9-1-15,14-12-1 16,13-9-2-16,2-20-4 16,0-16-7-16,3-6-13 15,-24-28-30-15,16 10-89 16,-39-16-2-16,-1 8-3 0,-23-10 0 15</inkml:trace>
  <inkml:trace contextRef="#ctx0" brushRef="#br0" timeOffset="14288.899">25809 644 315 0,'34'45'134'0,"-10"-16"0"16,13 26-6-1,-11-8-112-15,16 11 2 16,0-5-4-16,6-3-4 16,-17-8-2-16,-4-8 2 0,-27-34-2 15,26 13-1-15,-26-13 0 16,0-47-1-16,-13-1-1 16,0-7-2-16,-3-5 1 15,3-6-1-15,5 3 1 16,3 5 0-16,5 5-1 15,10 9-1-15,8 10 2 16,11 10-3-16,8 8 0 16,3 6-5-16,4 10-7 0,-7-3-15 15,18 21-30 1,-28-20-63-16,17 17-25 16,-20-9 1-16,10 10-2 15</inkml:trace>
  <inkml:trace contextRef="#ctx0" brushRef="#br0" timeOffset="14853.7983">26751 584 274 0,'26'-29'130'0,"-26"29"-2"16,5-35-6-16,-5 35-89 15,0 0-6-15,-31-7-3 16,2 14-10-16,3 17-1 15,-9 10-1-15,6 14-2 16,1 2-3-16,14 7-1 0,12-1-1 16,18-4-1-16,18-12-2 15,18-14-3-15,14-18-3 16,5-24-1-16,3-13-2 16,-3-15-1-16,-6-9 1 15,-15-10-1-15,-13 2 3 16,-16-2 0-16,-15 11 4 15,-9 12 2-15,-13 11 1 16,16 29 3-16,-45-23 1 16,19 33 1-16,-3 8 0 15,8 14 2-15,0 10-2 16,13 13 1-16,6 11-2 16,12 16 0-16,11 4-3 0,8 14 2 15,11 6-4-15,4 1 1 16,4 1-2-16,-1-8 1 15,-10-3-2-15,-8 1 4 16,-16-11 3-16,-18-9-2 16,-16-6 2-16,-19-9-2 15,-18-8 4-15,-21-8-5 16,-10-13 5-16,-14-15-6 16,-7-17-3-16,-3-15-3 15,0-16-11-15,0-15-2 16,18-4-16-16,5-23-23 15,48 21-68-15,-2-18-24 0,36 10-1 16,10-10 1-16</inkml:trace>
  <inkml:trace contextRef="#ctx0" brushRef="#br0" timeOffset="15325.1144">27143 836 147 0,'0'0'128'15,"36"-18"3"-15,-36 18 3 16,48 10-40-16,-48-10-40 0,66 16-7 16,-27-16-13-16,19 10-10 15,0-15-8-15,7 3-4 16,1-9-5-1,0-10-3-15,-8-5-2 0,-3-8-4 16,-13-3-1-16,-16-5-3 16,-18 2 1-16,-18-5-3 15,-19 9 4-15,-21 1-2 16,-18 9 4-16,-14 8 1 16,-5 7 2-16,-2 14 2 15,2 7 2-15,11 14 1 16,7 2-1-16,25 16 3 0,17 6-1 15,25 12 2-15,18-2-2 16,23 5-1-16,21-2 0 16,17-9 0-1,12-7-4-15,6-13-3 0,2-14-8 16,-13-21-9-16,0-2-12 16,-31-34-28-16,15 12-51 15,-39-25-37-15,0 7 0 16,-23-13 3-16,7 8 3 15</inkml:trace>
  <inkml:trace contextRef="#ctx0" brushRef="#br0" timeOffset="15737.4649">28042 442 251 0,'0'0'126'16,"26"39"6"-1,-2 0-2-15,-13 1-88 16,15 20-10-16,-2-4-6 0,10 7-6 15,-11-8-7-15,6 0-1 16,-10-15-4-16,-1-9-1 16,-18-31-4-16,0 0 0 15,0 0-2-15,21-34 0 16,-26-11 0-16,-3-13-2 16,3-5 0-16,2-8-1 15,3 0 2-15,3 0-1 16,2 8 2-16,11 11 0 15,5 10 2-15,8 18 1 16,5 13 0-16,5 19 1 16,1 11-1-16,2 15 1 0,3 13-1 15,-1 8-1-15,1 6-1 16,-3 5-1-16,-8 5 0 16,1-6 1-16,-14 1-3 15,-3-11-1-15,-10-5-4 16,-8-18-6-16,0-6-13 15,-24-34-29-15,24 8-72 16,-18-37-17-16,10 6-1 16,-13-22 0-16</inkml:trace>
  <inkml:trace contextRef="#ctx0" brushRef="#br0" timeOffset="16061.8242">29107 413 208 0,'40'-35'119'16,"-40"35"7"-16,29-34-3 15,-32 11-84-15,3 23 1 16,0 0-1-16,0 0-9 16,0 0-7-16,-42-3-1 15,8 16-4-15,0 19-1 16,-11 2-6-16,3 8-2 15,-3 3-2-15,3 10 1 16,10 0-2-16,14 3-1 0,10-5-1 16,16 2-1-16,16-8-2 15,10-7-2-15,18-9-6 16,1-15-13-16,18 5-37 16,-26-29-89-16,18 3-2 15,-24-29-1-15,9 7-1 16</inkml:trace>
  <inkml:trace contextRef="#ctx0" brushRef="#br0" timeOffset="16516.7673">29415 613 249 0,'0'0'141'0,"0"0"2"0,37-8-2 15,-37 8-60-15,42-3-59 16,-13 6-1-16,21 5-2 15,0-6-7-15,10 3-1 16,-5-5-1-16,3 0-2 16,-8-5-2-16,0-3-1 15,0-2-2-15,-2-3 0 16,-6-6-2-16,-3-2-3 16,-7-5 1-16,-3 2-1 15,-14-5 1-15,-9 0 0 16,-17-5-1-16,-13 10 2 15,-15-2-2-15,-8 10 3 0,-16 8-3 16,-6 6 0-16,-4 12 2 16,-4 11 0-16,4 16 1 15,12 3 0 1,6 10 3-16,10 2-2 0,16 1 4 16,19 7 0-16,23-7-1 15,21 0 0-15,16-11-2 16,21-8 0-16,16-13-1 15,8-11-3-15,2-10-3 16,0-13-3-16,0 0-12 16,-26-24-23-16,11 24-108 15,-50-16-4-15,-32 29-4 16,-14-26-1-16</inkml:trace>
  <inkml:trace contextRef="#ctx0" brushRef="#br0" timeOffset="4.2457E6">-448 7157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0" timeOffset="4.24608E6">-303 6686 114 0,'0'0'116'16,"-26"8"9"-16,26-8-3 15,0 0-58-15,0 0-22 0,0 0-4 16,39-35-7-16,9 28-12 16,4-9-3-16,17 8-7 15,2 0-1-15,10 8-2 16,-2 0-5-16,2 5-3 16,-2 8-6-16,-10-2-7 15,-6 13-17-15,-18-19-17 16,10 18-48-16,-26-17-35 15,-6 4 1-15,-23-10 1 16</inkml:trace>
  <inkml:trace contextRef="#ctx0" brushRef="#br0" timeOffset="4.24663E6">815 6759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0" timeOffset="4.24712E6">1480 6783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 contextRef="#ctx0" brushRef="#br0" timeOffset="4.24802E6">2740 6086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0" timeOffset="4.24865E6">3290 6291 202 0,'-24'-2'122'0,"24"2"2"16,-21 23-7-16,21-23-112 15,3 48-23-15,-3-48-48 16,15 42-49-16,1-19-7 16,8-2 0-16</inkml:trace>
  <inkml:trace contextRef="#ctx0" brushRef="#br0" timeOffset="4.24846E6">3340 6583 72 0,'0'0'109'0,"0"0"4"16,0 0 4-16,0 0-63 16,0 0-9-16,31 24-2 0,-31-24-9 15,21 55-13-15,-10-16-3 16,4 14-5-16,-4 0-5 16,2 5-5-16,3-1-6 15,-6-9-12-15,12 4-13 16,-22-23-37-16,15 0-65 15,-15-29 1-15,0 0-3 16,0 0 2-16</inkml:trace>
  <inkml:trace contextRef="#ctx0" brushRef="#br0" timeOffset="4.24913E6">3703 6723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0" timeOffset="4.24975E6">4489 6509 217 0,'0'0'134'0,"-26"16"-1"16,26-16 0-16,0 0-107 16,57 27-1-16,-14-27-2 15,20 5-7-15,0-5-4 0,16 2-4 16,-3-4-3-16,0 2-1 15,-5 0-5-15,-10-5-9 16,-1 15-23-16,-26-20-74 16,8 12-31-16,-42-2-5 15,29-10 2-15</inkml:trace>
  <inkml:trace contextRef="#ctx0" brushRef="#br0" timeOffset="4.2495E6">4613 6023 58 0,'0'0'111'16,"10"39"3"-16,-2-7 3 16,-3-3-53-16,14 29-23 15,-9-6-1-15,19 35-4 16,-5-11-13-16,15 24-6 16,-7-5-5-16,10 5-2 15,-3-5-5-15,6-3 1 16,-6-11-7-16,1-12-2 15,-9-11-5-15,-4-19-8 16,-1 3-20-16,-26-42-34 16,0 0-60-16,0 0-1 15,0 0 0-15,-8-34 4 0</inkml:trace>
  <inkml:trace contextRef="#ctx0" brushRef="#br0" timeOffset="4.25091E6">5775 6531 160 0,'-11'23'122'16,"9"4"7"-16,-1-1-8 16,27 8-88-16,-11-8-7 15,26 14 0-15,4-11-7 16,12 8-7-16,5-6-3 16,6 3-5-16,2-2 2 15,1 5-2-15,2-8-1 16,-3 2-1-16,-7-5-4 0,-9-5-4 15,-4 3-8-15,-14-16-18 16,3 16-43-16,-37-24-56 16,26 5-3-16,-26-5 0 15,-5-24 0-15</inkml:trace>
  <inkml:trace contextRef="#ctx0" brushRef="#br0" timeOffset="4.25055E6">5801 7178 96 0,'0'0'119'16,"0"0"2"-16,0 0 4 0,0 0-73 16,-8-48-13-16,32 35-1 15,-8-26-9-15,21 7-8 16,-6-13-4-16,11 1-5 15,0-6-3-15,6 0 1 16,-1-6-4-16,0 4-4 16,1 4-2-16,-6 4-4 15,-3 10-5-15,-10-3-6 16,3 18-14-16,-22-10-25 16,-10 29-48-16,0 0-31 15,0 0 4-15,0 0-2 16</inkml:trace>
  <inkml:trace contextRef="#ctx0" brushRef="#br0" timeOffset="4.25123E6">6935 6857 97 0,'31'5'121'15,"-31"-5"0"-15,27 24 4 16,-4 5-80-16,-12-6-8 16,18 22-3-16,-16-6-11 15,8 9-8-15,-10 2-6 0,-1 0-4 16,-7-3-12-16,-14-13-16 15,11 11-42-15,-18-19-64 16,18-26-2-16,-48 13-1 16,22-34-1-16</inkml:trace>
  <inkml:trace contextRef="#ctx0" brushRef="#br0" timeOffset="4.25193E6">7866 6659 173 0,'0'0'122'0,"0"0"3"16,0 0-43-16,-3-23-42 15,3 23-3-15,0 0-4 16,21 39-16-16,-21-39-5 16,21 50-7-16,0-18 0 15,0 5-6-15,3 2-2 16,0-2-9-16,2 5-11 0,-10-16-26 16,10 6-80-16,-10-9 1 15,-16-23-4-15,0 0 3 16</inkml:trace>
  <inkml:trace contextRef="#ctx0" brushRef="#br0" timeOffset="4.25213E6">7887 6289 199 0,'-37'-8'121'16,"37"8"-6"-16,-24 2-9 16,24-2-125-16,-7 27-53 15,7-27-39-15,31 36-4 16,-2-15-3-16</inkml:trace>
  <inkml:trace contextRef="#ctx0" brushRef="#br0" timeOffset="4.25259E6">8337 6759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0" timeOffset="4.25341E6">9220 6299 109 0,'-42'-13'125'0,"42"13"-1"16,-26-5 5 0,26 5-65-16,0 0-24 0,0 0 1 15,37 15-9-15,-8-15-10 16,21 11-5-16,2-6-2 15,14 6-5-15,2-3-2 16,3 0-1-16,0-1-4 16,0-1-2-16,-5 4-5 15,-13-7-8-15,2 5-17 16,-23-24-28-16,12 16-80 0,-44 0-5 16,40-26 3-16,-40 26-3 15</inkml:trace>
  <inkml:trace contextRef="#ctx0" brushRef="#br0" timeOffset="4.25311E6">9362 5849 15 0,'0'0'96'0,"0"0"8"16,0 0 3-16,0 0-51 15,8 27-7-15,-8-27-4 16,11 52-5-16,-11-15-7 16,18 26-3-16,-7 0-6 15,12 21-3-15,-2 11-6 16,8 8-5-16,0 2-5 16,5 0-1-16,-2-5-3 0,5-8-1 15,-11-13-3-15,0-16-1 16,-2-18-5-16,-24-45-4 15,37 31-17-15,-37-31-23 16,13-44-58-16,-16 2-18 16,-4-6 3-16,-9-12-2 15</inkml:trace>
  <inkml:trace contextRef="#ctx0" brushRef="#br0" timeOffset="4.25377E6">10409 6333 144 0,'0'0'117'0,"0"0"7"0,0 0-37 16,13 32-40-16,-13-32-8 15,19 55-3-15,-9-21-12 16,14 14-6-16,-3-4-8 15,10 1-5-15,-2-3-3 16,6-2-2-16,-1-6-3 16,-3-8-8-16,6-5-11 15,-11-18-19-15,22 10-41 16,-19-16-45-16,5-5-6 16,-10-2 5-16</inkml:trace>
  <inkml:trace contextRef="#ctx0" brushRef="#br0" timeOffset="4.25407E6">11003 6388 187 0,'0'0'125'0,"0"0"6"16,-31 29-5-16,28 3-94 15,-10 0-7-15,13 15-3 16,-10 3-7-16,2 18-6 15,-5 6 0-15,5 13-1 16,-8 5-1-16,5 10 1 16,-2-2-2-16,3 6 4 15,-3-9-4-15,5-8 0 0,2-10-3 16,1-13-2-16,0-13-6 16,0-19-7-16,7-5-13 15,-2-29-25-15,0 0-59 16,0-40-33-16,6-5-2 15,-9-18 2-15</inkml:trace>
  <inkml:trace contextRef="#ctx0" brushRef="#br0" timeOffset="4.25452E6">11022 5970 90 0,'0'0'113'0,"0"0"2"16,0 0 5-16,29-10-71 15,-29 10-9-15,0 0-1 16,34 21-8-16,-8 0-9 16,-2-3-5-16,13 14-2 0,-3-1-4 15,8 9 0-15,0 5-3 16,8 5-1-16,-3 5-1 16,3 3 0-16,-5 7-3 15,-3 1-1-15,-8 3 0 16,-2 7-2-16,-11-3-1 15,-8 6 0-15,-8 0 0 16,-10-5-3-16,-5-3-4 16,-14-13-6-16,3 5-24 15,-24-29-70-15,8-8-31 16,-5-18 1-16,-2-18-4 16</inkml:trace>
  <inkml:trace contextRef="#ctx0" brushRef="#br0" timeOffset="4.25661E6">12926 6073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 contextRef="#ctx0" brushRef="#br0" timeOffset="4.2602E6">4208 9905 112 0,'0'0'109'0,"0"0"3"16,-19-24-27-16,19 24-27 16,0 0-4-16,0 0-11 15,0-34-7-15,0 34-8 0,16-37-7 16,2 11-10-16,-2-11-4 15,10-5-3-15,3-13-4 16,11-8-1-16,4-11-2 16,6-2-4-16,6 8-1 15,-6-1 1-15,2 9-2 16,-7 4-7-16,-3 25-7 16,-16-3-10-16,3 31-11 15,-29 3-18-15,0 0-29 16,0 0-33-16,0 0 4 15,0 24 3-15</inkml:trace>
  <inkml:trace contextRef="#ctx0" brushRef="#br0" timeOffset="4.26059E6">4226 9069 74 0,'0'0'116'0,"0"0"1"16,0 0 2-1,0 0-76-15,0 50-4 16,0-50-3-16,47 50-9 0,-13-19-7 16,16 14-3-16,3 0-5 15,10 7-1-15,3 3 1 16,8 3-2-16,-1 5-1 16,-2 1-2-16,3-9-4 15,-8-5-7-15,-3-11-12 16,-21-20-28-16,8-11-86 15,-21-16-4-15,-3-19 0 0,-13-15-5 16</inkml:trace>
  <inkml:trace contextRef="#ctx0" brushRef="#br0" timeOffset="4.26104E6">5554 9198 88 0,'-29'2'121'15,"29"-2"5"-15,0 0-1 16,0 0-56-16,0 0-36 15,26 11-3-15,3-17-10 16,16 6-7-16,5 0-4 16,8 6-5-16,2-1-4 15,1 0-6-15,2 11-8 0,-13-8-13 16,5 13-26-16,-23-13-65 16,-1 0-10-16,-31-8-2 15,27 5 5-15</inkml:trace>
  <inkml:trace contextRef="#ctx0" brushRef="#br0" timeOffset="4.26135E6">5699 9492 60 0,'0'0'118'0,"-27"8"1"16,27-8 6-16,0 0-64 15,29-18-17-15,-29 18-3 16,66-16-11-16,-26 5-9 16,15 11-6-16,0-2-5 15,3 10-4-15,0 0-7 16,-8 2-9-16,2 11-13 15,-18-18-31-15,14 15-71 16,-22-7-7-16,-2-3 2 16,-24-8-4-16</inkml:trace>
  <inkml:trace contextRef="#ctx0" brushRef="#br0" timeOffset="4.26173E6">6475 9145 79 0,'0'0'123'15,"0"0"4"1,0 0 0-16,-19 39-52 16,19-39-38-16,0 0-3 0,40-2-10 15,-6 4-9-15,3-7-4 16,7 5-2-16,4-5-4 16,4 5-2-16,-4 0-4 15,-4 0-4-15,4 5-8 16,-12-10-10-16,7 21-21 15,-43-16-33-15,50 5-55 16,-50-5-2-16,0 0 3 0,5 34 23 16</inkml:trace>
  <inkml:trace contextRef="#ctx0" brushRef="#br0" timeOffset="4.26197E6">6606 9442 131 0,'0'0'123'0,"0"0"5"15,0 0-1-15,0 0-85 16,37-26-5-16,8 23-6 0,-1-5-11 16,12 11-8-16,-1 0-3 15,3 5-5 1,-1 7-13-16,-9-9-32 15,7 7-90-15,-21-3-4 0,-7-10-1 16,-27 0-4-16</inkml:trace>
  <inkml:trace contextRef="#ctx0" brushRef="#br0" timeOffset="4.25794E6">1685 9542 32 0,'0'0'104'0,"-23"-18"2"16,23 18 6-16,-21-32-62 15,21 32-9 1,0 0-2-16,0 0-5 15,-8-23-4-15,8 23-5 0,5 26-3 16,0 3-3-16,-5 8 1 16,13 15-6-16,-5 6 0 15,8 8-3-15,0 2-3 16,2-2-1-16,3-6-8 16,-5-10-12-16,10 0-33 15,-26-50-78-15,19 32-8 16,-19-32 1-16,10-45-5 0</inkml:trace>
  <inkml:trace contextRef="#ctx0" brushRef="#br0" timeOffset="4.25855E6">2130 9895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0" timeOffset="4.25885E6">1956 9413 166 0,'-26'21'126'0,"26"-21"5"16,0 0-4-16,29 8-94 15,-3-18-3 1,24 7-4-16,3-13-9 0,12 8-6 16,4-2-2-16,7 5-4 15,0 5-4-15,-2 0-4 16,-3 10-8-16,-13-2-15 15,10 18-31-15,-28-10-77 16,2 3 3-16,-19-14-6 16,-23-5 4-16</inkml:trace>
  <inkml:trace contextRef="#ctx0" brushRef="#br0" timeOffset="4.25928E6">3445 8803 59 0,'0'0'118'0,"0"0"2"16,-40-5 1-16,14 18-55 15,2 26-30-15,-18 1-2 16,11 28-4-16,-17 3-9 0,9 21-1 16,-8 6 2-16,12 20-3 15,-1 0-1-15,15 11 1 16,10-8-5-16,16-5 0 15,16-8-4-15,16-11-1 16,10-21-8-16,11-23 5 16,11-24-6-16,2-21-4 15,5-13-10-15,-15-30-30 16,7 4-95-16,-26-11 0 16,-8 0-3-16,-23 0-3 15</inkml:trace>
  <inkml:trace contextRef="#ctx0" brushRef="#br0" timeOffset="4.25813E6">1525 9003 129 0,'0'0'109'0,"-32"-3"-5"16,32 3-23-16,0 0-165 15,-5 29-18-15,23-5-3 16,-18-24-2-16</inkml:trace>
  <inkml:trace contextRef="#ctx0" brushRef="#br0" timeOffset="4.26275E6">8660 9245 67 0,'0'0'108'15,"-13"-34"1"-15,13 34-35 16,-29-34-22-16,29 34 1 15,-29-29-10-15,29 29-7 16,-45-14-8-16,19 20-5 16,-16-1-5-16,3 16-3 15,-9 3-4-15,4 15-1 16,-4 6-2-16,9 10-1 16,-1 3-1-16,14 8 3 15,8-1-1-15,15 7-1 0,13-12-1 16,17-2-1-16,15-13-6 15,13-14-6-15,21 1-22 16,-7-32-34-16,25-6-72 16,-9-15 1-16,1-10-1 15,-15-11-7-15</inkml:trace>
  <inkml:trace contextRef="#ctx0" brushRef="#br0" timeOffset="4.26311E6">9147 9190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0" timeOffset="4.26367E6">9496 9298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0" timeOffset="4.2643E6">10990 9198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0" timeOffset="4.26392E6">10980 9271 201 0,'16'77'124'16,"-1"22"0"-16,6 25-30 0,3 0-76 15,18 18 1-15,-2 5-2 16,10 8-5-16,-6-5-8 16,-2-8 3-16,-2-18-6 15,-6-22-7-15,0-15-23 16,-21-45-34-16,-13-42-58 16,27-8-3-16,-25-42 0 15,-7-31-1-15</inkml:trace>
  <inkml:trace contextRef="#ctx0" brushRef="#br0" timeOffset="4.26463E6">11837 8582 135 0,'0'0'128'0,"11"32"2"16,-11 5 4-16,18 26-89 15,-15 8-18-15,20 26 1 0,-7 3-5 16,13 13-5-16,-3 0-9 15,3-5-3-15,3-13-8 16,-11-22-14-16,13-10-31 16,-26-36-83-16,16-27-4 15,-24 0-4-15,34-63 2 16</inkml:trace>
  <inkml:trace contextRef="#ctx0" brushRef="#br0" timeOffset="4.26507E6">12282 9182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0" timeOffset="4.26541E6">13221 9608 143 0,'0'0'130'0,"23"3"9"15,-23-3 0-15,0 0-57 16,11-27-49-16,-11 27-2 0,37-50-10 15,-9 16-5-15,-1-16-6 16,10 0-6-16,-1-13-2 16,4-3-7-16,-1 3-7 15,-7-11-14-15,7 22-30 16,-26-17-66-16,6 20-21 16,-19-1-2-16,-5 15 2 15</inkml:trace>
  <inkml:trace contextRef="#ctx0" brushRef="#br0" timeOffset="4.26567E6">13249 8945 231 0,'0'47'141'0,"16"6"1"15,-5 0-2-15,18 10-111 16,0 3-9-16,18 7 1 15,0-12-4-15,11 2-5 16,0-5-3-16,3-6-5 16,-1 1-7-16,-10-24-23 0,10 10-114 15,-28-26-1 1,0-5-5-16,-32-8-6 16</inkml:trace>
  <inkml:trace contextRef="#ctx0" brushRef="#br0" timeOffset="4.26645E6">14609 8422 109 0,'11'-24'74'0,"-11"24"11"0,0 0-4 16,0 0-9-16,0 0-13 15,-37-5-10-15,21 31-9 16,-23-5-9-16,10 21-9 15,-19 6-5-15,4 20-1 16,-6 6-2-16,5 18 0 16,0 5-4-16,11 8 2 15,5 0-4-15,16 6 1 16,13-11-6-16,16-11 1 0,18-10-4 16,11-24-9-16,23-5-10 15,-2-34-27-15,29 3-57 16,-19-27-35-16,8-8 1 15,-16-16-3-15</inkml:trace>
  <inkml:trace contextRef="#ctx0" brushRef="#br0" timeOffset="4.26683E6">14996 8806 86 0,'0'0'119'16,"-34"13"4"-16,34-13 2 15,-40 5-68-15,40-5-16 16,-13 26 0-16,24 3-8 16,-11-29-9-16,18 53-5 15,0-21-4-15,17 12-3 0,-1-2-4 16,10 0-5-16,4 3-8 16,2-11-9-1,10 6-24-15,-18-27-40 16,14 5-57-16,-12-15-2 0,-2-11 1 15,-13-13-2-15</inkml:trace>
  <inkml:trace contextRef="#ctx0" brushRef="#br0" timeOffset="4.26709E6">15535 8737 161 0,'-11'24'127'0,"1"8"2"16,2 7 0-16,-8 11-97 16,14 21-7-16,-4 0 1 15,12 18-6-15,-9 3-9 0,3 11 0 16,-5 5-2-16,5 0 0 16,-6-11-3-16,1-8-3 15,0-12-7-15,-3-19-13 16,11-11-25-16,-3-47-63 15,0 0-30-15,-8-37-2 16,16-21 0-16</inkml:trace>
  <inkml:trace contextRef="#ctx0" brushRef="#br0" timeOffset="4.26745E6">15609 8385 114 0,'0'0'126'15,"0"0"0"-15,23 2 7 16,9 22-71-16,-32-24-22 15,47 58-3-15,-18-16-9 16,18 21-8-16,3 3-7 16,3 16-3-16,0 7-5 0,-1 11 0 15,-4 0-4-15,-6 2-1 16,-8-2-7-16,-16-8-3 16,-5 6-8-16,-18-32-19 15,5 10-33-15,-34-37-65 16,8-15 1-16,-11-24-3 15,0-18 7-15</inkml:trace>
  <inkml:trace contextRef="#ctx0" brushRef="#br0" timeOffset="4.26787E6">16198 8180 149 0,'0'0'128'16,"0"0"-2"-16,29 18 5 0,-3 6-83 16,-2-8-27-16,20 18 0 15,-2-3 1-15,19 22-10 16,-6-3-1-16,3 18-1 16,-5 9-4-16,-3 9 1 15,-11 6-4-15,-5 11 2 16,-13 2-4-16,-8-2-1 15,-10-1-7-15,-13-12-7 16,-1-1-27-16,-26-28-66 16,8-9-26-16,-10-23-5 15,-3-18 3-15</inkml:trace>
  <inkml:trace contextRef="#ctx0" brushRef="#br0" timeOffset="4.26922E6">17928 8324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 contextRef="#ctx0" brushRef="#br0" timeOffset="4.27198E6">5362 12785 1 0,'0'0'31'16,"0"0"44"0,-13-29-17-16,13 29-7 0,0 0 6 15,0 0 0-15,-11-29 0 16,11 29-5-16,0 0-3 15,0 0-8-15,0 0-4 16,0 0-5-16,0 0-5 16,0 0-6-16,0 0-4 15,-5 29-3-15,5 0-4 16,5 13 0-16,1 8-3 16,4 16 0-16,3 2-3 15,0 9 0-15,3-9-4 0,0-7-2 16,2-4-11-1,-7-20-17-15,13 8-29 16,-24-45-66-16,29 21-2 0,-29-21-4 16,31-37 1-16</inkml:trace>
  <inkml:trace contextRef="#ctx0" brushRef="#br0" timeOffset="4.27269E6">5541 12756 123 0,'0'0'119'15,"0"0"1"-15,0 0 3 16,0 0-44-16,21-29-46 16,26 32-1-16,3-6-6 15,19 6-8-15,-1 0-7 16,11 2-6-16,-3 5-12 16,-10-4-20-16,10 12-38 15,-21-13-59-15,-5 3-5 16,-15-8 1-16,-9 3-5 0</inkml:trace>
  <inkml:trace contextRef="#ctx0" brushRef="#br0" timeOffset="4.27248E6">5875 13361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0" timeOffset="4.2732E6">7074 12041 136 0,'0'0'114'15,"-8"-29"3"-15,8 29 1 16,0 0-68-16,-29-8-15 16,29 8-1-16,-29 40-8 15,16 4-4-15,-10 6-5 0,2 21 1 16,-8 13-4-16,8 22 0 15,-6 4-2-15,9 11 1 16,2 5-3-16,14 3-1 16,4-5-3-16,17-6-1 15,7-10-1-15,16-13 1 16,5-19-3-16,16-10-1 16,6-19-3-16,2-15-4 15,2-6-11-15,-15-26-28 16,16 5-91-16,-29-21-4 15,-3 1-2-15,-29-14-5 16</inkml:trace>
  <inkml:trace contextRef="#ctx0" brushRef="#br0" timeOffset="4.2799E6">7908 12747 88 0,'-5'-30'100'16,"5"30"2"-16,-10-35-26 16,10 35-19-16,0 0-8 15,0 0-7-15,0 0-5 16,0 0-8-16,0 0-4 16,0 0-3-16,20 33-5 15,5-9-2-15,4 3-3 16,11 6-2-16,7 1-4 15,7 3 2-15,6 0-4 16,7 3-2-16,-3 2-5 16,0-7-6-16,-2 4-13 15,-15-16-21-15,12 11-56 0,-27-14-29 16,-4 2-2-16,-28-22 0 16</inkml:trace>
  <inkml:trace contextRef="#ctx0" brushRef="#br0" timeOffset="4.28024E6">8633 12522 90 0,'0'0'110'15,"2"-23"0"1,-2 23 5-16,0 0-68 16,8 40-6-16,4 7-1 0,-12-3-6 15,7 31-6-15,-9 6-6 16,7 31-3-16,-8 6-4 16,3 21 0-16,-5 2-8 15,5 7 0-15,-2 1-5 16,7-6-2-16,0-19-4 15,0-20-8-15,7-23-15 16,-9-36-33-16,24-20-67 0,-27-25-3 16,27-42 3-16,-19-18-3 15</inkml:trace>
  <inkml:trace contextRef="#ctx0" brushRef="#br0" timeOffset="4.28063E6">9296 12752 117 0,'0'0'122'16,"0"0"0"-16,-23-25 4 15,23 25-58-15,0 0-20 16,0 0-7-16,0 0-13 16,45-10-9-16,-23 5-6 15,13 3-3-15,2-1-4 16,7 3-4-16,6 5-4 15,2 0-4-15,2 5-7 0,-9-3-11 16,7 11-15-16,-20-16-31 16,10 10-51-1,-20-7-9-15,-22-5 1 16,0 0 4-16</inkml:trace>
  <inkml:trace contextRef="#ctx0" brushRef="#br0" timeOffset="4.28093E6">9335 12994 154 0,'-22'12'119'0,"22"-12"2"16,-30 23-4-16,35 4-74 15,-5-27-4-15,22 22-2 0,3-24-11 16,17 4-6-16,5-9-7 16,13 4-3-16,1-4-3 15,4-1-6-15,-3 6-6 16,-6-3-13-16,1 20-22 16,-22-15-51-16,5 22-38 15,-40-22-2-15,34 25-1 16,-34-25 0-16</inkml:trace>
  <inkml:trace contextRef="#ctx0" brushRef="#br0" timeOffset="4.28136E6">10198 12757 183 0,'-14'-30'115'0,"14"30"6"16,0 0-36-16,-15-35-44 16,15 35-2-16,0 0-8 15,39-17-7-15,-39 17-6 16,45-3-3-16,-18 3-5 16,10 5-2-16,0 0-3 15,5 3-3-15,3 2-6 16,-3-5-5-16,2 5-9 15,-6-8-15-15,6 10-25 16,-44-12-42-16,47 13-29 16,-47-13 2-16,0 0 1 0</inkml:trace>
  <inkml:trace contextRef="#ctx0" brushRef="#br0" timeOffset="4.28163E6">10317 12912 140 0,'0'0'121'0,"-22"5"0"16,22-5 2-16,-3 25-72 16,3-25-11-16,13 30-4 15,-13-30-13-15,42 29-7 0,-10-16-6 16,10-6-3-16,3 3-4 15,4-5-6-15,1 3-10 16,-6-11-16 0,8 18-32-16,-20-13-66 0,0 13-1 15,-32-15-2-15,35 13 1 16</inkml:trace>
  <inkml:trace contextRef="#ctx0" brushRef="#br0" timeOffset="4.28199E6">11077 12583 132 0,'0'0'115'0,"19"-24"4"16,-19 24 1-16,25 2-77 16,-25-2-5-16,12 32-3 15,-9-9-5-15,14 26-8 16,-9-4 0-16,9 16-6 16,-7 9-3-16,5 9 0 0,-3 0-4 15,0 10-2-15,-2-5-4 16,-2-10-3-16,-3-2-11 15,-3-27-13 1,11-3-27-16,-13-42-52 0,0 0-31 16,4-50 0-16,4 3-1 15</inkml:trace>
  <inkml:trace contextRef="#ctx0" brushRef="#br0" timeOffset="4.28245E6">11734 12648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0" timeOffset="4.28281E6">12261 12029 85 0,'0'0'109'15,"0"0"5"-15,0 0 5 16,-2-24-43-16,24 43-28 16,-22-19 1-16,55 30-7 15,-21-13-8-15,23 20-5 16,-5 1-4-16,20 16-5 0,-6 0-4 15,11 21-4-15,-3 1-6 16,-4 13-2-16,-9 5-2 16,-9 8-1-16,-14 7-3 15,-14 2-1-15,-16 0-3 16,-18-7-2-16,-10 0-10 16,-22-15-23-16,10-2-93 15,-23-21-5-15,11-19-2 16,-11-32-3-16</inkml:trace>
  <inkml:trace contextRef="#ctx0" brushRef="#br0" timeOffset="4.28443E6">14255 12126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 contextRef="#ctx0" brushRef="#br0" timeOffset="4.28553E6">8264 15752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 contextRef="#ctx0" brushRef="#br0" timeOffset="4.28663E6">9963 15913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trace contextRef="#ctx0" brushRef="#br0" timeOffset="4.28614E6">9291 15802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971817C2-30FD-49E2-B606-09BF1BD25E58}" emma:medium="tactile" emma:mode="ink">
          <msink:context xmlns:msink="http://schemas.microsoft.com/ink/2010/main" type="writingRegion" rotatedBoundingBox="38103,2144 38118,2144 38118,2159 38103,2159"/>
        </emma:interpretation>
      </emma:emma>
    </inkml:annotationXML>
    <inkml:traceGroup>
      <inkml:annotationXML>
        <emma:emma xmlns:emma="http://www.w3.org/2003/04/emma" version="1.0">
          <emma:interpretation id="{4CD28CB5-E479-4E39-AE1B-F1E364BA090B}" emma:medium="tactile" emma:mode="ink">
            <msink:context xmlns:msink="http://schemas.microsoft.com/ink/2010/main" type="paragraph" rotatedBoundingBox="38103,2144 38118,2144 38118,2159 38103,2159" alignmentLevel="1"/>
          </emma:interpretation>
        </emma:emma>
      </inkml:annotationXML>
      <inkml:traceGroup>
        <inkml:annotationXML>
          <emma:emma xmlns:emma="http://www.w3.org/2003/04/emma" version="1.0">
            <emma:interpretation id="{2D4E16D1-34AB-4B41-ACBA-112700400E21}" emma:medium="tactile" emma:mode="ink">
              <msink:context xmlns:msink="http://schemas.microsoft.com/ink/2010/main" type="line" rotatedBoundingBox="38103,2144 38118,2144 38118,2159 38103,2159"/>
            </emma:interpretation>
          </emma:emma>
        </inkml:annotationXML>
        <inkml:traceGroup>
          <inkml:annotationXML>
            <emma:emma xmlns:emma="http://www.w3.org/2003/04/emma" version="1.0">
              <emma:interpretation id="{BB1C6F1B-68D0-4520-BC31-28D4A9ED88B3}" emma:medium="tactile" emma:mode="ink">
                <msink:context xmlns:msink="http://schemas.microsoft.com/ink/2010/main" type="inkWord" rotatedBoundingBox="38103,2144 38118,2144 38118,2159 38103,2159"/>
              </emma:interpretation>
            </emma:emma>
          </inkml:annotationXML>
          <inkml:trace contextRef="#ctx0" brushRef="#br0">0 0 0,'0'0'0,"0"0"16,0 0-16,0 0 15,0 0-15,0 0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38:26.15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64055D2-B453-418C-AA90-B838A010BCE2}" emma:medium="tactile" emma:mode="ink">
          <msink:context xmlns:msink="http://schemas.microsoft.com/ink/2010/main" type="writingRegion" rotatedBoundingBox="22801,3839 32839,2913 33185,6671 23148,7597"/>
        </emma:interpretation>
      </emma:emma>
    </inkml:annotationXML>
    <inkml:traceGroup>
      <inkml:annotationXML>
        <emma:emma xmlns:emma="http://www.w3.org/2003/04/emma" version="1.0">
          <emma:interpretation id="{65BA5A9B-B642-4192-A10F-E77E2EF9D1C0}" emma:medium="tactile" emma:mode="ink">
            <msink:context xmlns:msink="http://schemas.microsoft.com/ink/2010/main" type="paragraph" rotatedBoundingBox="22801,3839 32839,2913 33081,5542 23044,6468" alignmentLevel="1"/>
          </emma:interpretation>
        </emma:emma>
      </inkml:annotationXML>
      <inkml:traceGroup>
        <inkml:annotationXML>
          <emma:emma xmlns:emma="http://www.w3.org/2003/04/emma" version="1.0">
            <emma:interpretation id="{42CC1047-703B-4820-AD4B-86D6651A6CE6}" emma:medium="tactile" emma:mode="ink">
              <msink:context xmlns:msink="http://schemas.microsoft.com/ink/2010/main" type="line" rotatedBoundingBox="22801,3839 32839,2913 33081,5542 23044,6468"/>
            </emma:interpretation>
          </emma:emma>
        </inkml:annotationXML>
        <inkml:traceGroup>
          <inkml:annotationXML>
            <emma:emma xmlns:emma="http://www.w3.org/2003/04/emma" version="1.0">
              <emma:interpretation id="{7C93629E-C57E-46D4-8552-72E91B0E5EC5}" emma:medium="tactile" emma:mode="ink">
                <msink:context xmlns:msink="http://schemas.microsoft.com/ink/2010/main" type="inkWord" rotatedBoundingBox="22821,4048 28718,3504 28941,5924 23044,6468"/>
              </emma:interpretation>
            </emma:emma>
          </inkml:annotationXML>
          <inkml:trace contextRef="#ctx0" brushRef="#br0">500 276 42 0,'0'0'80'0,"18"-31"5"16,-18 31 1-16,0 0-32 15,16-37-5-15,-16 37-10 16,5-29-5-16,-5 29-3 15,3-31-5-15,-3 31-1 0,0-27-4 16,0 27-3-16,-8-26-2 16,8 26-3-16,-18-24 2 15,18 24-2 1,-29-26-1-16,29 26-3 0,-37-24-1 16,13 16-2-16,-2-2-2 15,-3 7 0-15,-5 9-3 16,2 4-1-16,-2 3-2 15,-3 11 2-15,3 10-2 16,-3 11 1-16,3 7-1 16,2 9 1-16,4 5-1 15,1 2 1-15,9 6 0 16,5-6 1-16,5 0-2 0,8-2 4 16,8-11-3-16,7-7-1 15,9-11 3 1,8-11 2-16,10-16-2 15,8-7 1-15,5-16 0 0,5-8-1 16,4-3 2-16,-1-5 1 16,-5 3-4-16,-6 2-3 15,-4 16-7-15,-17-5-14 16,6 29-31-16,-37-16-61 16,26 26-5-16,-26-26 0 15,0 0 3-15</inkml:trace>
          <inkml:trace contextRef="#ctx0" brushRef="#br0" timeOffset="640.659">1052 187 147 0,'0'0'96'16,"0"0"0"-16,0 0 2 0,0 0-56 15,-16-29-4-15,16 29-8 16,0 0-7-16,0 0-4 16,-36-26-2-16,36 26-1 15,-37 8-3-15,37-8-3 16,-48 34-4-16,22-5-2 16,0 2-3-16,0 9 1 15,2 2-4-15,5 5 2 16,6 1 0-16,8-1 1 15,8-2 1-15,7-6 1 16,9-7 0-16,10-9-1 16,5-7 2-16,10-8-1 0,4-11-1 15,2-10-1-15,2-5 1 16,-2-3-2-16,0-6 1 16,-8 6 1-16,-5-2 0 15,-16-1 0-15,-10-2 1 16,-11 26 1-16,0-42-1 15,0 42 0-15,-34-45 0 16,10 21-1-16,-5-5 1 16,0 6-3-16,0-1 0 15,3-2-4-15,2 7-2 16,0-2-3-16,24 21-6 16,-23-26-9-16,23 26-21 15,0 0-45-15,26 8-27 0,-26-8 0 16,42 10 2-16</inkml:trace>
          <inkml:trace contextRef="#ctx0" brushRef="#br0" timeOffset="1484.4829">1536 132 155 0,'0'0'100'16,"0"0"3"-16,0 0 2 16,0 0-53-16,19 37-13 15,-1-3-10-15,-2 3-7 16,7 15-2-16,-2 3-8 15,8 9-1-15,-2-9-4 16,2 5-1-16,-3-12-3 16,-2-6 0-16,-3-11-1 15,-21-31-2-15,29 32 1 16,-29-32-1-16,0 0 0 16,0 0 0-16,10-24 1 0,-10 24-1 15,-18-42 1-15,2 13 0 16,-3 0 0-16,-2-5-1 15,0 0 1-15,3 0 0 16,5-3-1-16,2 3 0 16,9-1 0-16,4 4 0 15,11 7 0-15,-13 24 0 16,48-37 0-16,-19 24 0 16,10 8 0-16,6 2 0 15,7 11 0-15,-2 3 0 16,6 10 0-16,-1 5 0 15,-5 8-1-15,0 3 1 0,-8 3-1 16,-5-1 1-16,-8-2-1 16,-3-3 1-16,-10-8 0 15,-16-26 0 1,21 29 0-16,-21-29 1 0,0 0 1 16,0 0-2-16,0-42 1 15,-8 13-1-15,0-8 0 16,-5-5 0-16,2-5 0 15,3 0 0-15,1 2 1 16,4 3 2-16,0 2 1 16,9 12 1-16,-6 28 0 15,26-32 1-15,-26 32-1 16,47 13 2-16,-15 11-2 0,5 7 1 16,2 6-2-16,3 8 2 15,5 2-1 1,3 3 0-16,-5 0-1 15,0 3 1-15,-6-6-2 0,-2 0-1 16,-5 1-3-16,-6-11-5 16,-5-1-8-16,-21-36-21 15,26 42-48-15,-26-42-44 16,0 0 1-16,-5-44-3 16,2-4 2-16</inkml:trace>
          <inkml:trace contextRef="#ctx0" brushRef="#br0" timeOffset="2343.8695">3040 345 184 0,'-23'5'108'15,"23"-5"2"-15,-11-34-2 16,11 34-58-16,0-53-18 16,16 30-4-16,-8-12-7 15,10 12-5-15,-2-4-4 16,8 14-2-16,2-2-1 16,6 4-3-16,7 8-2 15,3 6-3-15,6 10 0 0,4 6 0 16,3 4 0-16,3 4 1 15,-5 4-1-15,-3 1 0 16,-5-1 0-16,-1-2 1 16,-12-8-1-16,-6 3 0 15,-26-24 0-15,34 37-1 16,-34-37 1-16,11 26 1 16,-11-26-1-16,-13 29 2 15,13-29 0-15,-50 31 1 16,10-15-2-16,-4 3 1 15,-14-1-1-15,0 0-2 16,-3 1-4-16,3-3-5 0,11 2-13 16,-3-15-23-16,50-3-74 15,-37 0-5-15,37 0 1 16,3-48-2-16</inkml:trace>
          <inkml:trace contextRef="#ctx0" brushRef="#br0" timeOffset="1875.0937">3130 347 138 0,'8'24'99'0,"-8"-24"8"0,0 0 2 16,0 0-52 0,13 32-4-16,-13-32-12 15,18 47-4-15,-10-13-9 16,16 27-4-16,-3 10-11 0,13 16-7 15,0 15-4-15,6 11 0 16,-1 6-4-16,3 4-1 16,-2-7-4-1,-9-11-5-15,1-8-6 0,-16-31-16 16,7-5-51-16,-15-35-37 16,-8-26 1-16,0 0-2 15,-21-55 0-15</inkml:trace>
          <inkml:trace contextRef="#ctx0" brushRef="#br0" timeOffset="2734.5153">3885-839 165 0,'0'27'110'16,"0"2"1"-16,2 2 4 15,-2-7-52-15,13 26-24 16,-10-8-3-16,16 18-8 16,-12 1-3-16,12 18-6 15,-6 2-3-15,8 14-3 16,-3 0-3-16,3 5-4 15,0 2-5-15,1-2 2 0,-1-5-3 16,2-11 1-16,-2-10-2 16,0-19-1-16,-2-11-6 15,-19-44-13 1,31 35-37-16,-31-35-68 0,13-50 0 16,-20-6-2-16,7-9-1 15</inkml:trace>
          <inkml:trace contextRef="#ctx0" brushRef="#br0" timeOffset="3422.0509">4579 203 222 0,'0'0'113'16,"39"39"1"-16,-15-20 0 15,-24-19-73-15,42 26-6 16,-42-26-10-16,50 5-8 0,-26-13-2 15,2 6-2-15,-2-9-2 16,5 3-1-16,-6-7-1 16,4-1-2-1,-27 16-2-15,44-27-1 0,-44 27-1 16,43-34-2-16,-43 34 0 16,28-37-1-16,-28 37 1 15,14-47 0-15,-14 18 0 16,-6-2-1-16,-2 2 1 15,-7-3-1-15,-4 1 1 16,-4 4-1-16,-1 4 0 16,-5 9-1-16,0 14 0 15,-2 8 0-15,-4 16-1 16,4 8 1-16,-1 15 0 16,3 11 0-16,-2 10 1 15,2 6 4-15,0 2 0 16,8 0 2-16,0-5 0 0,8 0 3 15,2-10-2-15,8-6 2 16,6-16-1-16,8-4 1 16,-11-35-2-16,42 31-1 15,-13-33 0-15,7-9-1 16,4-10-2-16,-1-8 0 16,3-5-2-16,1-6-4 15,-1 4-3-15,-8-9-8 16,5 16-10-16,-18-13-24 15,19 26-64-15,-25-8-26 16,9 9 0-16,-24 15 1 16</inkml:trace>
          <inkml:trace contextRef="#ctx0" brushRef="#br0" timeOffset="3859.5768">5376 492 214 0,'29'-24'115'0,"-29"24"6"16,13-28-3-16,-13 28-60 16,18-35-11-16,-18 35-11 15,27-39-8-15,-27 39-6 16,31-42-4-16,-31 42-4 16,37-37-3-16,-11 19-4 15,1-6-1-15,-1 0-4 16,6 1 0-16,-4-6-3 15,4-6-1-15,-3-4-3 16,3 0-2-16,-11-6-5 0,5 8-2 16,-10-8-8-16,7 14-14 15,-20-11-22-15,-3 42-72 16,21-45 1-16,-21 45 0 16,0 0 5-16</inkml:trace>
          <inkml:trace contextRef="#ctx0" brushRef="#br0" timeOffset="4185.0099">5389-134 235 0,'-10'37'120'0,"10"-37"0"16,-6 29 1-16,6-29-76 15,8 26-7-15,-8-26-11 16,29 32-5-16,-29-32-5 16,42 39-1-16,-13-7-1 15,-3 2-3-15,11 11 0 16,-3 2-5-16,6 8 1 16,-1 0-5-16,1 3 1 15,-3-5-3-15,-3-6 0 16,0-5-2-16,-10-10-5 15,2-8-7-15,-26-24-24 16,37 5-95-16,-37-5-6 16,8-42 1-16,-21-11-6 15</inkml:trace>
        </inkml:traceGroup>
        <inkml:traceGroup>
          <inkml:annotationXML>
            <emma:emma xmlns:emma="http://www.w3.org/2003/04/emma" version="1.0">
              <emma:interpretation id="{5B8A1D3E-EA48-47DD-BE98-1824DF34D3F5}" emma:medium="tactile" emma:mode="ink">
                <msink:context xmlns:msink="http://schemas.microsoft.com/ink/2010/main" type="inkWord" rotatedBoundingBox="29740,3199 32839,2913 33031,5002 29932,5288"/>
              </emma:interpretation>
            </emma:emma>
          </inkml:annotationXML>
          <inkml:trace contextRef="#ctx0" brushRef="#br0" timeOffset="5065.5467">7180-1354 203 0,'0'0'111'15,"0"29"1"-15,0-29 2 16,-26 31-64-16,0-20-12 16,10 18-7-16,-11-11-7 15,12 19-4-15,-12-5-3 0,9 12-1 0,-6 4-5 16,6 7 1 0,-3 8-4-16,5 13 0 15,-2 6-2-15,4 5-1 0,4 2 1 16,7 11-2-16,3 2 0 15,11 6-1-15,2 0 0 16,5-3-1-16,3 1-1 16,6-4 1-16,7-7-1 15,-3-8 1-15,1-11-1 16,2-10 2-16,-2-9-1 16,-1-7 1-16,-2-10-1 15,3-6-1-15,-11-8-1 16,-21-26 0-16,42 37-5 15,-42-37-6-15,34 8-14 16,-34-8-35-16,24-29-74 16,-22 0-4-16,9 0 0 0,-14-15-3 15</inkml:trace>
          <inkml:trace contextRef="#ctx0" brushRef="#br0" timeOffset="5596.8216">7564-615 148 0,'0'0'110'16,"8"-29"2"-16,-8 29 4 15,0 0-46-15,0 0-16 16,0 0-13-16,0 0-10 16,0 0-13-16,8 45-2 15,-6-11-8-15,-4 3 0 16,2 10-6-16,-3 0 2 15,1 9-3-15,-1 4 4 16,0 3 2-16,-2 0-1 0,2 0 3 16,1-7-2-16,2-4 0 15,2-10-1-15,6-5 0 16,-8-37-3-16,32 34-2 16,-6-34 1-16,11-10-2 15,10-11 0-15,6-8-1 16,7 0 0-16,1-8 0 15,5 11 0-15,-8-3-3 16,-6 10-3-16,-12 4-6 16,-1 17-14-16,-39-2-23 15,37 0-42-15,-37 0-39 16,0 0-1-16,0 0 3 0,0 0 1 16</inkml:trace>
          <inkml:trace contextRef="#ctx0" brushRef="#br0" timeOffset="5971.8413">8061-481 170 0,'0'0'111'0,"-29"-8"7"16,29 8-2-16,0 0-49 15,0 0-24-15,-5-26-8 0,5 26-9 16,0 0-6-16,29 31-3 16,-21-7-4-16,5 13-2 15,-3 8-1-15,9 20 0 16,-6 6-2-16,8 13 0 16,-5 3-3-16,2 3 2 15,-2-1-2-15,5-2-1 16,-5-8-1-16,0-13-1 15,-3-14-2-15,0-12-1 16,0-17-4-16,-13-23-8 16,29 6-17-16,-32-43-47 15,19 5-57-15,-18-28-3 0,9-6 0 16,-12-23-1-16</inkml:trace>
          <inkml:trace contextRef="#ctx0" brushRef="#br0" timeOffset="6659.3816">8548-428 103 0,'5'31'87'0,"-5"-31"1"15,-5 29 5-15,5-29-57 16,0 0 0 0,0 0-3-16,-13-37 0 0,13 37 2 15,-6-37-1-15,6 37-1 16,-8-34-4-16,8 34-5 16,-7-31-5-16,7 31 0 15,0-40-10-15,2 17 1 16,6-1-7-16,5-2 3 15,6 2-5-15,4 3 4 16,9 0-6-16,2 5-1 16,5 11 0-16,6 2 1 0,3 16-1 15,1 11-3 1,1 13 4-16,-2 8-4 16,-1 10 3-16,-2 13-2 15,-6 11 3-15,-5 8-2 0,-7-3 1 16,-9 3 3-16,-5-6-2 15,-7 1 1-15,-6-11-1 16,-6-5 2-16,-4-11-1 16,-3-13 0-16,0-8 1 15,13-34-1-15,-37 29 0 16,37-29 1-16,-34-10-1 16,34 10 0-16,-29-45 0 15,18 13 0-15,6-2 0 16,5-3 2-16,5 0 1 15,8 1 0-15,11 4 1 16,7 6-1-16,4 5 1 16,4 10-1-16,3 1-1 0,0 10-3 15,0 2-3-15,-5 1-1 16,3 2-1-16,-11 0-2 16,5 3-7-16,-11-16-17 15,12 19-41-15,-35-11-50 16,36-5-1-16,-36 5 0 15,0 0 0-15</inkml:trace>
          <inkml:trace contextRef="#ctx0" brushRef="#br0" timeOffset="7253.1664">9229-1515 273 0,'-11'-23'120'16,"11"23"3"-16,0 0-29 15,0 0-49-15,0 0-10 16,24 31-11-16,-3 1-7 15,0 5-5-15,13 10-2 16,0 8-3-16,9 8-2 16,7 6-2-16,2 4 1 15,3 1-4-15,1 0 1 16,-4-3-3-16,1 0 1 0,-3-6 1 16,-6 1-4-16,1 0 3 15,-5 0-3-15,-1 2 2 16,-7 3-3-16,-1 8 2 15,-7 0-2-15,-3 2 2 16,-5 6 3-16,-8 0-3 16,-3 0 5-16,-5 0-3 15,-3-9 1-15,-2-1-10 16,-6-22-23-16,17 5-91 16,-17-17-5-16,6-15-1 15,5-28-7-15</inkml:trace>
        </inkml:traceGroup>
      </inkml:traceGroup>
    </inkml:traceGroup>
    <inkml:traceGroup>
      <inkml:annotationXML>
        <emma:emma xmlns:emma="http://www.w3.org/2003/04/emma" version="1.0">
          <emma:interpretation id="{38516184-34A5-49D1-9066-5E11FCC359D9}" emma:medium="tactile" emma:mode="ink">
            <msink:context xmlns:msink="http://schemas.microsoft.com/ink/2010/main" type="paragraph" rotatedBoundingBox="27125,6409 31849,5831 31959,6732 27235,7310" alignmentLevel="2"/>
          </emma:interpretation>
        </emma:emma>
      </inkml:annotationXML>
      <inkml:traceGroup>
        <inkml:annotationXML>
          <emma:emma xmlns:emma="http://www.w3.org/2003/04/emma" version="1.0">
            <emma:interpretation id="{15712F11-EE7F-42C3-9D4E-370F1FA34E71}" emma:medium="tactile" emma:mode="ink">
              <msink:context xmlns:msink="http://schemas.microsoft.com/ink/2010/main" type="line" rotatedBoundingBox="27125,6409 31849,5831 31959,6732 27235,7310"/>
            </emma:interpretation>
          </emma:emma>
        </inkml:annotationXML>
        <inkml:traceGroup>
          <inkml:annotationXML>
            <emma:emma xmlns:emma="http://www.w3.org/2003/04/emma" version="1.0">
              <emma:interpretation id="{52AD1AD1-FDCA-438D-B367-92B6FC89CD7D}" emma:medium="tactile" emma:mode="ink">
                <msink:context xmlns:msink="http://schemas.microsoft.com/ink/2010/main" type="inkWord" rotatedBoundingBox="28675,6219 31849,5831 31959,6732 28785,7120"/>
              </emma:interpretation>
            </emma:emma>
          </inkml:annotationXML>
          <inkml:trace contextRef="#ctx0" brushRef="#br0" timeOffset="9050.127">5760 1699 163 0,'0'0'117'16,"-3"27"2"-16,3-27 1 15,0 0-56-15,34 7-26 0,-34-7-10 16,58-13-11-16,-16 8-11 16,8-5-9-16,11 4-10 15,-6-7-11-15,16 16-17 16,-18-19-33-16,7 16-45 15,-12-3-1-15,-4 3 2 16,-12 0 3-16</inkml:trace>
          <inkml:trace contextRef="#ctx0" brushRef="#br0" timeOffset="9659.5343">5905 1731 164 0,'-24'5'110'0,"24"-5"3"15,0 0-1-15,-5 42-61 16,5-42-11-16,-6 58-10 15,-2-26-6-15,11 12-4 16,-8-2-5-16,7 3-1 16,-4-5-3-16,4-6-1 0,1-5-2 15,0-3 1-15,-3-26-3 16,16 29-1 0,-16-29-1-16,23 5-1 15,-23-5-1-15,40-16 1 0,-14 3-1 16,5-3-2-16,6-2 1 15,5 0-1-15,3 2 1 16,2 0-1-16,9 6 1 16,-1 4-2-16,3 4 2 15,-3 4-1-15,-5 6 0 16,-5 8 0-16,-1 0 0 16,-7 7 1-16,-8-2-1 0,-8 6 1 15,-5 2-1 1,-6 2 0-16,-2 6 4 15,-8-3-5-15,-5 3 5 16,-5-3-6-16,-6 0 6 0,-3-5-6 16,-4-2 6-16,-9-6-4 15,-7-5-1-15,-1-6-3 16,-2-2-3-16,-13-5-4 16,5-1-7-16,-8-12-12 15,19 12-19-15,-11-25-38 16,50 23-44-16,-45-35 3 15,40 12 0-15,10-6 4 16</inkml:trace>
          <inkml:trace contextRef="#ctx0" brushRef="#br0" timeOffset="10362.705">7312 1655 47 0,'26'-19'91'16,"-26"19"6"-16,16-31 6 15,-16 31-39-15,10-27-10 0,-10 27-4 16,0 0-6-16,0 0-3 16,-5-23-6-16,5 23-6 15,-24 13-5-15,24-13-6 16,-37 26-4-16,14-2-4 16,-4 5-2-16,-4 10-1 15,-1 3-1-15,1 8-1 16,2 3-2-16,5 5 1 15,6 0-2-15,5-3 1 16,15 0 0-16,14 0-3 16,10-5 3-16,14 3-4 15,10-9 4-15,10-4-5 16,9-11 4-16,7-5-6 0,0-14 5 16,0-10-3-16,1-5-8 15,-12-16 5-15,-4-6-7 16,-11-4 7-16,-5-3-7 15,-16-6 8-15,-3 9-5 16,-13-4 5-16,-8 7 2 16,-5-1 1-16,0 29 3 15,-23-37-1-15,23 37 1 16,-45-24 1-16,13 19-1 16,-2 5 1-16,-11 8 1 15,1 5 0-15,-9 3 1 16,3 10 2-16,-5 0-1 0,5 11 2 15,0 0 5-15,11 8-6 16,4-3 3-16,9 0-5 16,10-8 2-16,14-5-12 15,10-3-3-15,-8-26-29 16,50 3-86-16,-22-22-13 16,22-7-4-16,-2-19 0 15</inkml:trace>
          <inkml:trace contextRef="#ctx0" brushRef="#br0" timeOffset="11018.981">8161 1573 137 0,'0'0'112'0,"-24"-16"6"16,24 16 1-16,-21-29-59 16,21 29-10-16,0 0-9 15,0 0-6-15,0 0-8 0,32-2-6 16,-32 2-5-16,34 13-4 15,-34-13-2-15,55 16-2 16,-20-8-4-16,9-3-2 16,1 0 0-16,5-2-1 15,3-6 0-15,-1 0-2 16,-2-2 0-16,-3 0-1 16,-4-3 0-16,-4 3 0 15,-2-1 0-15,-8 4-1 16,0 4 1-16,-6 1 1 15,1 2 0-15,-24-5 1 16,42 19 0-16,-42-19 1 16,40 21-1-16,-40-21 1 0,28 16 0 15,-28-16 0-15,0 0 0 16,19 23 0-16,-19-23 0 16,-11 24 1-1,11-24 0-15,-29 39 1 0,8-7 0 16,0 5 1-16,-5 10 1 15,2 3 0-15,1 5-1 16,2 1 1-16,2-4-2 16,6 1 1-16,3-6-3 15,4-10-2-15,4-3-3 16,2-10-4-16,8 2-10 16,-8-26-36-16,0 0-82 0,0 0-6 15,34 3 1 1,-39-27-7-16</inkml:trace>
          <inkml:trace contextRef="#ctx0" brushRef="#br0" timeOffset="17093.6298">4258 2157 108 0,'0'0'85'15,"-13"-26"-6"-15,13 26 0 16,0 0-4-16,0 0-8 15,-16-29-14-15,16 29-8 16,0 0-9-16,16 29-6 16,-16-29-8-16,16 26-4 15,-16-26-6-15,34 31 0 16,-10-17-5-16,2-1-2 16,6-5-2-16,2 0-1 0,3-3-1 15,5 0-2-15,2-2 0 16,4 2-2-1,2 0-2-15,0-2-4 16,2 10-2-16,-12-8-16 0,15 14-16 16,-26-17-45-16,10 14-33 15,-15 0-4-15,0 0 5 16,-24-16-2-16</inkml:trace>
          <inkml:trace contextRef="#ctx0" brushRef="#br0" timeOffset="17734.266">4537 2680 72 0,'0'0'89'0,"0"0"7"0,0 0 1 16,-16-26-33 0,16 26-8-16,0 0-10 15,0 0-5-15,0 0-5 16,0 0-4-16,-8-37-6 0,8 37-5 16,8-31-7-16,-8 31-5 15,16-37-2-15,-16 37-2 16,29-29-2-16,-29 29-1 15,50-19 0-15,-19 19-1 16,6-2 0-16,5 4-1 16,8 1 0-16,6 0-2 15,1 5-8-15,-1-8-19 0,9 15-63 16,-12-7-29 0,-3 3-6-16,-13-3 0 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4372E769-F5C8-4C2B-8E80-8F8F030867F9}" emma:medium="tactile" emma:mode="ink">
          <msink:context xmlns:msink="http://schemas.microsoft.com/ink/2010/main" type="inkDrawing"/>
        </emma:interpretation>
      </emma:emma>
    </inkml:annotationXML>
    <inkml:trace contextRef="#ctx0" brushRef="#br0">0 0 0,'0'0'0,"0"0"16,0 0-16,0 0 15,0 0-15,0 0 16</inkml:trace>
  </inkml:traceGroup>
</inkml:ink>
</file>

<file path=ppt/ink/ink8.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46:24.442"/>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79DEDF20-392E-40E9-A8BD-7B6F2248AF07}" emma:medium="tactile" emma:mode="ink">
          <msink:context xmlns:msink="http://schemas.microsoft.com/ink/2010/main" type="writingRegion" rotatedBoundingBox="1947,334 22472,-88 22810,16341 2286,16764"/>
        </emma:interpretation>
      </emma:emma>
    </inkml:annotationXML>
    <inkml:traceGroup>
      <inkml:annotationXML>
        <emma:emma xmlns:emma="http://www.w3.org/2003/04/emma" version="1.0">
          <emma:interpretation id="{546DA2C6-A4EB-48E0-A8F8-D54B98CFE3A2}" emma:medium="tactile" emma:mode="ink">
            <msink:context xmlns:msink="http://schemas.microsoft.com/ink/2010/main" type="paragraph" rotatedBoundingBox="5642,134 22498,233 22488,1972 5632,1873" alignmentLevel="3"/>
          </emma:interpretation>
        </emma:emma>
      </inkml:annotationXML>
      <inkml:traceGroup>
        <inkml:annotationXML>
          <emma:emma xmlns:emma="http://www.w3.org/2003/04/emma" version="1.0">
            <emma:interpretation id="{020BD213-7727-4378-BE6B-CB607E8865FB}" emma:medium="tactile" emma:mode="ink">
              <msink:context xmlns:msink="http://schemas.microsoft.com/ink/2010/main" type="line" rotatedBoundingBox="5642,134 22498,233 22488,1972 5632,1873"/>
            </emma:interpretation>
          </emma:emma>
        </inkml:annotationXML>
        <inkml:traceGroup>
          <inkml:annotationXML>
            <emma:emma xmlns:emma="http://www.w3.org/2003/04/emma" version="1.0">
              <emma:interpretation id="{42FF60E3-3567-488F-8DB3-DEC0A6281E37}" emma:medium="tactile" emma:mode="ink">
                <msink:context xmlns:msink="http://schemas.microsoft.com/ink/2010/main" type="inkWord" rotatedBoundingBox="5642,134 10657,164 10648,1623 5634,1593"/>
              </emma:interpretation>
            </emma:emma>
          </inkml:annotationXML>
          <inkml:trace contextRef="#ctx0" brushRef="#br0">3717 473 43 0,'24'-5'89'15,"-24"5"3"-15,0 0-14 16,8-29-39-16,-8 29-13 15,0-29-6-15,0 29-2 16,0 0 2-16,-8-35 0 16,8 35 2-16,0 0 1 15,0 0 0-15,-45-5-1 16,45 5-2-16,-47 8-2 0,15 0-5 16,-10-3-1-1,-3 6-4-15,-10-3 0 16,0 2-1-16,-5 4-3 15,-1 1-2-15,6 4 0 0,2 0 0 16,11 2-1-16,8 0-1 16,10 3 0-16,14 0-1 15,10-24-1-15,18 42 2 16,11-18-1-16,11 0 0 16,9 0-1-16,12 8 5 15,13-3 1-15,2 6-3 16,3-1 3-16,2 1-4 15,1 2 5-15,-6 0-4 16,-5 0 4-16,-5-7-8 16,-11-1 2-16,-5-3 1 15,-8-2 0-15,-8-3-1 0,-34-21 1 16,37 38 0-16,-37-38 1 16,5 37 0-16,-15-13 1 15,-6 0 0-15,-13 0 0 16,-8 7 2-16,-13-1-2 15,-2 1 1-15,-14-4 0 16,-2 0-1-16,-6-6-1 16,0-5 0-16,3-6-1 15,6-4-1-15,9-6 0 16,6-8-2-16,14 2-1 16,4-4-5-16,32 10-12 15,-29-27-18-15,29 27-45 0,24-13-39 16,-1 5-2-16,1-11 0 15,13-2 0-15</inkml:trace>
          <inkml:trace contextRef="#ctx0" brushRef="#br0" timeOffset="688.528">4911 843 77 0,'-26'10'107'16,"26"-10"4"-16,-37 0-7 0,37 0-43 15,-47 0-13-15,47 0-10 16,-61 0-9-16,32 3-7 15,-10-8-9-15,5 10-5 16,0 5-5-16,2 9 1 16,0 5-2-16,9 8-2 15,4 10 3-15,9 11-1 16,7 6 0-16,11 7 0 16,8-2-2-16,10-3 2 15,8-5-3-15,6-14 1 16,4-12-4-16,6-17 1 15,0-16-2-15,-2-21 0 16,-1-10 0-16,-5-14 0 0,-2-5-1 16,-9 0 0-16,-5-3 2 15,-4 5-1-15,-9 1 1 16,-5 7 1-16,-3 4 2 16,-5 9-2-16,-5 4 5 15,5 26 0-15,-16-40 0 16,16 40 2-16,-19-24 0 15,19 24 0-15,0 0-5 16,-21-32-5-16,21 32-12 16,0 0-10-16,-8-24-27 15,8 24-34-15,-5-37-30 16,5 37 0-16,3-29 1 16</inkml:trace>
          <inkml:trace contextRef="#ctx0" brushRef="#br0" timeOffset="1484.7049">5245 877 23 0,'0'0'96'16,"-29"-11"-1"-16,29 11 3 15,0 0-47-15,0 0-12 16,0 24-13-16,0-24-3 16,0 0-6-16,16 40-3 15,-5-11 0-15,-1 3 0 16,6 13 1-16,0 3-1 0,2 8 1 15,0 0-2-15,9 5 0 16,-6-8-3-16,5-5-1 16,-2-11-3-16,5-13-2 15,-6-16-4-15,9-14-3 16,-3-9-1-16,-3-17-3 16,6-3-1-16,-6-13-2 15,3 1 1-15,-8-4 0 16,0 3 0-16,-8-5-1 15,0 8 2-15,-7 0 4 16,-1 5 0-16,-5 8 4 16,0 3 1-16,0 29 3 15,-3-35 2-15,3 35 4 0,0 0 0 16,0 0-1-16,3 43 3 16,5-14-3-16,-6 6-1 15,9 4 0-15,2 4-3 16,3 2 1-16,5 0-3 15,3 0 2-15,2-2-2 16,5-1 2-16,1-7-3 16,0-1 0-16,-1-7 0 15,1-3 1-15,-3-11-2 16,0-2-5-16,-3-9-3 16,-26-2-12-16,42-15-22 15,-37-15-48-15,14 1-34 0,-17-13 0 16,6-1-3-16</inkml:trace>
          <inkml:trace contextRef="#ctx0" brushRef="#br0" timeOffset="2048.9954">6387 1047 93 0,'2'40'100'0,"-2"-8"-2"0,6 0 1 15,4 2-77-15,1-10-5 16,10 5 0-16,-6-5-3 16,9 8 0-1,-6-8-2-15,4 2 2 0,-9-2-2 16,-13-24 1-16,26 35-1 15,-26-35-2-15,0 0-1 16,0 0-3-16,0 0 1 16,0 0-4-16,0-48 1 15,-13 11-3-15,0-8 1 16,-3-6-2-16,0-2 1 16,3 3 1-16,2-3 0 0,6 5 1 15,3 5 1-15,9 6 2 16,1 5 0-1,13 3 2-15,-21 29-3 16,53-40 3-16,-21 32-2 0,7 8-1 16,0 6-1-16,11 7-2 15,-2 3 2-15,2 10-3 16,-6 4 2-16,4 7-2 16,-6 3-1-16,-3 2 0 15,-7 3 0-15,-8 3 1 16,-9 2-4-16,-4-4 0 15,-3-1-8-15,-14-13-8 16,9 2-16-16,-3-34-34 0,0 0-56 16,0 0 0-1,-21-32-1-15,18-5 3 16</inkml:trace>
          <inkml:trace contextRef="#ctx0" brushRef="#br0" timeOffset="2527.062">7733 890 162 0,'0'0'110'15,"0"0"-2"-15,0 0-38 0,0 0-37 16,13-42-10-16,-13 42 0 16,-13-37-7-16,13 37 2 15,-29-32-5-15,29 32 2 16,-52-21-3-16,23 21 3 0,-16 0-3 16,-2 13 2-1,-9 3 1-15,4 8-7 16,-1 5 4-16,6 8-6 15,2 6 3-15,11 2-6 0,8 2 5 16,10 1-8-16,13-5 1 16,14 2-1-16,10-13 0 15,13-8 0-15,11-11-1 16,7-10 1-16,14-11-3 16,3-11-2-16,4-7-2 15,-4-9-5-15,2 3-4 16,-16-5-8-16,5 10-10 15,-26-12-20-15,9 17-54 16,-28-18-19-16,-2 3-1 16,-13-10 4-16</inkml:trace>
          <inkml:trace contextRef="#ctx0" brushRef="#br0" timeOffset="2812.896">7752-5 173 0,'-8'43'129'16,"-8"-3"1"-16,11 21 0 15,-22-8-88-15,27 16-6 16,-7-13-9-16,17 13-11 16,1 0-4-16,10 0-1 15,0 5 2-15,5 3-5 16,0-2 1-16,6 2-3 15,2-3 2-15,0-5-4 16,-2-8-1-16,-3-10-6 16,0-12-11-16,-29-39-22 15,57 38-86-15,-57-38-18 0,37-14-5 16,-31-18-1-16</inkml:trace>
        </inkml:traceGroup>
        <inkml:traceGroup>
          <inkml:annotationXML>
            <emma:emma xmlns:emma="http://www.w3.org/2003/04/emma" version="1.0">
              <emma:interpretation id="{A8A4481C-414D-43EA-8C61-FBA1F99A60F3}" emma:medium="tactile" emma:mode="ink">
                <msink:context xmlns:msink="http://schemas.microsoft.com/ink/2010/main" type="inkWord" rotatedBoundingBox="11497,481 14892,500 14884,1927 11488,1908"/>
              </emma:interpretation>
            </emma:emma>
          </inkml:annotationXML>
          <inkml:trace contextRef="#ctx0" brushRef="#br0" timeOffset="-9.15482E7">9098 153 124 0,'-31'-10'123'0,"-9"-9"2"15,14 14 5-15,-11-16-87 16,37 21-3-16,-26-21-8 15,26 21-9-15,13-32-6 16,11 14-3-16,12-8-2 16,14-1-4-16,8-2 0 15,13 0-4-15,8 6 0 16,11 7-1-16,-1 8-2 16,0 11-1-16,-2 10-3 15,-5 13 0-15,-9 8-3 0,-10 8 1 16,-10 6-2-16,-19 2 1 15,-10 5 5-15,-16-2-2 16,-13 2 4-16,-19-2-3 16,-18-1 6-16,-13-4-4 15,-14-1 7-15,-4-7-5 16,-25-9-1-16,4-10 1 16,-9-10-1-16,6-11 0 15,12-8-1-15,12-10-7 16,28 2-14-16,6-13-32 15,39 29-81-15,23-32-1 16,25 24-5-16,4-2-1 0</inkml:trace>
          <inkml:trace contextRef="#ctx0" brushRef="#br0" timeOffset="-9.15486E7">9206 235 86 0,'-11'-37'101'0,"11"37"7"16,-13-37-44 0,13 37-13-16,0 0-4 15,0 0-10-15,0 0 3 16,29 50-9-16,-24 0-1 0,17 27-8 15,-9 15-1-15,5 18-8 16,-2 17-1-16,5 4-7 16,-3-2-7-16,-2-10-4 15,5-11-12-15,-10-32-20 16,15-13-46-16,-26-63-48 16,34 3-1-16,-21-53 1 15,0-21 10-15</inkml:trace>
          <inkml:trace contextRef="#ctx0" brushRef="#br0" timeOffset="-9.15467E7">10318 690 55 0,'-26'-21'103'0,"26"21"-5"0,-24-15-28 15,24 15-5-15,-31-19-16 16,31 19-6-16,-47-10-5 16,23 17-6-16,-21-7-6 15,6 22-4-15,-9-4-5 16,6 16-3-16,0 3-4 15,5 5-2-15,9 3-3 16,12 5-1-16,13-5 0 16,19-11-2-16,13-8-1 15,13-15-1-15,16-11-1 16,8-16 0-16,5-10 0 16,-3-11-2-16,-5-3 0 15,-8-2 0-15,-13 0 0 0,-10 5 0 16,-14 6 1-16,-18 31 0 15,6-32 2-15,-6 32 0 16,0 0 1-16,-32 42 1 16,24-8 0-16,5 14 1 15,6 2-1-15,10 2 1 16,8-4-4-16,8-11-3 16,8-6-10-16,-3-28-17 15,19 10-32-15,-22-37-59 16,11-10-10-16,-10-18 1 15,0-9 0-15</inkml:trace>
          <inkml:trace contextRef="#ctx0" brushRef="#br0" timeOffset="-9.15463E7">10605 488 153 0,'-26'-13'128'0,"26"13"0"16,0 0 2-16,42 47-83 15,-8-26-21-15,32 8-2 16,2-8-10-16,19-8-4 15,0-8-7-15,-3-5-9 0,3 0-15 16,-19-21-16-16,6 11-29 16,-29-27-31-16,-1 8-34 15,-23-10 2 1,-2-6 0-16</inkml:trace>
          <inkml:trace contextRef="#ctx0" brushRef="#br0" timeOffset="-9.15465E7">10802-92 137 0,'0'0'126'16,"24"43"2"-16,-19 14 2 15,11 38-83-15,-3 5-26 16,14 24-2-16,-4 0-6 16,4 10-9-16,-1 3 1 15,-3-5-6-15,-1-16-8 16,-9-22-8-16,2-12-18 16,-20-40-31-16,18-10-55 0,-13-32-6 15,0 0 2-15,-26-61-2 16</inkml:trace>
          <inkml:trace contextRef="#ctx0" brushRef="#br0" timeOffset="-9.15459E7">11331-28 193 0,'0'0'128'0,"0"0"0"16,0 0-37-16,5 68-41 16,19 14-12-16,-3 10-9 15,16 24-8-15,-3 2-2 16,8 11-5-16,-5-8 0 0,8-2-5 16,-6-24-5-16,1-19 0 15,-9-26-1 1,1-32 0-16,-6-23-2 15,-8-26-2-15,1-25 2 0,-3-15-3 16,-3-8 3-16,2-8-2 16,1 8 1-16,3 11 0 15,2 15 1-15,10 27 0 16,1 21-2-16,7 26 2 16,3 23-2-16,0 20 1 15,3 7-6-15,0 2-6 16,7 9-23-16,-23-32-68 15,16 5-39-15,-24-28-2 0,3-19-4 16</inkml:trace>
        </inkml:traceGroup>
        <inkml:traceGroup>
          <inkml:annotationXML>
            <emma:emma xmlns:emma="http://www.w3.org/2003/04/emma" version="1.0">
              <emma:interpretation id="{363F85A6-CA63-4DB1-A142-31B48F366BDC}" emma:medium="tactile" emma:mode="ink">
                <msink:context xmlns:msink="http://schemas.microsoft.com/ink/2010/main" type="inkWord" rotatedBoundingBox="15510,369 22497,410 22489,1746 15502,1705"/>
              </emma:interpretation>
            </emma:emma>
          </inkml:annotationXML>
          <inkml:trace contextRef="#ctx0" brushRef="#br0" timeOffset="-9.15452E7">13503 216 57 0,'0'0'94'16,"3"-42"4"-16,5 16 0 15,-8 26-66-15,18-53 0 16,-18 53 1-16,11-50 3 16,-11 50-3-16,-8-50 0 15,8 50 0-15,-47-37-1 0,15 32-7 16,-21 0-3-16,-2 18-5 15,-11 11-4-15,3 13-3 16,-5 18 2-16,8 16-8 16,7 13 3-16,8 16-4 15,14 8 4-15,17 5-6 16,22-2 4-16,19 2-3 16,20-15-3-16,21-17 2 15,19-15-3-15,10-24-3 16,11-13-9-16,-10-29-13 15,9 0-27-15,-30-42-51 16,4 3-32-16,-33-19-2 0,-9 0 0 16</inkml:trace>
          <inkml:trace contextRef="#ctx0" brushRef="#br0" timeOffset="-9.15448E7">14016 440 167 0,'0'0'125'15,"0"0"-2"-15,0 0 2 16,0 0-90-16,0 0-6 16,-26 21-2-16,-3 3-11 0,3 16-2 15,-6 4-2-15,6 19 0 16,5-2-4-16,10 2 0 15,11-5-2 1,13-5-2-16,19-16-1 0,13-11-1 16,10-26-1-16,5-21-3 15,4-13 0-15,-7-16-2 16,-7-8 2-16,-10-5-2 16,-14 7 0-16,-18-7-5 15,-11 18-3-15,-26 3-7 16,6 21-14-16,-19-5-16 15,18 28-32-15,-15-9-24 0,39 7-25 16,-40 13 5-16,40-13 2 16</inkml:trace>
          <inkml:trace contextRef="#ctx0" brushRef="#br0" timeOffset="-9.15445E7">14342 635 167 0,'42'45'120'15,"3"8"1"-15,-13-11-39 16,10 16-32-16,-21-22-11 15,10 9-8-15,-31-45-11 16,35 37-5-16,-35-37-4 16,13-24-2-16,-13-10-1 15,0-11-2-15,0-10 1 16,2-5-4-16,6-6 3 16,5 0-1-16,6 3 1 15,12 10-2-15,6 11 2 0,11 13-1 16,2 16 0-1,5 15 0-15,3 14-1 0,-1 16 1 16,-4 10-4-16,-3 13 2 16,-8 6-2-16,-10-3-2 15,-6 2-7-15,-10-12-6 16,2 2-21-16,-18-50-35 16,11 37-68-16,-11-37-1 15,0 0-2-15,-8-40 2 16</inkml:trace>
          <inkml:trace contextRef="#ctx0" brushRef="#br0" timeOffset="-9.1544E7">15773 390 146 0,'3'-23'122'16,"-3"23"-2"-16,0 0 5 16,-27-16-79-16,-12 10-11 15,10 22-7-15,-16-5-5 16,6 13-8-16,-11-3 0 0,10 8-2 15,1 0-2-15,10 2-2 16,13-2-1-16,16-3-3 16,11 1-3-16,18-4 0 15,10-2-1-15,11-2 0 16,8 2-1-16,3 0 1 16,-1 5-1-16,-2 3 1 15,-6 3 0-15,-9-3-1 16,-12 5 0-16,-12 3 0 15,-14 0 1-15,-10 0 0 16,-14-6-1-16,-10-4 0 16,-10-4-2-16,-11-7-7 0,0-8-9 15,-16-29-25-15,21 5-53 16,-10-34-40-16,13-8-1 16,5-23-1-16</inkml:trace>
          <inkml:trace contextRef="#ctx0" brushRef="#br0" timeOffset="-9.15434E7">15828 398 233 0,'0'0'136'0,"-18"-39"-2"15,18 39-2-15,24-11-99 16,12 19-7-16,4-8-2 16,20 11-6-16,6-1-4 15,13 14-6-15,5-1 1 16,0 12-3-16,0 7-2 15,1 8-2-15,-6 10-2 16,-6 6 0-16,-10 0-2 16,-10-3 0-16,-8-2 0 15,-14-11 1-15,-7-13-1 16,-11-14 2-16,-13-23-2 16,0 0 3-16,0 0 0 0,-29-58-1 15,11 8 3-15,5-7-2 16,5-1 1-16,2-3 0 15,12-2 1 1,7 2-1-16,10 11 0 0,14 6 0 16,11 9 0-16,4 6-3 15,9 11-7-15,-11-1-13 16,13 25-29-16,-24-14-57 16,9 24-35-16,-25-8 1 15,1 13-5-15</inkml:trace>
          <inkml:trace contextRef="#ctx0" brushRef="#br0" timeOffset="-9.15437E7">15894-213 222 0,'42'-15'136'0,"-42"15"-2"16,34 50 1-16,-26-6-104 15,16 35-14-15,2 8 3 0,14 18-6 16,-1 6 0-16,8 13-6 15,-2 0 1-15,3-3-5 16,-4-11 1-16,-7-18-10 16,2-7-11-16,-15-33-21 15,16 6-49-15,-40-58-52 16,13 34-2-16,-13-34 1 16,-42-34 1-16</inkml:trace>
          <inkml:trace contextRef="#ctx0" brushRef="#br0" timeOffset="-9.15429E7">17320 481 237 0,'0'0'130'0,"0"0"6"16,0 0-3-16,0 0-95 16,-16 39-6-16,-3-4-6 15,11 23-4-15,-10-1-5 16,10 14 0-16,0-2-3 15,11 2-3-15,10-11-3 16,11-10-2-16,13-21-3 16,10-18-4-16,6-19-2 15,2-16-2-15,0-18-2 16,-8-16-2-16,-2-5 0 0,-16-3-2 16,-5 8 2-1,-16 6 1-15,-8 7 3 16,-6 14 0-16,6 31 3 15,-18-24 2-15,18 24 1 0,0 0 4 16,-21 45-1-16,23-14 2 16,4 3 0-16,9 8 1 15,7 1-1-15,9 1 0 16,6-4-1-16,2-6-2 16,6-5-3-16,-6-11-6 15,4-2-11-15,-14-24-24 16,13 8-46-16,-35-24-56 0,7 1-1 15,-22-22 1-15,5 6-1 16</inkml:trace>
          <inkml:trace contextRef="#ctx0" brushRef="#br0" timeOffset="-9.15426E7">17714 21 287 0,'-18'-24'140'0,"18"24"2"16,0 0-9-16,34 11-121 16,-13 12-27-16,3-10-32 15,33 24-82-15,-20-8-6 0,13 16 0 16,-10-8-1-1</inkml:trace>
          <inkml:trace contextRef="#ctx0" brushRef="#br0" timeOffset="-9.15428E7">17967 463 294 0,'42'31'134'0,"-24"-2"4"16,14 26-41-16,-14 1-64 15,16 17-4-15,-5-4-11 16,3 4-9-16,-3-2-12 16,-11-21-16-16,8 8-44 15,-26-58-74-15,0 0-2 16,0 0 0-16,-15-42-3 16</inkml:trace>
          <inkml:trace contextRef="#ctx0" brushRef="#br0" timeOffset="-9.15422E7">18314 647 208 0,'44'60'132'16,"6"9"1"-16,-13-14 1 16,8 3-73-16,-21-22-34 15,10 1 0-15,-11-26-10 16,1-14-6-16,-16-23-1 15,0-14-3-15,-8-20-1 16,-3-6-1-16,-2-13 0 16,5-2-1-16,-3-1-5 15,9 3 6-15,-1 11-7 16,11 13 4-16,7 10-5 16,6 19 7-16,11 13-8 15,4 13 7-15,4 13 6 0,4 18-7 16,4 9 6-16,4 15-3 15,-5 5 3-15,-2 6-6 16,-8 10 4-16,-6 1-5 16,-5-6-4-16,-5-13-2 15,-8-3-6-15,-13-21-10 16,8-5-22-16,-16-29-44 16,0-34-57-16,-16-14 0 15,3-7-2-15,-16-26 5 16</inkml:trace>
          <inkml:trace contextRef="#ctx0" brushRef="#br0" timeOffset="-9.15418E7">18976 321 234 0,'0'0'146'16,"0"0"-3"-16,43-16 6 16,-12-3-60-16,24 22-63 15,11 0-8-15,24 2 3 16,7 0-1-16,13 6-12 15,-5-1 4-15,-5-2-13 0,-5 3-7 16,-24-17-46-16,0 20-91 16,-45-14-8-16,-26 0-8 15,0 0-2 1</inkml:trace>
          <inkml:trace contextRef="#ctx0" brushRef="#br0" timeOffset="-9.1542E7">19261-77 293 0,'18'32'141'0,"19"26"4"0,-8 5 1 15,31 19-122-15,-20 12-3 16,17 14-2-16,4 0-6 15,-3 5-7-15,-8-5 1 16,-8-11-9-16,-13-5-9 16,-16-21-6-16,-3-5-15 15,-25-37-28-15,15 8-59 16,-29-40-23-16,5-2-1 16,-21-32 0-16</inkml:trace>
        </inkml:traceGroup>
      </inkml:traceGroup>
    </inkml:traceGroup>
    <inkml:traceGroup>
      <inkml:annotationXML>
        <emma:emma xmlns:emma="http://www.w3.org/2003/04/emma" version="1.0">
          <emma:interpretation id="{C4CFB461-65BF-42D7-9860-B2637982A33B}" emma:medium="tactile" emma:mode="ink">
            <msink:context xmlns:msink="http://schemas.microsoft.com/ink/2010/main" type="paragraph" rotatedBoundingBox="2077,6628 15893,6343 15932,8216 2115,8501" alignmentLevel="1"/>
          </emma:interpretation>
        </emma:emma>
      </inkml:annotationXML>
      <inkml:traceGroup>
        <inkml:annotationXML>
          <emma:emma xmlns:emma="http://www.w3.org/2003/04/emma" version="1.0">
            <emma:interpretation id="{E0B2601C-984B-4787-85BF-98C42B948BB4}" emma:medium="tactile" emma:mode="ink">
              <msink:context xmlns:msink="http://schemas.microsoft.com/ink/2010/main" type="line" rotatedBoundingBox="2077,6628 15893,6343 15932,8216 2115,8501"/>
            </emma:interpretation>
          </emma:emma>
        </inkml:annotationXML>
        <inkml:traceGroup>
          <inkml:annotationXML>
            <emma:emma xmlns:emma="http://www.w3.org/2003/04/emma" version="1.0">
              <emma:interpretation id="{44B2B5C8-370D-450F-A3AA-FE10A8BFB24D}" emma:medium="tactile" emma:mode="ink">
                <msink:context xmlns:msink="http://schemas.microsoft.com/ink/2010/main" type="inkWord" rotatedBoundingBox="2077,6628 7761,6511 7791,7949 2106,8066"/>
              </emma:interpretation>
            </emma:emma>
          </inkml:annotationXML>
          <inkml:trace contextRef="#ctx0" brushRef="#br0" timeOffset="-8.73041E7">2740 6086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0" timeOffset="-8.73035E7">3290 6291 202 0,'-24'-2'122'0,"24"2"2"16,-21 23-7-16,21-23-112 15,3 48-23-15,-3-48-48 16,15 42-49-16,1-19-7 16,8-2 0-16</inkml:trace>
          <inkml:trace contextRef="#ctx0" brushRef="#br0" timeOffset="-8.73037E7">3340 6583 72 0,'0'0'109'0,"0"0"4"16,0 0 4-16,0 0-63 16,0 0-9-16,31 24-2 0,-31-24-9 15,21 55-13-15,-10-16-3 16,4 14-5-16,-4 0-5 16,2 5-5-16,3-1-6 15,-6-9-12-15,12 4-13 16,-22-23-37-16,15 0-65 15,-15-29 1-15,0 0-3 16,0 0 2-16</inkml:trace>
          <inkml:trace contextRef="#ctx0" brushRef="#br0" timeOffset="-8.7303E7">3703 6723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0" timeOffset="-8.73024E7">4489 6509 217 0,'0'0'134'0,"-26"16"-1"16,26-16 0-16,0 0-107 16,57 27-1-16,-14-27-2 15,20 5-7-15,0-5-4 0,16 2-4 16,-3-4-3-16,0 2-1 15,-5 0-5-15,-10-5-9 16,-1 15-23-16,-26-20-74 16,8 12-31-16,-42-2-5 15,29-10 2-15</inkml:trace>
          <inkml:trace contextRef="#ctx0" brushRef="#br0" timeOffset="-8.73027E7">4613 6023 58 0,'0'0'111'16,"10"39"3"-16,-2-7 3 16,-3-3-53-16,14 29-23 15,-9-6-1-15,19 35-4 16,-5-11-13-16,15 24-6 16,-7-5-5-16,10 5-2 15,-3-5-5-15,6-3 1 16,-6-11-7-16,1-12-2 15,-9-11-5-15,-4-19-8 16,-1 3-20-16,-26-42-34 16,0 0-60-16,0 0-1 15,0 0 0-15,-8-34 4 0</inkml:trace>
          <inkml:trace contextRef="#ctx0" brushRef="#br0" timeOffset="-8.73065E7">-448 7157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0" timeOffset="-8.73061E7">-303 6686 114 0,'0'0'116'16,"-26"8"9"-16,26-8-3 15,0 0-58-15,0 0-22 0,0 0-4 16,39-35-7-16,9 28-12 16,4-9-3-16,17 8-7 15,2 0-1-15,10 8-2 16,-2 0-5-16,2 5-3 16,-2 8-6-16,-10-2-7 15,-6 13-17-15,-18-19-17 16,10 18-48-16,-26-17-35 15,-6 4 1-15,-23-10 1 16</inkml:trace>
          <inkml:trace contextRef="#ctx0" brushRef="#br0" timeOffset="-8.73055E7">815 6759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0" timeOffset="-8.7305E7">1480 6783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Group>
        <inkml:traceGroup>
          <inkml:annotationXML>
            <emma:emma xmlns:emma="http://www.w3.org/2003/04/emma" version="1.0">
              <emma:interpretation id="{50F75F49-2276-45CC-AB92-E888746B2694}" emma:medium="tactile" emma:mode="ink">
                <msink:context xmlns:msink="http://schemas.microsoft.com/ink/2010/main" type="inkWord" rotatedBoundingBox="8315,7146 9657,7118 9674,7948 8332,7976"/>
              </emma:interpretation>
            </emma:emma>
          </inkml:annotationXML>
          <inkml:trace contextRef="#ctx0" brushRef="#br0" timeOffset="-8.73012E7">5775 6531 160 0,'-11'23'122'16,"9"4"7"-16,-1-1-8 16,27 8-88-16,-11-8-7 15,26 14 0-15,4-11-7 16,12 8-7-16,5-6-3 16,6 3-5-16,2-2 2 15,1 5-2-15,2-8-1 16,-3 2-1-16,-7-5-4 0,-9-5-4 15,-4 3-8-15,-14-16-18 16,3 16-43-16,-37-24-56 16,26 5-3-16,-26-5 0 15,-5-24 0-15</inkml:trace>
          <inkml:trace contextRef="#ctx0" brushRef="#br0" timeOffset="-8.73016E7">5801 7178 96 0,'0'0'119'16,"0"0"2"-16,0 0 4 0,0 0-73 16,-8-48-13-16,32 35-1 15,-8-26-9-15,21 7-8 16,-6-13-4-16,11 1-5 15,0-6-3-15,6 0 1 16,-1-6-4-16,0 4-4 16,1 4-2-16,-6 4-4 15,-3 10-5-15,-10-3-6 16,3 18-14-16,-22-10-25 16,-10 29-48-16,0 0-31 15,0 0 4-15,0 0-2 16</inkml:trace>
          <inkml:trace contextRef="#ctx0" brushRef="#br0" timeOffset="-8.73009E7">6935 6857 97 0,'31'5'121'15,"-31"-5"0"-15,27 24 4 16,-4 5-80-16,-12-6-8 16,18 22-3-16,-16-6-11 15,8 9-8-15,-10 2-6 0,-1 0-4 16,-7-3-12-16,-14-13-16 15,11 11-42-15,-18-19-64 16,18-26-2-16,-48 13-1 16,22-34-1-16</inkml:trace>
        </inkml:traceGroup>
        <inkml:traceGroup>
          <inkml:annotationXML>
            <emma:emma xmlns:emma="http://www.w3.org/2003/04/emma" version="1.0">
              <emma:interpretation id="{389CC2DD-E93B-458B-9FF5-6A05EA68F55C}" emma:medium="tactile" emma:mode="ink">
                <msink:context xmlns:msink="http://schemas.microsoft.com/ink/2010/main" type="inkWord" rotatedBoundingBox="10368,6495 12504,6451 12528,7602 10391,7647"/>
              </emma:interpretation>
            </emma:emma>
          </inkml:annotationXML>
          <inkml:trace contextRef="#ctx0" brushRef="#br0" timeOffset="-8.73E7">7887 6289 199 0,'-37'-8'121'16,"37"8"-6"-16,-24 2-9 16,24-2-125-16,-7 27-53 15,7-27-39-15,31 36-4 16,-2-15-3-16</inkml:trace>
          <inkml:trace contextRef="#ctx0" brushRef="#br0" timeOffset="-8.73002E7">7866 6659 173 0,'0'0'122'0,"0"0"3"16,0 0-43-16,-3-23-42 15,3 23-3-15,0 0-4 16,21 39-16-16,-21-39-5 16,21 50-7-16,0-18 0 15,0 5-6-15,3 2-2 16,0-2-9-16,2 5-11 0,-10-16-26 16,10 6-80-16,-10-9 1 15,-16-23-4-15,0 0 3 16</inkml:trace>
          <inkml:trace contextRef="#ctx0" brushRef="#br0" timeOffset="-8.72996E7">8337 6759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0" timeOffset="-8.72987E7">9220 6299 109 0,'-42'-13'125'0,"42"13"-1"16,-26-5 5 0,26 5-65-16,0 0-24 0,0 0 1 15,37 15-9-15,-8-15-10 16,21 11-5-16,2-6-2 15,14 6-5-15,2-3-2 16,3 0-1-16,0-1-4 16,0-1-2-16,-5 4-5 15,-13-7-8-15,2 5-17 16,-23-24-28-16,12 16-80 0,-44 0-5 16,40-26 3-16,-40 26-3 15</inkml:trace>
          <inkml:trace contextRef="#ctx0" brushRef="#br0" timeOffset="-8.7299E7">9362 5849 15 0,'0'0'96'0,"0"0"8"16,0 0 3-16,0 0-51 15,8 27-7-15,-8-27-4 16,11 52-5-16,-11-15-7 16,18 26-3-16,-7 0-6 15,12 21-3-15,-2 11-6 16,8 8-5-16,0 2-5 16,5 0-1-16,-2-5-3 0,5-8-1 15,-11-13-3-15,0-16-1 16,-2-18-5-16,-24-45-4 15,37 31-17-15,-37-31-23 16,13-44-58-16,-16 2-18 16,-4-6 3-16,-9-12-2 15</inkml:trace>
        </inkml:traceGroup>
        <inkml:traceGroup>
          <inkml:annotationXML>
            <emma:emma xmlns:emma="http://www.w3.org/2003/04/emma" version="1.0">
              <emma:interpretation id="{7A9A1A57-1AC6-42A4-8F91-0CF140806A4E}" emma:medium="tactile" emma:mode="ink">
                <msink:context xmlns:msink="http://schemas.microsoft.com/ink/2010/main" type="inkWord" rotatedBoundingBox="12959,6588 14168,6563 14203,8252 12994,8277"/>
              </emma:interpretation>
            </emma:emma>
          </inkml:annotationXML>
          <inkml:trace contextRef="#ctx0" brushRef="#br0" timeOffset="-8.72984E7">10409 6333 144 0,'0'0'117'0,"0"0"7"0,0 0-37 16,13 32-40-16,-13-32-8 15,19 55-3-15,-9-21-12 16,14 14-6-16,-3-4-8 15,10 1-5-15,-2-3-3 16,6-2-2-16,-1-6-3 16,-3-8-8-16,6-5-11 15,-11-18-19-15,22 10-41 16,-19-16-45-16,5-5-6 16,-10-2 5-16</inkml:trace>
          <inkml:trace contextRef="#ctx0" brushRef="#br0" timeOffset="-8.72981E7">11003 6388 187 0,'0'0'125'0,"0"0"6"16,-31 29-5-16,28 3-94 15,-10 0-7-15,13 15-3 16,-10 3-7-16,2 18-6 15,-5 6 0-15,5 13-1 16,-8 5-1-16,5 10 1 16,-2-2-2-16,3 6 4 15,-3-9-4-15,5-8 0 0,2-10-3 16,1-13-2-16,0-13-6 16,0-19-7-16,7-5-13 15,-2-29-25-15,0 0-59 16,0-40-33-16,6-5-2 15,-9-18 2-15</inkml:trace>
          <inkml:trace contextRef="#ctx0" brushRef="#br0" timeOffset="-8.72976E7">11022 5970 90 0,'0'0'113'0,"0"0"2"16,0 0 5-16,29-10-71 15,-29 10-9-15,0 0-1 16,34 21-8-16,-8 0-9 16,-2-3-5-16,13 14-2 0,-3-1-4 15,8 9 0-15,0 5-3 16,8 5-1-16,-3 5-1 16,3 3 0-16,-5 7-3 15,-3 1-1-15,-8 3 0 16,-2 7-2-16,-11-3-1 15,-8 6 0-15,-8 0 0 16,-10-5-3-16,-5-3-4 16,-14-13-6-16,3 5-24 15,-24-29-70-15,8-8-31 16,-5-18 1-16,-2-18-4 16</inkml:trace>
        </inkml:traceGroup>
        <inkml:traceGroup>
          <inkml:annotationXML>
            <emma:emma xmlns:emma="http://www.w3.org/2003/04/emma" version="1.0">
              <emma:interpretation id="{7BA5C278-DEC8-4056-89B4-1A03941D4F35}" emma:medium="tactile" emma:mode="ink">
                <msink:context xmlns:msink="http://schemas.microsoft.com/ink/2010/main" type="inkWord" rotatedBoundingBox="15142,6453 15895,6437 15922,7732 15169,7748"/>
              </emma:interpretation>
            </emma:emma>
          </inkml:annotationXML>
          <inkml:trace contextRef="#ctx0" brushRef="#br0" timeOffset="-8.72955E7">12926 6073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Group>
      </inkml:traceGroup>
    </inkml:traceGroup>
    <inkml:traceGroup>
      <inkml:annotationXML>
        <emma:emma xmlns:emma="http://www.w3.org/2003/04/emma" version="1.0">
          <emma:interpretation id="{59F09B13-E122-40E1-B099-D43388805229}" emma:medium="tactile" emma:mode="ink">
            <msink:context xmlns:msink="http://schemas.microsoft.com/ink/2010/main" type="paragraph" rotatedBoundingBox="4033,9227 20743,8736 20816,11199 4106,11690" alignmentLevel="2"/>
          </emma:interpretation>
        </emma:emma>
      </inkml:annotationXML>
      <inkml:traceGroup>
        <inkml:annotationXML>
          <emma:emma xmlns:emma="http://www.w3.org/2003/04/emma" version="1.0">
            <emma:interpretation id="{C4F2C5B7-5251-4648-A8BB-B3EAC0B40CB7}" emma:medium="tactile" emma:mode="ink">
              <msink:context xmlns:msink="http://schemas.microsoft.com/ink/2010/main" type="line" rotatedBoundingBox="4033,9227 20743,8736 20816,11199 4106,11690"/>
            </emma:interpretation>
          </emma:emma>
        </inkml:annotationXML>
        <inkml:traceGroup>
          <inkml:annotationXML>
            <emma:emma xmlns:emma="http://www.w3.org/2003/04/emma" version="1.0">
              <emma:interpretation id="{8B1E4D64-3668-4C13-ACDD-80E89481AB18}" emma:medium="tactile" emma:mode="ink">
                <msink:context xmlns:msink="http://schemas.microsoft.com/ink/2010/main" type="inkWord" rotatedBoundingBox="4033,9227 20743,8736 20816,11199 4106,11690"/>
              </emma:interpretation>
            </emma:emma>
          </inkml:annotationXML>
          <inkml:trace contextRef="#ctx0" brushRef="#br0" timeOffset="-8.7294E7">1525 9003 129 0,'0'0'109'0,"-32"-3"-5"16,32 3-23-16,0 0-165 15,-5 29-18-15,23-5-3 16,-18-24-2-16</inkml:trace>
          <inkml:trace contextRef="#ctx0" brushRef="#br0" timeOffset="-8.72942E7">1685 9542 32 0,'0'0'104'0,"-23"-18"2"16,23 18 6-16,-21-32-62 15,21 32-9 1,0 0-2-16,0 0-5 15,-8-23-4-15,8 23-5 0,5 26-3 16,0 3-3-16,-5 8 1 16,13 15-6-16,-5 6 0 15,8 8-3-15,0 2-3 16,2-2-1-16,3-6-8 16,-5-10-12-16,10 0-33 15,-26-50-78-15,19 32-8 16,-19-32 1-16,10-45-5 0</inkml:trace>
          <inkml:trace contextRef="#ctx0" brushRef="#br0" timeOffset="-8.72933E7">1956 9413 166 0,'-26'21'126'0,"26"-21"5"16,0 0-4-16,29 8-94 15,-3-18-3 1,24 7-4-16,3-13-9 0,12 8-6 16,4-2-2-16,7 5-4 15,0 5-4-15,-2 0-4 16,-3 10-8-16,-13-2-15 15,10 18-31-15,-28-10-77 16,2 3 3-16,-19-14-6 16,-23-5 4-16</inkml:trace>
          <inkml:trace contextRef="#ctx0" brushRef="#br0" timeOffset="-8.72936E7">2130 9895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0" timeOffset="-8.72929E7">3445 8803 59 0,'0'0'118'0,"0"0"2"16,-40-5 1-16,14 18-55 15,2 26-30-15,-18 1-2 16,11 28-4-16,-17 3-9 0,9 21-1 16,-8 6 2-16,12 20-3 15,-1 0-1-15,15 11 1 16,10-8-5-16,16-5 0 15,16-8-4-15,16-11-1 16,10-21-8-16,11-23 5 16,11-24-6-16,2-21-4 15,5-13-10-15,-15-30-30 16,7 4-95-16,-26-11 0 16,-8 0-3-16,-23 0-3 15</inkml:trace>
          <inkml:trace contextRef="#ctx0" brushRef="#br0" timeOffset="-8.7292E7">4208 9905 112 0,'0'0'109'0,"0"0"3"16,-19-24-27-16,19 24-27 16,0 0-4-16,0 0-11 15,0-34-7-15,0 34-8 0,16-37-7 16,2 11-10-16,-2-11-4 15,10-5-3-15,3-13-4 16,11-8-1-16,4-11-2 16,6-2-4-16,6 8-1 15,-6-1 1-15,2 9-2 16,-7 4-7-16,-3 25-7 16,-16-3-10-16,3 31-11 15,-29 3-18-15,0 0-29 16,0 0-33-16,0 0 4 15,0 24 3-15</inkml:trace>
          <inkml:trace contextRef="#ctx0" brushRef="#br0" timeOffset="-8.72916E7">4226 9069 74 0,'0'0'116'0,"0"0"1"16,0 0 2-1,0 0-76-15,0 50-4 16,0-50-3-16,47 50-9 0,-13-19-7 16,16 14-3-16,3 0-5 15,10 7-1-15,3 3 1 16,8 3-2-16,-1 5-1 16,-2 1-2-16,3-9-4 15,-8-5-7-15,-3-11-12 16,-21-20-28-16,8-11-86 15,-21-16-4-15,-3-19 0 0,-13-15-5 16</inkml:trace>
          <inkml:trace contextRef="#ctx0" brushRef="#br0" timeOffset="-8.72911E7">5554 9198 88 0,'-29'2'121'15,"29"-2"5"-15,0 0-1 16,0 0-56-16,0 0-36 15,26 11-3-15,3-17-10 16,16 6-7-16,5 0-4 16,8 6-5-16,2-1-4 15,1 0-6-15,2 11-8 0,-13-8-13 16,5 13-26-16,-23-13-65 16,-1 0-10-16,-31-8-2 15,27 5 5-15</inkml:trace>
          <inkml:trace contextRef="#ctx0" brushRef="#br0" timeOffset="-8.72908E7">5699 9492 60 0,'0'0'118'0,"-27"8"1"16,27-8 6-16,0 0-64 15,29-18-17-15,-29 18-3 16,66-16-11-16,-26 5-9 16,15 11-6-16,0-2-5 15,3 10-4-15,0 0-7 16,-8 2-9-16,2 11-13 15,-18-18-31-15,14 15-71 16,-22-7-7-16,-2-3 2 16,-24-8-4-16</inkml:trace>
          <inkml:trace contextRef="#ctx0" brushRef="#br0" timeOffset="-8.72904E7">6475 9145 79 0,'0'0'123'15,"0"0"4"1,0 0 0-16,-19 39-52 16,19-39-38-16,0 0-3 0,40-2-10 15,-6 4-9-15,3-7-4 16,7 5-2-16,4-5-4 16,4 5-2-16,-4 0-4 15,-4 0-4-15,4 5-8 16,-12-10-10-16,7 21-21 15,-43-16-33-15,50 5-55 16,-50-5-2-16,0 0 3 0,5 34 23 16</inkml:trace>
          <inkml:trace contextRef="#ctx0" brushRef="#br0" timeOffset="-8.72902E7">6606 9442 131 0,'0'0'123'0,"0"0"5"15,0 0-1-15,0 0-85 16,37-26-5-16,8 23-6 0,-1-5-11 16,12 11-8-16,-1 0-3 15,3 5-5 1,-1 7-13-16,-9-9-32 15,7 7-90-15,-21-3-4 0,-7-10-1 16,-27 0-4-16</inkml:trace>
          <inkml:trace contextRef="#ctx0" brushRef="#br0" timeOffset="-8.72894E7">8660 9245 67 0,'0'0'108'15,"-13"-34"1"-15,13 34-35 16,-29-34-22-16,29 34 1 15,-29-29-10-15,29 29-7 16,-45-14-8-16,19 20-5 16,-16-1-5-16,3 16-3 15,-9 3-4-15,4 15-1 16,-4 6-2-16,9 10-1 16,-1 3-1-16,14 8 3 15,8-1-1-15,15 7-1 0,13-12-1 16,17-2-1-16,15-13-6 15,13-14-6-15,21 1-22 16,-7-32-34-16,25-6-72 16,-9-15 1-16,1-10-1 15,-15-11-7-15</inkml:trace>
          <inkml:trace contextRef="#ctx0" brushRef="#br0" timeOffset="-8.72891E7">9147 9190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0" timeOffset="-8.72885E7">9496 9298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0" timeOffset="-8.72879E7">10990 9198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0" timeOffset="-8.72882E7">10980 9271 201 0,'16'77'124'16,"-1"22"0"-16,6 25-30 0,3 0-76 15,18 18 1-15,-2 5-2 16,10 8-5-16,-6-5-8 16,-2-8 3-16,-2-18-6 15,-6-22-7-15,0-15-23 16,-21-45-34-16,-13-42-58 16,27-8-3-16,-25-42 0 15,-7-31-1-15</inkml:trace>
          <inkml:trace contextRef="#ctx0" brushRef="#br0" timeOffset="-8.72875E7">11837 8582 135 0,'0'0'128'0,"11"32"2"16,-11 5 4-16,18 26-89 15,-15 8-18-15,20 26 1 0,-7 3-5 16,13 13-5-16,-3 0-9 15,3-5-3-15,3-13-8 16,-11-22-14-16,13-10-31 16,-26-36-83-16,16-27-4 15,-24 0-4-15,34-63 2 16</inkml:trace>
          <inkml:trace contextRef="#ctx0" brushRef="#br0" timeOffset="-8.72871E7">12282 9182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0" timeOffset="-8.72867E7">13221 9608 143 0,'0'0'130'0,"23"3"9"15,-23-3 0-15,0 0-57 16,11-27-49-16,-11 27-2 0,37-50-10 15,-9 16-5-15,-1-16-6 16,10 0-6-16,-1-13-2 16,4-3-7-16,-1 3-7 15,-7-11-14-15,7 22-30 16,-26-17-66-16,6 20-21 16,-19-1-2-16,-5 15 2 15</inkml:trace>
          <inkml:trace contextRef="#ctx0" brushRef="#br0" timeOffset="-8.72865E7">13249 8945 231 0,'0'47'141'0,"16"6"1"15,-5 0-2-15,18 10-111 16,0 3-9-16,18 7 1 15,0-12-4-15,11 2-5 16,0-5-3-16,3-6-5 16,-1 1-7-16,-10-24-23 0,10 10-114 15,-28-26-1 1,0-5-5-16,-32-8-6 16</inkml:trace>
          <inkml:trace contextRef="#ctx0" brushRef="#br0" timeOffset="-8.72857E7">14609 8422 109 0,'11'-24'74'0,"-11"24"11"0,0 0-4 16,0 0-9-16,0 0-13 15,-37-5-10-15,21 31-9 16,-23-5-9-16,10 21-9 15,-19 6-5-15,4 20-1 16,-6 6-2-16,5 18 0 16,0 5-4-16,11 8 2 15,5 0-4-15,16 6 1 16,13-11-6-16,16-11 1 0,18-10-4 16,11-24-9-16,23-5-10 15,-2-34-27-15,29 3-57 16,-19-27-35-16,8-8 1 15,-16-16-3-15</inkml:trace>
          <inkml:trace contextRef="#ctx0" brushRef="#br0" timeOffset="-8.72853E7">14996 8806 86 0,'0'0'119'16,"-34"13"4"-16,34-13 2 15,-40 5-68-15,40-5-16 16,-13 26 0-16,24 3-8 16,-11-29-9-16,18 53-5 15,0-21-4-15,17 12-3 0,-1-2-4 16,10 0-5-16,4 3-8 16,2-11-9-1,10 6-24-15,-18-27-40 16,14 5-57-16,-12-15-2 0,-2-11 1 15,-13-13-2-15</inkml:trace>
          <inkml:trace contextRef="#ctx0" brushRef="#br0" timeOffset="-8.72851E7">15535 8737 161 0,'-11'24'127'0,"1"8"2"16,2 7 0-16,-8 11-97 16,14 21-7-16,-4 0 1 15,12 18-6-15,-9 3-9 0,3 11 0 16,-5 5-2-16,5 0 0 16,-6-11-3-16,1-8-3 15,0-12-7-15,-3-19-13 16,11-11-25-16,-3-47-63 15,0 0-30-15,-8-37-2 16,16-21 0-16</inkml:trace>
          <inkml:trace contextRef="#ctx0" brushRef="#br0" timeOffset="-8.72847E7">15609 8385 114 0,'0'0'126'15,"0"0"0"-15,23 2 7 16,9 22-71-16,-32-24-22 15,47 58-3-15,-18-16-9 16,18 21-8-16,3 3-7 16,3 16-3-16,0 7-5 0,-1 11 0 15,-4 0-4-15,-6 2-1 16,-8-2-7-16,-16-8-3 16,-5 6-8-16,-18-32-19 15,5 10-33-15,-34-37-65 16,8-15 1-16,-11-24-3 15,0-18 7-15</inkml:trace>
          <inkml:trace contextRef="#ctx0" brushRef="#br0" timeOffset="-8.72843E7">16198 8180 149 0,'0'0'128'16,"0"0"-2"-16,29 18 5 0,-3 6-83 16,-2-8-27-16,20 18 0 15,-2-3 1-15,19 22-10 16,-6-3-1-16,3 18-1 16,-5 9-4-16,-3 9 1 15,-11 6-4-15,-5 11 2 16,-13 2-4-16,-8-2-1 15,-10-1-7-15,-13-12-7 16,-1-1-27-16,-26-28-66 16,8-9-26-16,-10-23-5 15,-3-18 3-15</inkml:trace>
          <inkml:trace contextRef="#ctx0" brushRef="#br0" timeOffset="-8.72829E7">17928 8324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Group>
      </inkml:traceGroup>
    </inkml:traceGroup>
    <inkml:traceGroup>
      <inkml:annotationXML>
        <emma:emma xmlns:emma="http://www.w3.org/2003/04/emma" version="1.0">
          <emma:interpretation id="{0DDE24C0-3887-48EB-B4A1-67536B8AD112}" emma:medium="tactile" emma:mode="ink">
            <msink:context xmlns:msink="http://schemas.microsoft.com/ink/2010/main" type="paragraph" rotatedBoundingBox="7881,12640 17317,12521 17344,14653 7908,14772" alignmentLevel="4"/>
          </emma:interpretation>
        </emma:emma>
      </inkml:annotationXML>
      <inkml:traceGroup>
        <inkml:annotationXML>
          <emma:emma xmlns:emma="http://www.w3.org/2003/04/emma" version="1.0">
            <emma:interpretation id="{62E71531-F340-484B-A2EA-E8AB375B9B86}" emma:medium="tactile" emma:mode="ink">
              <msink:context xmlns:msink="http://schemas.microsoft.com/ink/2010/main" type="line" rotatedBoundingBox="7881,12640 17317,12521 17344,14653 7908,14772"/>
            </emma:interpretation>
          </emma:emma>
        </inkml:annotationXML>
        <inkml:traceGroup>
          <inkml:annotationXML>
            <emma:emma xmlns:emma="http://www.w3.org/2003/04/emma" version="1.0">
              <emma:interpretation id="{2386F055-5ACE-46D6-BD0C-5BA62331FDD5}" emma:medium="tactile" emma:mode="ink">
                <msink:context xmlns:msink="http://schemas.microsoft.com/ink/2010/main" type="inkWord" rotatedBoundingBox="7881,12640 15565,12543 15592,14675 7908,14772"/>
              </emma:interpretation>
            </emma:emma>
          </inkml:annotationXML>
          <inkml:trace contextRef="#ctx0" brushRef="#br0" timeOffset="-8.72715E7">9296 12752 117 0,'0'0'122'16,"0"0"0"-16,-23-25 4 15,23 25-58-15,0 0-20 16,0 0-7-16,0 0-13 16,45-10-9-16,-23 5-6 15,13 3-3-15,2-1-4 16,7 3-4-16,6 5-4 15,2 0-4-15,2 5-7 0,-9-3-11 16,7 11-15-16,-20-16-31 16,10 10-51-1,-20-7-9-15,-22-5 1 16,0 0 4-16</inkml:trace>
          <inkml:trace contextRef="#ctx0" brushRef="#br0" timeOffset="-8.72712E7">9335 12994 154 0,'-22'12'119'0,"22"-12"2"16,-30 23-4-16,35 4-74 15,-5-27-4-15,22 22-2 0,3-24-11 16,17 4-6-16,5-9-7 16,13 4-3-16,1-4-3 15,4-1-6-15,-3 6-6 16,-6-3-13-16,1 20-22 16,-22-15-51-16,5 22-38 15,-40-22-2-15,34 25-1 16,-34-25 0-16</inkml:trace>
          <inkml:trace contextRef="#ctx0" brushRef="#br0" timeOffset="-8.72708E7">10198 12757 183 0,'-14'-30'115'0,"14"30"6"16,0 0-36-16,-15-35-44 16,15 35-2-16,0 0-8 15,39-17-7-15,-39 17-6 16,45-3-3-16,-18 3-5 16,10 5-2-16,0 0-3 15,5 3-3-15,3 2-6 16,-3-5-5-16,2 5-9 15,-6-8-15-15,6 10-25 16,-44-12-42-16,47 13-29 16,-47-13 2-16,0 0 1 0</inkml:trace>
          <inkml:trace contextRef="#ctx0" brushRef="#br0" timeOffset="-8.72705E7">10317 12912 140 0,'0'0'121'0,"-22"5"0"16,22-5 2-16,-3 25-72 16,3-25-11-16,13 30-4 15,-13-30-13-15,42 29-7 0,-10-16-6 16,10-6-3-16,3 3-4 15,4-5-6-15,1 3-10 16,-6-11-16 0,8 18-32-16,-20-13-66 0,0 13-1 15,-32-15-2-15,35 13 1 16</inkml:trace>
          <inkml:trace contextRef="#ctx0" brushRef="#br0" timeOffset="-8.72702E7">11077 12583 132 0,'0'0'115'0,"19"-24"4"16,-19 24 1-16,25 2-77 16,-25-2-5-16,12 32-3 15,-9-9-5-15,14 26-8 16,-9-4 0-16,9 16-6 16,-7 9-3-16,5 9 0 0,-3 0-4 15,0 10-2-15,-2-5-4 16,-2-10-3-16,-3-2-11 15,-3-27-13 1,11-3-27-16,-13-42-52 0,0 0-31 16,4-50 0-16,4 3-1 15</inkml:trace>
          <inkml:trace contextRef="#ctx0" brushRef="#br0" timeOffset="-8.72697E7">11734 12648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0" timeOffset="-8.72694E7">12261 12029 85 0,'0'0'109'15,"0"0"5"-15,0 0 5 16,-2-24-43-16,24 43-28 16,-22-19 1-16,55 30-7 15,-21-13-8-15,23 20-5 16,-5 1-4-16,20 16-5 0,-6 0-4 15,11 21-4-15,-3 1-6 16,-4 13-2-16,-9 5-2 16,-9 8-1-16,-14 7-3 15,-14 2-1-15,-16 0-3 16,-18-7-2-16,-10 0-10 16,-22-15-23-16,10-2-93 15,-23-21-5-15,11-19-2 16,-11-32-3-16</inkml:trace>
          <inkml:trace contextRef="#ctx0" brushRef="#br0" timeOffset="-8.72802E7">5362 12785 1 0,'0'0'31'16,"0"0"44"0,-13-29-17-16,13 29-7 0,0 0 6 15,0 0 0-15,-11-29 0 16,11 29-5-16,0 0-3 15,0 0-8-15,0 0-4 16,0 0-5-16,0 0-5 16,0 0-6-16,0 0-4 15,-5 29-3-15,5 0-4 16,5 13 0-16,1 8-3 16,4 16 0-16,3 2-3 15,0 9 0-15,3-9-4 0,0-7-2 16,2-4-11-1,-7-20-17-15,13 8-29 16,-24-45-66-16,29 21-2 0,-29-21-4 16,31-37 1-16</inkml:trace>
          <inkml:trace contextRef="#ctx0" brushRef="#br0" timeOffset="-8.72795E7">5541 12756 123 0,'0'0'119'15,"0"0"1"-15,0 0 3 16,0 0-44-16,21-29-46 16,26 32-1-16,3-6-6 15,19 6-8-15,-1 0-7 16,11 2-6-16,-3 5-12 16,-10-4-20-16,10 12-38 15,-21-13-59-15,-5 3-5 16,-15-8 1-16,-9 3-5 0</inkml:trace>
          <inkml:trace contextRef="#ctx0" brushRef="#br0" timeOffset="-8.72797E7">5875 13361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0" timeOffset="-8.7279E7">7074 12041 136 0,'0'0'114'15,"-8"-29"3"-15,8 29 1 16,0 0-68-16,-29-8-15 16,29 8-1-16,-29 40-8 15,16 4-4-15,-10 6-5 0,2 21 1 16,-8 13-4-16,8 22 0 15,-6 4-2-15,9 11 1 16,2 5-3-16,14 3-1 16,4-5-3-16,17-6-1 15,7-10-1-15,16-13 1 16,5-19-3-16,16-10-1 16,6-19-3-16,2-15-4 15,2-6-11-15,-15-26-28 16,16 5-91-16,-29-21-4 15,-3 1-2-15,-29-14-5 16</inkml:trace>
          <inkml:trace contextRef="#ctx0" brushRef="#br0" timeOffset="-8.72723E7">7908 12747 88 0,'-5'-30'100'16,"5"30"2"-16,-10-35-26 16,10 35-19-16,0 0-8 15,0 0-7-15,0 0-5 16,0 0-8-16,0 0-4 16,0 0-3-16,20 33-5 15,5-9-2-15,4 3-3 16,11 6-2-16,7 1-4 15,7 3 2-15,6 0-4 16,7 3-2-16,-3 2-5 16,0-7-6-16,-2 4-13 15,-15-16-21-15,12 11-56 0,-27-14-29 16,-4 2-2-16,-28-22 0 16</inkml:trace>
          <inkml:trace contextRef="#ctx0" brushRef="#br0" timeOffset="-8.72719E7">8633 12522 90 0,'0'0'110'15,"2"-23"0"1,-2 23 5-16,0 0-68 16,8 40-6-16,4 7-1 0,-12-3-6 15,7 31-6-15,-9 6-6 16,7 31-3-16,-8 6-4 16,3 21 0-16,-5 2-8 15,5 7 0-15,-2 1-5 16,7-6-2-16,0-19-4 15,0-20-8-15,7-23-15 16,-9-36-33-16,24-20-67 0,-27-25-3 16,27-42 3-16,-19-18-3 15</inkml:trace>
        </inkml:traceGroup>
        <inkml:traceGroup>
          <inkml:annotationXML>
            <emma:emma xmlns:emma="http://www.w3.org/2003/04/emma" version="1.0">
              <emma:interpretation id="{4F51D425-D968-4292-A43F-03CBE83624C8}" emma:medium="tactile" emma:mode="ink">
                <msink:context xmlns:msink="http://schemas.microsoft.com/ink/2010/main" type="inkWord" rotatedBoundingBox="16454,12606 17318,12595 17337,14108 16473,14119"/>
              </emma:interpretation>
            </emma:emma>
          </inkml:annotationXML>
          <inkml:trace contextRef="#ctx0" brushRef="#br0" timeOffset="-8.72677E7">14255 12126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Group>
      </inkml:traceGroup>
    </inkml:traceGroup>
    <inkml:traceGroup>
      <inkml:annotationXML>
        <emma:emma xmlns:emma="http://www.w3.org/2003/04/emma" version="1.0">
          <emma:interpretation id="{20265BDA-FADB-4948-B2AA-F2BB14B00D1A}" emma:medium="tactile" emma:mode="ink">
            <msink:context xmlns:msink="http://schemas.microsoft.com/ink/2010/main" type="paragraph" rotatedBoundingBox="10821,16270 12789,16344 12778,16613 10811,16540" alignmentLevel="5"/>
          </emma:interpretation>
        </emma:emma>
      </inkml:annotationXML>
      <inkml:traceGroup>
        <inkml:annotationXML>
          <emma:emma xmlns:emma="http://www.w3.org/2003/04/emma" version="1.0">
            <emma:interpretation id="{3585D6F9-1D69-4F57-894C-9820BFCB488F}" emma:medium="tactile" emma:mode="ink">
              <msink:context xmlns:msink="http://schemas.microsoft.com/ink/2010/main" type="inkBullet" rotatedBoundingBox="10821,16279 11055,16288 11045,16549 10811,16540"/>
            </emma:interpretation>
          </emma:emma>
        </inkml:annotationXML>
        <inkml:trace contextRef="#ctx0" brushRef="#br0" timeOffset="-8.72666E7">8264 15752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Group>
      <inkml:traceGroup>
        <inkml:annotationXML>
          <emma:emma xmlns:emma="http://www.w3.org/2003/04/emma" version="1.0">
            <emma:interpretation id="{5DBA60B4-75E4-452F-8D82-1F9FF006FD3A}" emma:medium="tactile" emma:mode="ink">
              <msink:context xmlns:msink="http://schemas.microsoft.com/ink/2010/main" type="line" rotatedBoundingBox="11822,16308 12789,16344 12780,16562 11814,16526"/>
            </emma:interpretation>
          </emma:emma>
        </inkml:annotationXML>
        <inkml:traceGroup>
          <inkml:annotationXML>
            <emma:emma xmlns:emma="http://www.w3.org/2003/04/emma" version="1.0">
              <emma:interpretation id="{2051B4D7-E059-4D09-A2E0-502701E577AD}" emma:medium="tactile" emma:mode="ink">
                <msink:context xmlns:msink="http://schemas.microsoft.com/ink/2010/main" type="inkWord" rotatedBoundingBox="11822,16308 12002,16315 11995,16514 11815,16507"/>
              </emma:interpretation>
            </emma:emma>
          </inkml:annotationXML>
          <inkml:trace contextRef="#ctx0" brushRef="#br0" timeOffset="-8.7266E7">9291 15802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traceGroup>
        <inkml:traceGroup>
          <inkml:annotationXML>
            <emma:emma xmlns:emma="http://www.w3.org/2003/04/emma" version="1.0">
              <emma:interpretation id="{6053D097-61C8-413B-A8A5-EF4B2907BBB8}" emma:medium="tactile" emma:mode="ink">
                <msink:context xmlns:msink="http://schemas.microsoft.com/ink/2010/main" type="inkWord" rotatedBoundingBox="12522,16392 12786,16402 12780,16562 12516,16552"/>
              </emma:interpretation>
            </emma:emma>
          </inkml:annotationXML>
          <inkml:trace contextRef="#ctx0" brushRef="#br0" timeOffset="-8.72655E7">9963 15913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31D76C38-A891-4A54-9398-FCB048C3B904}" emma:medium="tactile" emma:mode="ink">
          <msink:context xmlns:msink="http://schemas.microsoft.com/ink/2010/main" type="inkDrawing"/>
        </emma:interpretation>
      </emma:emma>
    </inkml:annotationXML>
    <inkml:trace contextRef="#ctx0" brushRef="#br0">0 0 0,'0'0'0,"0"0"16,0 0-16,0 0 15,0 0-15,0 0 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4E7E7-6C21-4546-B32A-0D383DE387B2}" type="datetimeFigureOut">
              <a:rPr lang="en-US" smtClean="0"/>
              <a:t>7/2/2014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7EB3C-5F80-452D-B4B8-FC755A965A76}" type="slidenum">
              <a:rPr lang="en-US" smtClean="0"/>
              <a:t>‹#›</a:t>
            </a:fld>
            <a:endParaRPr lang="en-US"/>
          </a:p>
        </p:txBody>
      </p:sp>
    </p:spTree>
    <p:extLst>
      <p:ext uri="{BB962C8B-B14F-4D97-AF65-F5344CB8AC3E}">
        <p14:creationId xmlns:p14="http://schemas.microsoft.com/office/powerpoint/2010/main" val="294681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7EB3C-5F80-452D-B4B8-FC755A965A76}" type="slidenum">
              <a:rPr lang="en-US" smtClean="0"/>
              <a:t>4</a:t>
            </a:fld>
            <a:endParaRPr lang="en-US"/>
          </a:p>
        </p:txBody>
      </p:sp>
    </p:spTree>
    <p:extLst>
      <p:ext uri="{BB962C8B-B14F-4D97-AF65-F5344CB8AC3E}">
        <p14:creationId xmlns:p14="http://schemas.microsoft.com/office/powerpoint/2010/main" val="238410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8161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55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403860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43394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277949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22425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761772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315057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170478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42669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47590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578407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184714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1880874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7/2/2014 2:16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93499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461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039428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771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7345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24720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789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7/2/2014 2:16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8522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9244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99865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53051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085" y="1905001"/>
            <a:ext cx="10253487"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63083" y="4344459"/>
            <a:ext cx="10253488"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762" y="0"/>
            <a:ext cx="12190477" cy="1031746"/>
          </a:xfrm>
          <a:prstGeom prst="rect">
            <a:avLst/>
          </a:prstGeom>
        </p:spPr>
      </p:pic>
    </p:spTree>
    <p:extLst>
      <p:ext uri="{BB962C8B-B14F-4D97-AF65-F5344CB8AC3E}">
        <p14:creationId xmlns:p14="http://schemas.microsoft.com/office/powerpoint/2010/main" val="8263924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12190477" cy="1031746"/>
          </a:xfrm>
          <a:prstGeom prst="rect">
            <a:avLst/>
          </a:prstGeom>
        </p:spPr>
      </p:pic>
      <p:sp>
        <p:nvSpPr>
          <p:cNvPr id="2" name="Title 1"/>
          <p:cNvSpPr>
            <a:spLocks noGrp="1"/>
          </p:cNvSpPr>
          <p:nvPr>
            <p:ph type="ctrTitle"/>
          </p:nvPr>
        </p:nvSpPr>
        <p:spPr>
          <a:xfrm>
            <a:off x="963085" y="2365376"/>
            <a:ext cx="10253487"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63084" y="4344459"/>
            <a:ext cx="9390944"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25625" y="950651"/>
            <a:ext cx="9390944"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39557545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11768667" y="-317500"/>
            <a:ext cx="423333" cy="317500"/>
          </a:xfrm>
          <a:prstGeom prst="rect">
            <a:avLst/>
          </a:prstGeom>
          <a:noFill/>
        </p:spPr>
      </p:pic>
      <p:sp>
        <p:nvSpPr>
          <p:cNvPr id="5" name="Content Placeholder 2"/>
          <p:cNvSpPr>
            <a:spLocks noGrp="1"/>
          </p:cNvSpPr>
          <p:nvPr>
            <p:ph idx="1"/>
          </p:nvPr>
        </p:nvSpPr>
        <p:spPr>
          <a:xfrm>
            <a:off x="508000" y="1412876"/>
            <a:ext cx="11176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11264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11768667" y="-317500"/>
            <a:ext cx="423333" cy="317500"/>
          </a:xfrm>
          <a:prstGeom prst="rect">
            <a:avLst/>
          </a:prstGeom>
          <a:noFill/>
        </p:spPr>
      </p:pic>
      <p:sp>
        <p:nvSpPr>
          <p:cNvPr id="5" name="Content Placeholder 2"/>
          <p:cNvSpPr>
            <a:spLocks noGrp="1"/>
          </p:cNvSpPr>
          <p:nvPr>
            <p:ph idx="1"/>
          </p:nvPr>
        </p:nvSpPr>
        <p:spPr>
          <a:xfrm>
            <a:off x="508000" y="1412876"/>
            <a:ext cx="11176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5429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34843981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5351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9936869" y="6247682"/>
            <a:ext cx="1865433"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215873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9936869" y="6247682"/>
            <a:ext cx="1865433"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extLst>
      <p:ext uri="{BB962C8B-B14F-4D97-AF65-F5344CB8AC3E}">
        <p14:creationId xmlns:p14="http://schemas.microsoft.com/office/powerpoint/2010/main" val="3896393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793415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1848407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8710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762" y="0"/>
            <a:ext cx="12190477" cy="1031746"/>
          </a:xfrm>
          <a:prstGeom prst="rect">
            <a:avLst/>
          </a:prstGeom>
        </p:spPr>
      </p:pic>
    </p:spTree>
    <p:extLst>
      <p:ext uri="{BB962C8B-B14F-4D97-AF65-F5344CB8AC3E}">
        <p14:creationId xmlns:p14="http://schemas.microsoft.com/office/powerpoint/2010/main" val="26225818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226968" y="2365376"/>
            <a:ext cx="8117922" cy="1000270"/>
          </a:xfrm>
          <a:prstGeom prst="rect">
            <a:avLst/>
          </a:prstGeom>
          <a:noFill/>
        </p:spPr>
        <p:txBody>
          <a:bodyPr wrap="none" lIns="76197" tIns="38098" rIns="76197" bIns="38098" rtlCol="0">
            <a:spAutoFit/>
          </a:bodyPr>
          <a:lstStyle/>
          <a:p>
            <a:pPr defTabSz="914363"/>
            <a:r>
              <a:rPr lang="en-US" sz="6000" dirty="0" smtClean="0">
                <a:solidFill>
                  <a:srgbClr val="000000"/>
                </a:solidFill>
              </a:rPr>
              <a:t>WALK-IN GOES HERE</a:t>
            </a:r>
            <a:endParaRPr lang="en-US" sz="6000" dirty="0">
              <a:solidFill>
                <a:srgbClr val="000000"/>
              </a:solidFill>
            </a:endParaRPr>
          </a:p>
        </p:txBody>
      </p:sp>
    </p:spTree>
    <p:extLst>
      <p:ext uri="{BB962C8B-B14F-4D97-AF65-F5344CB8AC3E}">
        <p14:creationId xmlns:p14="http://schemas.microsoft.com/office/powerpoint/2010/main" val="32035757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2"/>
            <a:ext cx="11176000" cy="201285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4643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2"/>
            <a:ext cx="11176000" cy="201285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11349675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2D9B3-807F-4B33-9646-5B5D18043D19}"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420052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2D9B3-807F-4B33-9646-5B5D18043D19}"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35614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2D9B3-807F-4B33-9646-5B5D18043D19}" type="datetimeFigureOut">
              <a:rPr lang="en-US" smtClean="0"/>
              <a:t>7/2/2014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63446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2D9B3-807F-4B33-9646-5B5D18043D19}" type="datetimeFigureOut">
              <a:rPr lang="en-US" smtClean="0"/>
              <a:t>7/2/2014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132514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2D9B3-807F-4B33-9646-5B5D18043D19}" type="datetimeFigureOut">
              <a:rPr lang="en-US" smtClean="0"/>
              <a:t>7/2/2014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25388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2D9B3-807F-4B33-9646-5B5D18043D19}"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420324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2D9B3-807F-4B33-9646-5B5D18043D19}"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77253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2D9B3-807F-4B33-9646-5B5D18043D19}" type="datetimeFigureOut">
              <a:rPr lang="en-US" smtClean="0"/>
              <a:t>7/2/2014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C45AF-2345-41E7-9B51-40BE8C1BFEA6}" type="slidenum">
              <a:rPr lang="en-US" smtClean="0"/>
              <a:t>‹#›</a:t>
            </a:fld>
            <a:endParaRPr lang="en-US"/>
          </a:p>
        </p:txBody>
      </p:sp>
    </p:spTree>
    <p:extLst>
      <p:ext uri="{BB962C8B-B14F-4D97-AF65-F5344CB8AC3E}">
        <p14:creationId xmlns:p14="http://schemas.microsoft.com/office/powerpoint/2010/main" val="4034403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8"/>
            <a:ext cx="11176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08000" y="1412876"/>
            <a:ext cx="11176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ysClr val="windowText" lastClr="000000"/>
                </a:solidFill>
              </a:defRPr>
            </a:lvl1pPr>
          </a:lstStyle>
          <a:p>
            <a:pPr defTabSz="914363"/>
            <a:r>
              <a:rPr lang="en-US" smtClean="0">
                <a:latin typeface="Calibri" pitchFamily="34" charset="0"/>
              </a:rPr>
              <a:t>SMT@Microsoft</a:t>
            </a:r>
            <a:endParaRPr lang="en-US" dirty="0"/>
          </a:p>
        </p:txBody>
      </p:sp>
    </p:spTree>
    <p:extLst>
      <p:ext uri="{BB962C8B-B14F-4D97-AF65-F5344CB8AC3E}">
        <p14:creationId xmlns:p14="http://schemas.microsoft.com/office/powerpoint/2010/main" val="341326386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711" r:id="rId4"/>
    <p:sldLayoutId id="2147483690" r:id="rId5"/>
    <p:sldLayoutId id="2147483712"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7"/>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customXml" Target="../ink/ink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26.emf"/><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31.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image" Target="../media/image28.emf"/><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8.xml"/><Relationship Id="rId5"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3.emf"/><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a:t>
            </a:r>
            <a:endParaRPr lang="en-US" dirty="0"/>
          </a:p>
        </p:txBody>
      </p:sp>
      <p:sp>
        <p:nvSpPr>
          <p:cNvPr id="3" name="Subtitle 2"/>
          <p:cNvSpPr>
            <a:spLocks noGrp="1"/>
          </p:cNvSpPr>
          <p:nvPr>
            <p:ph type="subTitle" idx="1"/>
          </p:nvPr>
        </p:nvSpPr>
        <p:spPr/>
        <p:txBody>
          <a:bodyPr>
            <a:normAutofit lnSpcReduction="10000"/>
          </a:bodyPr>
          <a:lstStyle/>
          <a:p>
            <a:r>
              <a:rPr lang="en-US" dirty="0"/>
              <a:t>On the power/limits of dynamic symbolic </a:t>
            </a:r>
            <a:r>
              <a:rPr lang="en-US" dirty="0" smtClean="0"/>
              <a:t>execution</a:t>
            </a:r>
            <a:endParaRPr lang="en-US" dirty="0"/>
          </a:p>
          <a:p>
            <a:r>
              <a:rPr lang="en-US" dirty="0" smtClean="0"/>
              <a:t>(from </a:t>
            </a:r>
            <a:r>
              <a:rPr lang="en-US" dirty="0"/>
              <a:t>“Higher-order test generation”, Patrice Godefroid PLDI </a:t>
            </a:r>
            <a:r>
              <a:rPr lang="en-US" dirty="0" smtClean="0"/>
              <a:t>2011)</a:t>
            </a:r>
          </a:p>
          <a:p>
            <a:endParaRPr lang="en-US" dirty="0"/>
          </a:p>
          <a:p>
            <a:r>
              <a:rPr lang="en-US" dirty="0" smtClean="0"/>
              <a:t>Powering up DSE with </a:t>
            </a:r>
            <a:r>
              <a:rPr lang="en-US" dirty="0" err="1" smtClean="0"/>
              <a:t>Satisfiability</a:t>
            </a:r>
            <a:r>
              <a:rPr lang="en-US" dirty="0" smtClean="0"/>
              <a:t> Modulo Theories</a:t>
            </a:r>
            <a:endParaRPr lang="en-US" dirty="0"/>
          </a:p>
          <a:p>
            <a:endParaRPr lang="en-US" dirty="0" smtClean="0"/>
          </a:p>
        </p:txBody>
      </p:sp>
      <p:sp>
        <p:nvSpPr>
          <p:cNvPr id="4" name="TextBox 3"/>
          <p:cNvSpPr txBox="1"/>
          <p:nvPr/>
        </p:nvSpPr>
        <p:spPr>
          <a:xfrm>
            <a:off x="7277100" y="6337300"/>
            <a:ext cx="4758610" cy="369332"/>
          </a:xfrm>
          <a:prstGeom prst="rect">
            <a:avLst/>
          </a:prstGeom>
          <a:noFill/>
        </p:spPr>
        <p:txBody>
          <a:bodyPr wrap="none" rtlCol="0">
            <a:spAutoFit/>
          </a:bodyPr>
          <a:lstStyle/>
          <a:p>
            <a:r>
              <a:rPr lang="en-US" dirty="0" smtClean="0"/>
              <a:t>Thanks to Patrice Godefroid, Leonardo de Moura</a:t>
            </a:r>
            <a:endParaRPr lang="en-US" dirty="0"/>
          </a:p>
        </p:txBody>
      </p:sp>
    </p:spTree>
    <p:extLst>
      <p:ext uri="{BB962C8B-B14F-4D97-AF65-F5344CB8AC3E}">
        <p14:creationId xmlns:p14="http://schemas.microsoft.com/office/powerpoint/2010/main" val="172142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5" name="Text Placeholder 2"/>
          <p:cNvSpPr txBox="1">
            <a:spLocks/>
          </p:cNvSpPr>
          <p:nvPr/>
        </p:nvSpPr>
        <p:spPr>
          <a:xfrm>
            <a:off x="2731539" y="2774172"/>
            <a:ext cx="6664255" cy="1218795"/>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4400" b="1" dirty="0">
                <a:solidFill>
                  <a:srgbClr val="FF0000"/>
                </a:solidFill>
                <a:latin typeface="Calibri" pitchFamily="34" charset="0"/>
                <a:sym typeface="Symbol"/>
              </a:rPr>
              <a:t>Is formula </a:t>
            </a:r>
            <a:r>
              <a:rPr lang="en-US" sz="4400" b="1" i="1" dirty="0">
                <a:solidFill>
                  <a:srgbClr val="FF0000"/>
                </a:solidFill>
                <a:latin typeface="Calibri" pitchFamily="34" charset="0"/>
                <a:sym typeface="Symbol"/>
              </a:rPr>
              <a:t>F</a:t>
            </a:r>
            <a:r>
              <a:rPr lang="en-US" sz="4400" b="1" dirty="0">
                <a:solidFill>
                  <a:srgbClr val="FF0000"/>
                </a:solidFill>
                <a:latin typeface="Calibri" pitchFamily="34" charset="0"/>
                <a:sym typeface="Symbol"/>
              </a:rPr>
              <a:t> </a:t>
            </a:r>
            <a:r>
              <a:rPr lang="en-US" sz="4400" b="1" dirty="0" err="1">
                <a:solidFill>
                  <a:srgbClr val="FF0000"/>
                </a:solidFill>
                <a:latin typeface="Calibri" pitchFamily="34" charset="0"/>
                <a:sym typeface="Symbol"/>
              </a:rPr>
              <a:t>satisfiable</a:t>
            </a:r>
            <a:r>
              <a:rPr lang="en-US" sz="4400" b="1" dirty="0">
                <a:solidFill>
                  <a:srgbClr val="FF0000"/>
                </a:solidFill>
                <a:latin typeface="Calibri" pitchFamily="34" charset="0"/>
                <a:sym typeface="Symbol"/>
              </a:rPr>
              <a:t> modulo theory </a:t>
            </a:r>
            <a:r>
              <a:rPr lang="en-US" sz="4400" b="1" i="1" dirty="0">
                <a:solidFill>
                  <a:srgbClr val="FF0000"/>
                </a:solidFill>
                <a:latin typeface="Calibri" pitchFamily="34" charset="0"/>
                <a:sym typeface="Symbol"/>
              </a:rPr>
              <a:t>T </a:t>
            </a:r>
            <a:r>
              <a:rPr lang="en-US" sz="4400" b="1" dirty="0">
                <a:solidFill>
                  <a:srgbClr val="FF0000"/>
                </a:solidFill>
                <a:latin typeface="Calibri" pitchFamily="34" charset="0"/>
                <a:sym typeface="Symbol"/>
              </a:rPr>
              <a:t>? </a:t>
            </a:r>
          </a:p>
        </p:txBody>
      </p:sp>
      <p:sp>
        <p:nvSpPr>
          <p:cNvPr id="8" name="Rectangular Callout 7"/>
          <p:cNvSpPr/>
          <p:nvPr/>
        </p:nvSpPr>
        <p:spPr bwMode="auto">
          <a:xfrm>
            <a:off x="5362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000000"/>
                </a:solidFill>
              </a:rPr>
              <a:t>SMT solvers have specialized algorithms for </a:t>
            </a:r>
            <a:r>
              <a:rPr lang="en-US" sz="2800" i="1" dirty="0">
                <a:solidFill>
                  <a:srgbClr val="000000"/>
                </a:solidFill>
              </a:rPr>
              <a:t>T</a:t>
            </a:r>
          </a:p>
        </p:txBody>
      </p:sp>
    </p:spTree>
    <p:custDataLst>
      <p:tags r:id="rId1"/>
    </p:custDataLst>
    <p:extLst>
      <p:ext uri="{BB962C8B-B14F-4D97-AF65-F5344CB8AC3E}">
        <p14:creationId xmlns:p14="http://schemas.microsoft.com/office/powerpoint/2010/main" val="1758513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3"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3287269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8" name="Rectangle 7"/>
          <p:cNvSpPr/>
          <p:nvPr/>
        </p:nvSpPr>
        <p:spPr bwMode="auto">
          <a:xfrm>
            <a:off x="2537012" y="2238786"/>
            <a:ext cx="13267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9" name="Rectangle 8"/>
          <p:cNvSpPr/>
          <p:nvPr/>
        </p:nvSpPr>
        <p:spPr bwMode="auto">
          <a:xfrm>
            <a:off x="8600661" y="2262588"/>
            <a:ext cx="812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7409913" y="2255520"/>
            <a:ext cx="5686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1" name="Rectangle 10"/>
          <p:cNvSpPr/>
          <p:nvPr/>
        </p:nvSpPr>
        <p:spPr bwMode="auto">
          <a:xfrm>
            <a:off x="6953673" y="2246555"/>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3"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18538643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6" name="Rectangle 15"/>
          <p:cNvSpPr/>
          <p:nvPr/>
        </p:nvSpPr>
        <p:spPr bwMode="auto">
          <a:xfrm>
            <a:off x="4894730" y="2247751"/>
            <a:ext cx="70420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7" name="Rectangle 16"/>
          <p:cNvSpPr/>
          <p:nvPr/>
        </p:nvSpPr>
        <p:spPr bwMode="auto">
          <a:xfrm>
            <a:off x="5642850" y="2256715"/>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8" name="Rectangle 17"/>
          <p:cNvSpPr/>
          <p:nvPr/>
        </p:nvSpPr>
        <p:spPr bwMode="auto">
          <a:xfrm>
            <a:off x="4399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Array Theory</a:t>
            </a:r>
          </a:p>
        </p:txBody>
      </p:sp>
      <p:sp>
        <p:nvSpPr>
          <p:cNvPr id="9"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15462023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8" name="Rectangle 17"/>
          <p:cNvSpPr/>
          <p:nvPr/>
        </p:nvSpPr>
        <p:spPr bwMode="auto">
          <a:xfrm>
            <a:off x="4399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Array Theory</a:t>
            </a:r>
          </a:p>
        </p:txBody>
      </p:sp>
      <p:sp>
        <p:nvSpPr>
          <p:cNvPr id="20" name="Rectangle 19"/>
          <p:cNvSpPr/>
          <p:nvPr/>
        </p:nvSpPr>
        <p:spPr bwMode="auto">
          <a:xfrm>
            <a:off x="8337335" y="224894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21" name="Rectangle 20"/>
          <p:cNvSpPr/>
          <p:nvPr/>
        </p:nvSpPr>
        <p:spPr bwMode="auto">
          <a:xfrm>
            <a:off x="4564849" y="220292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23" name="Rectangle 22"/>
          <p:cNvSpPr/>
          <p:nvPr/>
        </p:nvSpPr>
        <p:spPr bwMode="auto">
          <a:xfrm>
            <a:off x="4409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err="1">
                <a:solidFill>
                  <a:srgbClr val="FFFFFF"/>
                </a:solidFill>
                <a:effectLst>
                  <a:outerShdw blurRad="38100" dist="38100" dir="2700000" algn="tl">
                    <a:srgbClr val="000000">
                      <a:alpha val="43137"/>
                    </a:srgbClr>
                  </a:outerShdw>
                </a:effectLst>
              </a:rPr>
              <a:t>Uninterpreted</a:t>
            </a:r>
            <a:r>
              <a:rPr lang="en-US" sz="2800" dirty="0">
                <a:solidFill>
                  <a:srgbClr val="FFFFFF"/>
                </a:solidFill>
                <a:effectLst>
                  <a:outerShdw blurRad="38100" dist="38100" dir="2700000" algn="tl">
                    <a:srgbClr val="000000">
                      <a:alpha val="43137"/>
                    </a:srgbClr>
                  </a:outerShdw>
                </a:effectLst>
              </a:rPr>
              <a:t> Functions</a:t>
            </a:r>
          </a:p>
        </p:txBody>
      </p:sp>
      <p:sp>
        <p:nvSpPr>
          <p:cNvPr id="10"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2996404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802296" y="2270202"/>
            <a:ext cx="8547652" cy="1335750"/>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FF0000"/>
                </a:solidFill>
                <a:latin typeface="Calibri" pitchFamily="34" charset="0"/>
                <a:cs typeface="Calibri" pitchFamily="34" charset="0"/>
                <a:sym typeface="Symbol"/>
              </a:rPr>
              <a:t>b + 2 </a:t>
            </a:r>
            <a:r>
              <a:rPr lang="en-US" sz="2800" dirty="0">
                <a:solidFill>
                  <a:srgbClr val="000000"/>
                </a:solidFill>
                <a:latin typeface="Calibri" pitchFamily="34" charset="0"/>
                <a:cs typeface="Calibri" pitchFamily="34" charset="0"/>
                <a:sym typeface="Symbol"/>
              </a:rPr>
              <a:t>= </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  and  f(read(write(a,b,3), </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-2)) ≠ f(</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-b+1)</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Substituting c by b+2</a:t>
            </a:r>
          </a:p>
        </p:txBody>
      </p:sp>
    </p:spTree>
    <p:extLst>
      <p:ext uri="{BB962C8B-B14F-4D97-AF65-F5344CB8AC3E}">
        <p14:creationId xmlns:p14="http://schemas.microsoft.com/office/powerpoint/2010/main" val="13669196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1335750"/>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a:t>
            </a:r>
            <a:r>
              <a:rPr lang="en-US" sz="2800" dirty="0">
                <a:solidFill>
                  <a:srgbClr val="FF0000"/>
                </a:solidFill>
                <a:latin typeface="Calibri" pitchFamily="34" charset="0"/>
                <a:cs typeface="Calibri" pitchFamily="34" charset="0"/>
                <a:sym typeface="Symbol"/>
              </a:rPr>
              <a:t>b+2-2</a:t>
            </a:r>
            <a:r>
              <a:rPr lang="en-US" sz="2800" dirty="0">
                <a:solidFill>
                  <a:srgbClr val="000000"/>
                </a:solidFill>
                <a:latin typeface="Calibri" pitchFamily="34" charset="0"/>
                <a:cs typeface="Calibri" pitchFamily="34" charset="0"/>
                <a:sym typeface="Symbol"/>
              </a:rPr>
              <a:t>)) ≠ f(</a:t>
            </a:r>
            <a:r>
              <a:rPr lang="en-US" sz="2800" dirty="0">
                <a:solidFill>
                  <a:srgbClr val="FF0000"/>
                </a:solidFill>
                <a:latin typeface="Calibri" pitchFamily="34" charset="0"/>
                <a:cs typeface="Calibri" pitchFamily="34" charset="0"/>
                <a:sym typeface="Symbol"/>
              </a:rPr>
              <a:t>b+2-b+1</a:t>
            </a:r>
            <a:r>
              <a:rPr lang="en-US" sz="2800" dirty="0">
                <a:solidFill>
                  <a:srgbClr val="000000"/>
                </a:solidFill>
                <a:latin typeface="Calibri" pitchFamily="34" charset="0"/>
                <a:cs typeface="Calibri" pitchFamily="34" charset="0"/>
                <a:sym typeface="Symbol"/>
              </a:rPr>
              <a: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Simplifying</a:t>
            </a:r>
          </a:p>
        </p:txBody>
      </p:sp>
    </p:spTree>
    <p:extLst>
      <p:ext uri="{BB962C8B-B14F-4D97-AF65-F5344CB8AC3E}">
        <p14:creationId xmlns:p14="http://schemas.microsoft.com/office/powerpoint/2010/main" val="32435672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861774"/>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a:t>
            </a:r>
            <a:r>
              <a:rPr lang="en-US" sz="2800" dirty="0">
                <a:solidFill>
                  <a:srgbClr val="FF0000"/>
                </a:solidFill>
                <a:latin typeface="Calibri" pitchFamily="34" charset="0"/>
                <a:cs typeface="Calibri" pitchFamily="34" charset="0"/>
                <a:sym typeface="Symbol"/>
              </a:rPr>
              <a:t>b</a:t>
            </a:r>
            <a:r>
              <a:rPr lang="en-US" sz="2800" dirty="0">
                <a:solidFill>
                  <a:srgbClr val="000000"/>
                </a:solidFill>
                <a:latin typeface="Calibri" pitchFamily="34" charset="0"/>
                <a:cs typeface="Calibri" pitchFamily="34" charset="0"/>
                <a:sym typeface="Symbol"/>
              </a:rPr>
              <a:t>)) ≠ f(</a:t>
            </a:r>
            <a:r>
              <a:rPr lang="en-US" sz="2800" dirty="0">
                <a:solidFill>
                  <a:srgbClr val="FF0000"/>
                </a:solidFill>
                <a:latin typeface="Calibri" pitchFamily="34" charset="0"/>
                <a:cs typeface="Calibri" pitchFamily="34" charset="0"/>
                <a:sym typeface="Symbol"/>
              </a:rPr>
              <a:t>3</a:t>
            </a:r>
            <a:r>
              <a:rPr lang="en-US" sz="2800" dirty="0">
                <a:solidFill>
                  <a:srgbClr val="000000"/>
                </a:solidFill>
                <a:latin typeface="Calibri" pitchFamily="34" charset="0"/>
                <a:cs typeface="Calibri" pitchFamily="34" charset="0"/>
                <a:sym typeface="Symbol"/>
              </a:rPr>
              <a: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1822663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2283702"/>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a:t>
            </a:r>
            <a:r>
              <a:rPr lang="en-US" sz="2800" dirty="0">
                <a:solidFill>
                  <a:srgbClr val="FF0000"/>
                </a:solidFill>
                <a:latin typeface="Calibri" pitchFamily="34" charset="0"/>
                <a:cs typeface="Calibri" pitchFamily="34" charset="0"/>
                <a:sym typeface="Symbol"/>
              </a:rPr>
              <a:t>read(write(a,b,3), b)</a:t>
            </a:r>
            <a:r>
              <a:rPr lang="en-US" sz="2800" dirty="0">
                <a:solidFill>
                  <a:srgbClr val="000000"/>
                </a:solidFill>
                <a:latin typeface="Calibri" pitchFamily="34" charset="0"/>
                <a:cs typeface="Calibri" pitchFamily="34" charset="0"/>
                <a:sym typeface="Symbol"/>
              </a:rPr>
              <a:t>) ≠ f(3)</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Applying array theory axiom</a:t>
            </a: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 </a:t>
            </a:r>
            <a:r>
              <a:rPr lang="en-US" sz="2800" dirty="0" err="1">
                <a:solidFill>
                  <a:srgbClr val="000000"/>
                </a:solidFill>
                <a:latin typeface="Calibri" pitchFamily="34" charset="0"/>
                <a:cs typeface="Calibri" pitchFamily="34" charset="0"/>
                <a:sym typeface="Symbol"/>
              </a:rPr>
              <a:t>forall</a:t>
            </a:r>
            <a:r>
              <a:rPr lang="en-US" sz="2800" dirty="0">
                <a:solidFill>
                  <a:srgbClr val="000000"/>
                </a:solidFill>
                <a:latin typeface="Calibri" pitchFamily="34" charset="0"/>
                <a:cs typeface="Calibri" pitchFamily="34" charset="0"/>
                <a:sym typeface="Symbol"/>
              </a:rPr>
              <a:t> </a:t>
            </a:r>
            <a:r>
              <a:rPr lang="en-US" sz="2800" dirty="0" err="1">
                <a:solidFill>
                  <a:srgbClr val="000000"/>
                </a:solidFill>
                <a:latin typeface="Calibri" pitchFamily="34" charset="0"/>
                <a:cs typeface="Calibri" pitchFamily="34" charset="0"/>
                <a:sym typeface="Symbol"/>
              </a:rPr>
              <a:t>a,i,v</a:t>
            </a:r>
            <a:r>
              <a:rPr lang="en-US" sz="2800" dirty="0">
                <a:solidFill>
                  <a:srgbClr val="000000"/>
                </a:solidFill>
                <a:latin typeface="Calibri" pitchFamily="34" charset="0"/>
                <a:cs typeface="Calibri" pitchFamily="34" charset="0"/>
                <a:sym typeface="Symbol"/>
              </a:rPr>
              <a:t>: read(write(</a:t>
            </a:r>
            <a:r>
              <a:rPr lang="en-US" sz="2800" dirty="0" err="1">
                <a:solidFill>
                  <a:srgbClr val="000000"/>
                </a:solidFill>
                <a:latin typeface="Calibri" pitchFamily="34" charset="0"/>
                <a:cs typeface="Calibri" pitchFamily="34" charset="0"/>
                <a:sym typeface="Symbol"/>
              </a:rPr>
              <a:t>a,i,v</a:t>
            </a:r>
            <a:r>
              <a:rPr lang="en-US" sz="2800" dirty="0">
                <a:solidFill>
                  <a:srgbClr val="000000"/>
                </a:solidFill>
                <a:latin typeface="Calibri" pitchFamily="34" charset="0"/>
                <a:cs typeface="Calibri" pitchFamily="34" charset="0"/>
                <a:sym typeface="Symbol"/>
              </a:rPr>
              <a:t>), i) = v</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31827785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1809726"/>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a:t>
            </a:r>
            <a:r>
              <a:rPr lang="en-US" sz="2800" dirty="0">
                <a:solidFill>
                  <a:srgbClr val="FF0000"/>
                </a:solidFill>
                <a:latin typeface="Calibri" pitchFamily="34" charset="0"/>
                <a:cs typeface="Calibri" pitchFamily="34" charset="0"/>
                <a:sym typeface="Symbol"/>
              </a:rPr>
              <a:t>f(3) ≠ f(3)</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b="1" dirty="0">
                <a:solidFill>
                  <a:srgbClr val="FF0000"/>
                </a:solidFill>
                <a:latin typeface="Calibri" pitchFamily="34" charset="0"/>
                <a:cs typeface="Calibri" pitchFamily="34" charset="0"/>
                <a:sym typeface="Symbol"/>
              </a:rPr>
              <a:t>Inconsistent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8395612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3085519" y="1734348"/>
              <a:ext cx="5298120" cy="3413520"/>
            </p14:xfrm>
          </p:contentPart>
        </mc:Choice>
        <mc:Fallback xmlns="">
          <p:pic>
            <p:nvPicPr>
              <p:cNvPr id="11" name="Ink 10"/>
              <p:cNvPicPr/>
              <p:nvPr/>
            </p:nvPicPr>
            <p:blipFill>
              <a:blip r:embed="rId3"/>
              <a:stretch>
                <a:fillRect/>
              </a:stretch>
            </p:blipFill>
            <p:spPr>
              <a:xfrm>
                <a:off x="3070759" y="1718508"/>
                <a:ext cx="5322600" cy="3445920"/>
              </a:xfrm>
              <a:prstGeom prst="rect">
                <a:avLst/>
              </a:prstGeom>
            </p:spPr>
          </p:pic>
        </mc:Fallback>
      </mc:AlternateContent>
    </p:spTree>
    <p:extLst>
      <p:ext uri="{BB962C8B-B14F-4D97-AF65-F5344CB8AC3E}">
        <p14:creationId xmlns:p14="http://schemas.microsoft.com/office/powerpoint/2010/main" val="129585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05000" y="230188"/>
            <a:ext cx="8382000" cy="664797"/>
          </a:xfrm>
        </p:spPr>
        <p:txBody>
          <a:bodyPr/>
          <a:lstStyle/>
          <a:p>
            <a:r>
              <a:rPr>
                <a:sym typeface="Symbol"/>
              </a:rPr>
              <a:t>SMT : Basic Architecture</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Equality + UF</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Arithmetic</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Bit-vectors</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a:t>
            </a:r>
            <a:endParaRPr lang="en-US" sz="3300" dirty="0">
              <a:solidFill>
                <a:schemeClr val="bg1"/>
              </a:solidFill>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lang="en-US" sz="2400" dirty="0">
                <a:solidFill>
                  <a:schemeClr val="bg1"/>
                </a:solidFill>
                <a:latin typeface="Calibri" pitchFamily="34" charset="0"/>
                <a:cs typeface="Calibri" pitchFamily="34" charset="0"/>
              </a:rPr>
              <a:t>Case Analysis</a:t>
            </a:r>
          </a:p>
        </p:txBody>
      </p:sp>
    </p:spTree>
    <p:extLst>
      <p:ext uri="{BB962C8B-B14F-4D97-AF65-F5344CB8AC3E}">
        <p14:creationId xmlns:p14="http://schemas.microsoft.com/office/powerpoint/2010/main" val="2561501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dirty="0" smtClean="0">
                <a:latin typeface="Calibri" pitchFamily="34" charset="0"/>
                <a:sym typeface="Symbol"/>
              </a:rPr>
              <a:t>DPLL</a:t>
            </a:r>
            <a:endParaRPr spc="-167" dirty="0">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2886944"/>
          </a:xfrm>
        </p:spPr>
        <p:txBody>
          <a:bodyPr/>
          <a:lstStyle/>
          <a:p>
            <a:pPr>
              <a:buNone/>
            </a:pPr>
            <a:r>
              <a:rPr lang="en-US" dirty="0" smtClean="0"/>
              <a:t>The</a:t>
            </a:r>
            <a:r>
              <a:rPr lang="en-US" dirty="0"/>
              <a:t> Davis–Putnam–</a:t>
            </a:r>
            <a:r>
              <a:rPr lang="en-US" dirty="0" err="1"/>
              <a:t>Logemann</a:t>
            </a:r>
            <a:r>
              <a:rPr lang="en-US" dirty="0"/>
              <a:t>–Loveland (DPLL) </a:t>
            </a:r>
            <a:r>
              <a:rPr lang="en-US" dirty="0" smtClean="0"/>
              <a:t/>
            </a:r>
            <a:br>
              <a:rPr lang="en-US" dirty="0" smtClean="0"/>
            </a:br>
            <a:r>
              <a:rPr lang="en-US" dirty="0" smtClean="0"/>
              <a:t>algorithm tries to find a satisfying assignment for logic formulae in conjunctive normal form (CNF).</a:t>
            </a:r>
          </a:p>
          <a:p>
            <a:pPr>
              <a:buNone/>
            </a:pPr>
            <a:endParaRPr lang="en-US" dirty="0" smtClean="0"/>
          </a:p>
          <a:p>
            <a:pPr>
              <a:buNone/>
            </a:pPr>
            <a:r>
              <a:rPr lang="en-US" dirty="0" smtClean="0"/>
              <a:t>DPLL is </a:t>
            </a:r>
            <a:r>
              <a:rPr lang="en-US" dirty="0"/>
              <a:t>a complete, backtracking-based search algorithm for deciding the </a:t>
            </a:r>
            <a:r>
              <a:rPr lang="en-US" dirty="0" err="1"/>
              <a:t>satisfiability</a:t>
            </a:r>
            <a:r>
              <a:rPr lang="en-US" dirty="0"/>
              <a:t> of propositional logic formulae </a:t>
            </a:r>
            <a:r>
              <a:rPr lang="en-US" dirty="0" smtClean="0"/>
              <a:t>in conjunctive </a:t>
            </a:r>
            <a:r>
              <a:rPr lang="en-US" dirty="0"/>
              <a:t>normal </a:t>
            </a:r>
            <a:r>
              <a:rPr lang="en-US" dirty="0" smtClean="0"/>
              <a:t>form.</a:t>
            </a:r>
          </a:p>
        </p:txBody>
      </p:sp>
    </p:spTree>
    <p:extLst>
      <p:ext uri="{BB962C8B-B14F-4D97-AF65-F5344CB8AC3E}">
        <p14:creationId xmlns:p14="http://schemas.microsoft.com/office/powerpoint/2010/main" val="157239804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dirty="0" smtClean="0">
                <a:latin typeface="Calibri" pitchFamily="34" charset="0"/>
                <a:sym typeface="Symbol"/>
              </a:rPr>
              <a:t>DPLL (abstract view)</a:t>
            </a:r>
            <a:endParaRPr spc="-167" dirty="0">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2000548"/>
          </a:xfrm>
        </p:spPr>
        <p:txBody>
          <a:bodyPr/>
          <a:lstStyle/>
          <a:p>
            <a:pPr algn="ctr">
              <a:buNone/>
            </a:pPr>
            <a:r>
              <a:rPr lang="en-US" sz="3200" dirty="0">
                <a:sym typeface="Symbol"/>
              </a:rPr>
              <a:t>evolving</a:t>
            </a:r>
          </a:p>
          <a:p>
            <a:pPr algn="ctr">
              <a:buNone/>
            </a:pPr>
            <a:endParaRPr lang="en-US" sz="3200" dirty="0">
              <a:sym typeface="Symbol"/>
            </a:endParaRPr>
          </a:p>
          <a:p>
            <a:pPr algn="ctr">
              <a:buNone/>
            </a:pPr>
            <a:r>
              <a:rPr lang="en-US" sz="3200" dirty="0">
                <a:sym typeface="Symbol"/>
              </a:rPr>
              <a:t>M | F</a:t>
            </a:r>
          </a:p>
          <a:p>
            <a:pPr algn="ctr">
              <a:buNone/>
            </a:pPr>
            <a:endParaRPr lang="en-US" dirty="0">
              <a:sym typeface="Symbol"/>
            </a:endParaRPr>
          </a:p>
        </p:txBody>
      </p:sp>
      <p:sp>
        <p:nvSpPr>
          <p:cNvPr id="5" name="Rounded Rectangular Callout 4"/>
          <p:cNvSpPr/>
          <p:nvPr/>
        </p:nvSpPr>
        <p:spPr bwMode="auto">
          <a:xfrm>
            <a:off x="3149600" y="3532769"/>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chemeClr val="bg1"/>
                </a:solidFill>
                <a:latin typeface="Segoe" pitchFamily="34" charset="0"/>
              </a:rPr>
              <a:t>Partial model</a:t>
            </a:r>
          </a:p>
        </p:txBody>
      </p:sp>
      <p:sp>
        <p:nvSpPr>
          <p:cNvPr id="6" name="Rounded Rectangular Callout 5"/>
          <p:cNvSpPr/>
          <p:nvPr/>
        </p:nvSpPr>
        <p:spPr bwMode="auto">
          <a:xfrm>
            <a:off x="6380480" y="3746129"/>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chemeClr val="bg1"/>
                </a:solidFill>
                <a:latin typeface="Segoe" pitchFamily="34" charset="0"/>
              </a:rPr>
              <a:t>Set of clauses</a:t>
            </a:r>
          </a:p>
        </p:txBody>
      </p:sp>
    </p:spTree>
    <p:extLst>
      <p:ext uri="{BB962C8B-B14F-4D97-AF65-F5344CB8AC3E}">
        <p14:creationId xmlns:p14="http://schemas.microsoft.com/office/powerpoint/2010/main" val="127541744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Guessing</a:t>
            </a:r>
          </a:p>
        </p:txBody>
      </p:sp>
      <p:sp>
        <p:nvSpPr>
          <p:cNvPr id="5" name="Rectangle 4"/>
          <p:cNvSpPr/>
          <p:nvPr/>
        </p:nvSpPr>
        <p:spPr>
          <a:xfrm>
            <a:off x="1524000" y="3764747"/>
            <a:ext cx="4094480"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q </a:t>
            </a:r>
            <a:r>
              <a:rPr lang="en-US" sz="2800" dirty="0">
                <a:solidFill>
                  <a:schemeClr val="bg1"/>
                </a:solidFill>
                <a:latin typeface="Calibri" pitchFamily="34" charset="0"/>
                <a:sym typeface="Symbol"/>
              </a:rPr>
              <a:t>| p  q, q  r</a:t>
            </a: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3" y="2181871"/>
            <a:ext cx="3289683" cy="954107"/>
          </a:xfrm>
          <a:prstGeom prst="rect">
            <a:avLst/>
          </a:prstGeom>
        </p:spPr>
        <p:txBody>
          <a:bodyPr wrap="none">
            <a:spAutoFit/>
          </a:bodyPr>
          <a:lstStyle/>
          <a:p>
            <a:pPr lvl="1"/>
            <a:r>
              <a:rPr lang="en-US" sz="2800" dirty="0">
                <a:solidFill>
                  <a:schemeClr val="bg1"/>
                </a:solidFill>
                <a:latin typeface="Calibri" pitchFamily="34" charset="0"/>
                <a:sym typeface="Symbol"/>
              </a:rPr>
              <a:t> p  |  p  q, q  r</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414837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Deducing</a:t>
            </a:r>
          </a:p>
        </p:txBody>
      </p:sp>
      <p:sp>
        <p:nvSpPr>
          <p:cNvPr id="5" name="Rectangle 4"/>
          <p:cNvSpPr/>
          <p:nvPr/>
        </p:nvSpPr>
        <p:spPr>
          <a:xfrm>
            <a:off x="1859280" y="3734267"/>
            <a:ext cx="4094480"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s</a:t>
            </a:r>
            <a:r>
              <a:rPr lang="en-US" sz="2800" dirty="0">
                <a:solidFill>
                  <a:schemeClr val="bg1"/>
                </a:solidFill>
                <a:latin typeface="Calibri" pitchFamily="34" charset="0"/>
                <a:sym typeface="Symbol"/>
              </a:rPr>
              <a:t>| p  q, p  s</a:t>
            </a: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3" y="2181871"/>
            <a:ext cx="3289683" cy="954107"/>
          </a:xfrm>
          <a:prstGeom prst="rect">
            <a:avLst/>
          </a:prstGeom>
        </p:spPr>
        <p:txBody>
          <a:bodyPr wrap="none">
            <a:spAutoFit/>
          </a:bodyPr>
          <a:lstStyle/>
          <a:p>
            <a:pPr lvl="1"/>
            <a:r>
              <a:rPr lang="en-US" sz="2800" dirty="0">
                <a:solidFill>
                  <a:schemeClr val="bg1"/>
                </a:solidFill>
                <a:latin typeface="Calibri" pitchFamily="34" charset="0"/>
                <a:sym typeface="Symbol"/>
              </a:rPr>
              <a:t> </a:t>
            </a:r>
            <a:r>
              <a:rPr lang="en-US" sz="2800" dirty="0">
                <a:solidFill>
                  <a:srgbClr val="FF0000"/>
                </a:solidFill>
                <a:latin typeface="Calibri" pitchFamily="34" charset="0"/>
                <a:sym typeface="Symbol"/>
              </a:rPr>
              <a:t>p </a:t>
            </a:r>
            <a:r>
              <a:rPr lang="en-US" sz="2800" dirty="0">
                <a:solidFill>
                  <a:schemeClr val="bg1"/>
                </a:solidFill>
                <a:latin typeface="Calibri" pitchFamily="34" charset="0"/>
                <a:sym typeface="Symbol"/>
              </a:rPr>
              <a:t> |  p  q, </a:t>
            </a:r>
            <a:r>
              <a:rPr lang="en-US" sz="2800" dirty="0">
                <a:solidFill>
                  <a:srgbClr val="FF0000"/>
                </a:solidFill>
                <a:latin typeface="Calibri" pitchFamily="34" charset="0"/>
                <a:sym typeface="Symbol"/>
              </a:rPr>
              <a:t>p</a:t>
            </a:r>
            <a:r>
              <a:rPr lang="en-US" sz="2800" dirty="0">
                <a:solidFill>
                  <a:schemeClr val="bg1"/>
                </a:solidFill>
                <a:latin typeface="Calibri" pitchFamily="34" charset="0"/>
                <a:sym typeface="Symbol"/>
              </a:rPr>
              <a:t>  s</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3643422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Backtracking</a:t>
            </a:r>
          </a:p>
        </p:txBody>
      </p:sp>
      <p:sp>
        <p:nvSpPr>
          <p:cNvPr id="5" name="Rectangle 4"/>
          <p:cNvSpPr/>
          <p:nvPr/>
        </p:nvSpPr>
        <p:spPr>
          <a:xfrm>
            <a:off x="2458720" y="3785067"/>
            <a:ext cx="4823529"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s</a:t>
            </a:r>
            <a:r>
              <a:rPr lang="en-US" sz="2800" dirty="0">
                <a:solidFill>
                  <a:schemeClr val="bg1"/>
                </a:solidFill>
                <a:latin typeface="Calibri" pitchFamily="34" charset="0"/>
                <a:sym typeface="Symbol"/>
              </a:rPr>
              <a:t>| p  q, s  q, </a:t>
            </a:r>
            <a:r>
              <a:rPr lang="en-US" sz="2800" dirty="0">
                <a:solidFill>
                  <a:srgbClr val="FF0000"/>
                </a:solidFill>
                <a:latin typeface="Calibri" pitchFamily="34" charset="0"/>
                <a:sym typeface="Symbol"/>
              </a:rPr>
              <a:t>p q</a:t>
            </a:r>
            <a:endParaRPr lang="en-US" sz="2800" dirty="0">
              <a:solidFill>
                <a:schemeClr val="bg1"/>
              </a:solidFill>
              <a:latin typeface="Calibri" pitchFamily="34" charset="0"/>
              <a:sym typeface="Symbol"/>
            </a:endParaRP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2" y="2181871"/>
            <a:ext cx="5440528" cy="954107"/>
          </a:xfrm>
          <a:prstGeom prst="rect">
            <a:avLst/>
          </a:prstGeom>
        </p:spPr>
        <p:txBody>
          <a:bodyPr wrap="none">
            <a:spAutoFit/>
          </a:bodyPr>
          <a:lstStyle/>
          <a:p>
            <a:pPr lvl="1"/>
            <a:r>
              <a:rPr lang="en-US" sz="2800" dirty="0">
                <a:solidFill>
                  <a:schemeClr val="bg1"/>
                </a:solidFill>
                <a:latin typeface="Calibri" pitchFamily="34" charset="0"/>
                <a:sym typeface="Symbol"/>
              </a:rPr>
              <a:t> </a:t>
            </a:r>
            <a:r>
              <a:rPr lang="en-US" sz="2800" dirty="0">
                <a:solidFill>
                  <a:srgbClr val="FF0000"/>
                </a:solidFill>
                <a:latin typeface="Calibri" pitchFamily="34" charset="0"/>
                <a:sym typeface="Symbol"/>
              </a:rPr>
              <a:t>p</a:t>
            </a:r>
            <a:r>
              <a:rPr lang="en-US" sz="2800" dirty="0">
                <a:solidFill>
                  <a:schemeClr val="bg1"/>
                </a:solidFill>
                <a:latin typeface="Calibri" pitchFamily="34" charset="0"/>
                <a:sym typeface="Symbol"/>
              </a:rPr>
              <a:t>, s,</a:t>
            </a:r>
            <a:r>
              <a:rPr lang="en-US" sz="2800" dirty="0">
                <a:solidFill>
                  <a:srgbClr val="FF0000"/>
                </a:solidFill>
                <a:latin typeface="Calibri" pitchFamily="34" charset="0"/>
                <a:sym typeface="Symbol"/>
              </a:rPr>
              <a:t>  q </a:t>
            </a:r>
            <a:r>
              <a:rPr lang="en-US" sz="2800" dirty="0">
                <a:solidFill>
                  <a:schemeClr val="bg1"/>
                </a:solidFill>
                <a:latin typeface="Calibri" pitchFamily="34" charset="0"/>
                <a:sym typeface="Symbol"/>
              </a:rPr>
              <a:t> |  p  q, s  q, </a:t>
            </a:r>
            <a:r>
              <a:rPr lang="en-US" sz="2800" dirty="0">
                <a:solidFill>
                  <a:srgbClr val="FF0000"/>
                </a:solidFill>
                <a:latin typeface="Calibri" pitchFamily="34" charset="0"/>
                <a:sym typeface="Symbol"/>
              </a:rPr>
              <a:t>p q</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3743729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044440"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Tree>
    <p:extLst>
      <p:ext uri="{BB962C8B-B14F-4D97-AF65-F5344CB8AC3E}">
        <p14:creationId xmlns:p14="http://schemas.microsoft.com/office/powerpoint/2010/main" val="114774128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 p</a:t>
            </a:r>
            <a:r>
              <a:rPr lang="en-US" sz="2400" baseline="-25000" dirty="0">
                <a:solidFill>
                  <a:srgbClr val="FF0000"/>
                </a:solidFill>
                <a:latin typeface="Calibri" pitchFamily="34" charset="0"/>
                <a:sym typeface="Symbol"/>
              </a:rPr>
              <a:t>4</a:t>
            </a:r>
            <a:r>
              <a:rPr lang="en-US" sz="2400" dirty="0">
                <a:solidFill>
                  <a:srgbClr val="FF0000"/>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82782597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 p</a:t>
            </a:r>
            <a:r>
              <a:rPr lang="en-US" sz="2400" baseline="-25000" dirty="0">
                <a:solidFill>
                  <a:srgbClr val="FF0000"/>
                </a:solidFill>
                <a:latin typeface="Calibri" pitchFamily="34" charset="0"/>
                <a:sym typeface="Symbol"/>
              </a:rPr>
              <a:t>4</a:t>
            </a:r>
            <a:r>
              <a:rPr lang="en-US" sz="2400" dirty="0">
                <a:solidFill>
                  <a:srgbClr val="FF0000"/>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1</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2</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3</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4</a:t>
            </a:r>
            <a:endParaRPr lang="en-US" sz="2400" dirty="0">
              <a:solidFill>
                <a:srgbClr val="0070C0"/>
              </a:solidFill>
              <a:latin typeface="Calibri" pitchFamily="34" charset="0"/>
              <a:sym typeface="Symbol"/>
            </a:endParaRPr>
          </a:p>
        </p:txBody>
      </p:sp>
    </p:spTree>
    <p:extLst>
      <p:ext uri="{BB962C8B-B14F-4D97-AF65-F5344CB8AC3E}">
        <p14:creationId xmlns:p14="http://schemas.microsoft.com/office/powerpoint/2010/main" val="14399622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103434"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 </a:t>
            </a:r>
            <a:r>
              <a:rPr lang="en-US" sz="2400" dirty="0">
                <a:solidFill>
                  <a:srgbClr val="FF0000"/>
                </a:solidFill>
                <a:latin typeface="Calibri" pitchFamily="34" charset="0"/>
                <a:sym typeface="Symbol"/>
              </a:rPr>
              <a:t> (</a:t>
            </a: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p</a:t>
            </a:r>
            <a:r>
              <a:rPr lang="en-US" sz="2400" baseline="-25000" dirty="0">
                <a:solidFill>
                  <a:srgbClr val="FF0000"/>
                </a:solidFill>
                <a:latin typeface="Calibri" pitchFamily="34" charset="0"/>
                <a:sym typeface="Symbol"/>
              </a:rPr>
              <a:t>2 </a:t>
            </a:r>
            <a:r>
              <a:rPr lang="en-US" sz="2400" dirty="0">
                <a:solidFill>
                  <a:srgbClr val="FF0000"/>
                </a:solidFill>
                <a:latin typeface="Calibri" pitchFamily="34" charset="0"/>
                <a:sym typeface="Symbol"/>
              </a:rPr>
              <a:t> (y = x + 1), </a:t>
            </a:r>
          </a:p>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3 </a:t>
            </a:r>
            <a:r>
              <a:rPr lang="en-US" sz="2400" dirty="0">
                <a:solidFill>
                  <a:srgbClr val="FF0000"/>
                </a:solidFill>
                <a:latin typeface="Calibri" pitchFamily="34" charset="0"/>
                <a:sym typeface="Symbol"/>
              </a:rPr>
              <a:t> (y</a:t>
            </a:r>
            <a:r>
              <a:rPr lang="en-US" sz="2400" dirty="0">
                <a:solidFill>
                  <a:srgbClr val="FF0000"/>
                </a:solidFill>
                <a:latin typeface="Calibri" pitchFamily="34" charset="0"/>
              </a:rPr>
              <a:t> </a:t>
            </a:r>
            <a:r>
              <a:rPr lang="en-US" sz="2400" dirty="0">
                <a:solidFill>
                  <a:srgbClr val="FF0000"/>
                </a:solidFill>
                <a:latin typeface="Calibri" pitchFamily="34" charset="0"/>
                <a:sym typeface="Symbol"/>
              </a:rPr>
              <a:t>&gt; 2), p</a:t>
            </a:r>
            <a:r>
              <a:rPr lang="en-US" sz="2400" baseline="-25000" dirty="0">
                <a:solidFill>
                  <a:srgbClr val="FF0000"/>
                </a:solidFill>
                <a:latin typeface="Calibri" pitchFamily="34" charset="0"/>
                <a:sym typeface="Symbol"/>
              </a:rPr>
              <a:t>4 </a:t>
            </a:r>
            <a:r>
              <a:rPr lang="en-US" sz="2400" dirty="0">
                <a:solidFill>
                  <a:srgbClr val="FF0000"/>
                </a:solidFill>
                <a:latin typeface="Calibri" pitchFamily="34" charset="0"/>
                <a:sym typeface="Symbol"/>
              </a:rPr>
              <a:t> (y</a:t>
            </a:r>
            <a:r>
              <a:rPr lang="en-US" sz="2400" dirty="0">
                <a:solidFill>
                  <a:srgbClr val="FF0000"/>
                </a:solidFill>
                <a:latin typeface="Calibri" pitchFamily="34" charset="0"/>
              </a:rPr>
              <a:t> &lt; 1</a:t>
            </a:r>
            <a:r>
              <a:rPr lang="en-US" sz="2400" dirty="0">
                <a:solidFill>
                  <a:srgbClr val="FF0000"/>
                </a:solidFill>
                <a:latin typeface="Calibri" pitchFamily="34" charset="0"/>
                <a:sym typeface="Symbol"/>
              </a:rPr>
              <a:t>)</a:t>
            </a:r>
            <a:endParaRPr lang="en-US" sz="2400" dirty="0">
              <a:solidFill>
                <a:srgbClr val="FF0000"/>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4</a:t>
            </a:r>
            <a:endParaRPr lang="en-US" sz="2400" dirty="0">
              <a:solidFill>
                <a:srgbClr val="FF0000"/>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0070C0"/>
                </a:solidFill>
                <a:latin typeface="Calibri" pitchFamily="34" charset="0"/>
              </a:rPr>
              <a:t>x </a:t>
            </a:r>
            <a:r>
              <a:rPr lang="en-US" sz="2400" dirty="0">
                <a:solidFill>
                  <a:srgbClr val="0070C0"/>
                </a:solidFill>
                <a:latin typeface="Calibri" pitchFamily="34" charset="0"/>
                <a:sym typeface="Symbol"/>
              </a:rPr>
              <a:t> 0, y = x + 1, </a:t>
            </a:r>
          </a:p>
          <a:p>
            <a:pPr marL="384954" indent="-384954">
              <a:lnSpc>
                <a:spcPct val="90000"/>
              </a:lnSpc>
              <a:spcBef>
                <a:spcPct val="20000"/>
              </a:spcBef>
              <a:buSzPct val="90000"/>
            </a:pPr>
            <a:r>
              <a:rPr lang="en-US" sz="2400" dirty="0">
                <a:solidFill>
                  <a:srgbClr val="0070C0"/>
                </a:solidFill>
                <a:latin typeface="Calibri" pitchFamily="34" charset="0"/>
                <a:sym typeface="Symbol"/>
              </a:rPr>
              <a:t>(y</a:t>
            </a:r>
            <a:r>
              <a:rPr lang="en-US" sz="2400" dirty="0">
                <a:solidFill>
                  <a:srgbClr val="0070C0"/>
                </a:solidFill>
                <a:latin typeface="Calibri" pitchFamily="34" charset="0"/>
              </a:rPr>
              <a:t> </a:t>
            </a:r>
            <a:r>
              <a:rPr lang="en-US" sz="2400" dirty="0">
                <a:solidFill>
                  <a:srgbClr val="0070C0"/>
                </a:solidFill>
                <a:latin typeface="Calibri" pitchFamily="34" charset="0"/>
                <a:sym typeface="Symbol"/>
              </a:rPr>
              <a:t>&gt; 2), y</a:t>
            </a:r>
            <a:r>
              <a:rPr lang="en-US" sz="2400" dirty="0">
                <a:solidFill>
                  <a:srgbClr val="0070C0"/>
                </a:solidFill>
                <a:latin typeface="Calibri" pitchFamily="34" charset="0"/>
              </a:rPr>
              <a:t> &lt; 1</a:t>
            </a:r>
          </a:p>
        </p:txBody>
      </p:sp>
    </p:spTree>
    <p:extLst>
      <p:ext uri="{BB962C8B-B14F-4D97-AF65-F5344CB8AC3E}">
        <p14:creationId xmlns:p14="http://schemas.microsoft.com/office/powerpoint/2010/main" val="36963481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2345" y="171691"/>
            <a:ext cx="9836295" cy="6368006"/>
          </a:xfrm>
          <a:prstGeom prst="rect">
            <a:avLst/>
          </a:prstGeom>
        </p:spPr>
      </p:pic>
    </p:spTree>
    <p:extLst>
      <p:ext uri="{BB962C8B-B14F-4D97-AF65-F5344CB8AC3E}">
        <p14:creationId xmlns:p14="http://schemas.microsoft.com/office/powerpoint/2010/main" val="277440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037066"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4</a:t>
            </a:r>
            <a:endParaRPr lang="en-US" sz="2400" dirty="0">
              <a:solidFill>
                <a:schemeClr val="bg1"/>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y = x + 1, </a:t>
            </a:r>
          </a:p>
          <a:p>
            <a:pPr marL="384954" indent="-384954">
              <a:lnSpc>
                <a:spcPct val="90000"/>
              </a:lnSpc>
              <a:spcBef>
                <a:spcPct val="20000"/>
              </a:spcBef>
              <a:buSzPct val="90000"/>
            </a:pPr>
            <a:r>
              <a:rPr lang="en-US" sz="2400" dirty="0">
                <a:solidFill>
                  <a:srgbClr val="FF0000"/>
                </a:solidFill>
                <a:latin typeface="Calibri" pitchFamily="34" charset="0"/>
                <a:sym typeface="Symbol"/>
              </a:rPr>
              <a:t>(y</a:t>
            </a:r>
            <a:r>
              <a:rPr lang="en-US" sz="2400" dirty="0">
                <a:solidFill>
                  <a:srgbClr val="FF0000"/>
                </a:solidFill>
                <a:latin typeface="Calibri" pitchFamily="34" charset="0"/>
              </a:rPr>
              <a:t> </a:t>
            </a:r>
            <a:r>
              <a:rPr lang="en-US" sz="2400" dirty="0">
                <a:solidFill>
                  <a:srgbClr val="FF0000"/>
                </a:solidFill>
                <a:latin typeface="Calibri" pitchFamily="34" charset="0"/>
                <a:sym typeface="Symbol"/>
              </a:rPr>
              <a:t>&gt; 2), y</a:t>
            </a:r>
            <a:r>
              <a:rPr lang="en-US" sz="2400" dirty="0">
                <a:solidFill>
                  <a:srgbClr val="FF0000"/>
                </a:solidFill>
                <a:latin typeface="Calibri" pitchFamily="34" charset="0"/>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Theory</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err="1">
                <a:solidFill>
                  <a:schemeClr val="bg1"/>
                </a:solidFill>
                <a:latin typeface="Calibri" pitchFamily="34" charset="0"/>
              </a:rPr>
              <a:t>Unsatisfiable</a:t>
            </a:r>
            <a:endParaRPr lang="en-US" sz="2400" dirty="0">
              <a:solidFill>
                <a:schemeClr val="bg1"/>
              </a:solidFill>
              <a:latin typeface="Calibri" pitchFamily="34" charset="0"/>
            </a:endParaRPr>
          </a:p>
          <a:p>
            <a:pPr marL="384954" indent="-384954">
              <a:lnSpc>
                <a:spcPct val="90000"/>
              </a:lnSpc>
              <a:spcBef>
                <a:spcPct val="20000"/>
              </a:spcBef>
              <a:buSzPct val="90000"/>
            </a:pPr>
            <a:r>
              <a:rPr lang="en-US" sz="2400" dirty="0">
                <a:solidFill>
                  <a:srgbClr val="0070C0"/>
                </a:solidFill>
                <a:latin typeface="Calibri" pitchFamily="34" charset="0"/>
              </a:rPr>
              <a:t>x </a:t>
            </a:r>
            <a:r>
              <a:rPr lang="en-US" sz="2400" dirty="0">
                <a:solidFill>
                  <a:srgbClr val="0070C0"/>
                </a:solidFill>
                <a:latin typeface="Calibri" pitchFamily="34" charset="0"/>
                <a:sym typeface="Symbol"/>
              </a:rPr>
              <a:t> 0, y = x + 1, y</a:t>
            </a:r>
            <a:r>
              <a:rPr lang="en-US" sz="2400" dirty="0">
                <a:solidFill>
                  <a:srgbClr val="0070C0"/>
                </a:solidFill>
                <a:latin typeface="Calibri" pitchFamily="34" charset="0"/>
              </a:rPr>
              <a:t> &lt; 1</a:t>
            </a:r>
          </a:p>
        </p:txBody>
      </p:sp>
    </p:spTree>
    <p:extLst>
      <p:ext uri="{BB962C8B-B14F-4D97-AF65-F5344CB8AC3E}">
        <p14:creationId xmlns:p14="http://schemas.microsoft.com/office/powerpoint/2010/main" val="289503285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4</a:t>
            </a:r>
            <a:endParaRPr lang="en-US" sz="2400" dirty="0">
              <a:solidFill>
                <a:schemeClr val="bg1"/>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y</a:t>
            </a:r>
            <a:r>
              <a:rPr lang="en-US" sz="2400" dirty="0">
                <a:solidFill>
                  <a:schemeClr val="bg1"/>
                </a:solidFill>
                <a:latin typeface="Calibri" pitchFamily="34" charset="0"/>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Theory</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err="1">
                <a:solidFill>
                  <a:schemeClr val="bg1"/>
                </a:solidFill>
                <a:latin typeface="Calibri" pitchFamily="34" charset="0"/>
              </a:rPr>
              <a:t>Unsatisfiable</a:t>
            </a:r>
            <a:endParaRPr lang="en-US" sz="2400" dirty="0">
              <a:solidFill>
                <a:schemeClr val="bg1"/>
              </a:solidFill>
              <a:latin typeface="Calibri" pitchFamily="34" charset="0"/>
            </a:endParaRPr>
          </a:p>
          <a:p>
            <a:pPr marL="384954" indent="-384954">
              <a:lnSpc>
                <a:spcPct val="90000"/>
              </a:lnSpc>
              <a:spcBef>
                <a:spcPct val="20000"/>
              </a:spcBef>
              <a:buSzPct val="90000"/>
            </a:pP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y = x + 1, y</a:t>
            </a:r>
            <a:r>
              <a:rPr lang="en-US" sz="2400" dirty="0">
                <a:solidFill>
                  <a:srgbClr val="FF0000"/>
                </a:solidFill>
                <a:latin typeface="Calibri" pitchFamily="34" charset="0"/>
              </a:rPr>
              <a:t> &lt; 1</a:t>
            </a:r>
          </a:p>
        </p:txBody>
      </p:sp>
      <p:sp>
        <p:nvSpPr>
          <p:cNvPr id="22" name="Left Arrow 21"/>
          <p:cNvSpPr/>
          <p:nvPr/>
        </p:nvSpPr>
        <p:spPr bwMode="auto">
          <a:xfrm>
            <a:off x="3512569"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3" name="Content Placeholder 2"/>
          <p:cNvSpPr txBox="1">
            <a:spLocks/>
          </p:cNvSpPr>
          <p:nvPr/>
        </p:nvSpPr>
        <p:spPr>
          <a:xfrm>
            <a:off x="1624775" y="5803213"/>
            <a:ext cx="2497393" cy="155119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rPr>
              <a:t>New Lemma</a:t>
            </a:r>
          </a:p>
          <a:p>
            <a:pPr marL="384954" indent="-384954">
              <a:lnSpc>
                <a:spcPct val="90000"/>
              </a:lnSpc>
              <a:spcBef>
                <a:spcPct val="20000"/>
              </a:spcBef>
              <a:buSzPct val="90000"/>
            </a:pP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1</a:t>
            </a: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2</a:t>
            </a: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4</a:t>
            </a:r>
            <a:endParaRPr lang="en-US" sz="2400" dirty="0">
              <a:solidFill>
                <a:srgbClr val="0070C0"/>
              </a:solidFill>
              <a:latin typeface="Calibri" pitchFamily="34" charset="0"/>
              <a:sym typeface="Symbol"/>
            </a:endParaRPr>
          </a:p>
          <a:p>
            <a:pPr marL="384954" indent="-384954">
              <a:lnSpc>
                <a:spcPct val="90000"/>
              </a:lnSpc>
              <a:spcBef>
                <a:spcPct val="20000"/>
              </a:spcBef>
              <a:buSzPct val="90000"/>
            </a:pPr>
            <a:endParaRPr lang="en-US" sz="2400" dirty="0">
              <a:solidFill>
                <a:schemeClr val="bg1"/>
              </a:solidFill>
              <a:latin typeface="Calibri" pitchFamily="34" charset="0"/>
            </a:endParaRPr>
          </a:p>
          <a:p>
            <a:pPr marL="384954" indent="-384954">
              <a:lnSpc>
                <a:spcPct val="90000"/>
              </a:lnSpc>
              <a:spcBef>
                <a:spcPct val="20000"/>
              </a:spcBef>
              <a:buSzPct val="90000"/>
            </a:pPr>
            <a:endParaRPr lang="en-US" sz="2400" dirty="0">
              <a:solidFill>
                <a:schemeClr val="bg1"/>
              </a:solidFill>
              <a:latin typeface="Calibri" pitchFamily="34" charset="0"/>
            </a:endParaRPr>
          </a:p>
        </p:txBody>
      </p:sp>
    </p:spTree>
    <p:extLst>
      <p:ext uri="{BB962C8B-B14F-4D97-AF65-F5344CB8AC3E}">
        <p14:creationId xmlns:p14="http://schemas.microsoft.com/office/powerpoint/2010/main" val="4973434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Theory</a:t>
            </a:r>
            <a:endParaRPr lang="en-US" dirty="0"/>
          </a:p>
        </p:txBody>
      </p:sp>
      <p:sp>
        <p:nvSpPr>
          <p:cNvPr id="5" name="Rectangle 4"/>
          <p:cNvSpPr/>
          <p:nvPr/>
        </p:nvSpPr>
        <p:spPr>
          <a:xfrm>
            <a:off x="3048000" y="3105835"/>
            <a:ext cx="6096000" cy="646331"/>
          </a:xfrm>
          <a:prstGeom prst="rect">
            <a:avLst/>
          </a:prstGeom>
        </p:spPr>
        <p:txBody>
          <a:bodyPr>
            <a:spAutoFit/>
          </a:bodyPr>
          <a:lstStyle/>
          <a:p>
            <a:r>
              <a:rPr lang="en-US" dirty="0"/>
              <a:t>c:\Program Files (x86)\</a:t>
            </a:r>
            <a:r>
              <a:rPr lang="en-US" dirty="0" err="1"/>
              <a:t>XEmacs</a:t>
            </a:r>
            <a:r>
              <a:rPr lang="en-US" dirty="0"/>
              <a:t>\XEmacs-21.4.22\i586-pc-win32\</a:t>
            </a:r>
          </a:p>
        </p:txBody>
      </p:sp>
      <p:pic>
        <p:nvPicPr>
          <p:cNvPr id="6" name="Picture 5"/>
          <p:cNvPicPr>
            <a:picLocks noChangeAspect="1"/>
          </p:cNvPicPr>
          <p:nvPr/>
        </p:nvPicPr>
        <p:blipFill>
          <a:blip r:embed="rId2"/>
          <a:stretch>
            <a:fillRect/>
          </a:stretch>
        </p:blipFill>
        <p:spPr>
          <a:xfrm>
            <a:off x="657225" y="2624137"/>
            <a:ext cx="10877550" cy="1609725"/>
          </a:xfrm>
          <a:prstGeom prst="rect">
            <a:avLst/>
          </a:prstGeom>
        </p:spPr>
      </p:pic>
    </p:spTree>
    <p:extLst>
      <p:ext uri="{BB962C8B-B14F-4D97-AF65-F5344CB8AC3E}">
        <p14:creationId xmlns:p14="http://schemas.microsoft.com/office/powerpoint/2010/main" val="42012101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Theory: a more familiar notation</a:t>
            </a:r>
            <a:endParaRPr lang="en-US" dirty="0"/>
          </a:p>
        </p:txBody>
      </p:sp>
      <p:sp>
        <p:nvSpPr>
          <p:cNvPr id="4" name="Footer Placeholder 3"/>
          <p:cNvSpPr>
            <a:spLocks noGrp="1"/>
          </p:cNvSpPr>
          <p:nvPr>
            <p:ph type="ftr" sz="quarter" idx="4294967295"/>
          </p:nvPr>
        </p:nvSpPr>
        <p:spPr>
          <a:xfrm>
            <a:off x="4165600" y="6356351"/>
            <a:ext cx="3860800" cy="365125"/>
          </a:xfrm>
        </p:spPr>
        <p:txBody>
          <a:bodyPr/>
          <a:lstStyle/>
          <a:p>
            <a:r>
              <a:rPr lang="en-US" smtClean="0">
                <a:latin typeface="Calibri" pitchFamily="34" charset="0"/>
              </a:rPr>
              <a:t>SMT@Microsoft</a:t>
            </a:r>
            <a:endParaRPr lang="en-US" dirty="0"/>
          </a:p>
        </p:txBody>
      </p:sp>
      <p:sp>
        <p:nvSpPr>
          <p:cNvPr id="5" name="Rectangle 4"/>
          <p:cNvSpPr/>
          <p:nvPr/>
        </p:nvSpPr>
        <p:spPr>
          <a:xfrm>
            <a:off x="3048000" y="3105835"/>
            <a:ext cx="6096000" cy="646331"/>
          </a:xfrm>
          <a:prstGeom prst="rect">
            <a:avLst/>
          </a:prstGeom>
        </p:spPr>
        <p:txBody>
          <a:bodyPr>
            <a:spAutoFit/>
          </a:bodyPr>
          <a:lstStyle/>
          <a:p>
            <a:r>
              <a:rPr lang="en-US" dirty="0"/>
              <a:t>c:\Program Files (x86)\</a:t>
            </a:r>
            <a:r>
              <a:rPr lang="en-US" dirty="0" err="1"/>
              <a:t>XEmacs</a:t>
            </a:r>
            <a:r>
              <a:rPr lang="en-US" dirty="0"/>
              <a:t>\XEmacs-21.4.22\i586-pc-win32\</a:t>
            </a:r>
          </a:p>
        </p:txBody>
      </p:sp>
      <p:pic>
        <p:nvPicPr>
          <p:cNvPr id="3" name="Picture 2"/>
          <p:cNvPicPr>
            <a:picLocks noChangeAspect="1"/>
          </p:cNvPicPr>
          <p:nvPr/>
        </p:nvPicPr>
        <p:blipFill>
          <a:blip r:embed="rId2"/>
          <a:stretch>
            <a:fillRect/>
          </a:stretch>
        </p:blipFill>
        <p:spPr>
          <a:xfrm>
            <a:off x="898525" y="2235201"/>
            <a:ext cx="10953750" cy="4486275"/>
          </a:xfrm>
          <a:prstGeom prst="rect">
            <a:avLst/>
          </a:prstGeom>
        </p:spPr>
      </p:pic>
    </p:spTree>
    <p:extLst>
      <p:ext uri="{BB962C8B-B14F-4D97-AF65-F5344CB8AC3E}">
        <p14:creationId xmlns:p14="http://schemas.microsoft.com/office/powerpoint/2010/main" val="12413642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Extentional</a:t>
            </a:r>
            <a:r>
              <a:rPr lang="en-US" dirty="0" smtClean="0"/>
              <a:t> Array Theory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38425" y="2857500"/>
            <a:ext cx="6915150" cy="1143000"/>
          </a:xfrm>
          <a:prstGeom prst="rect">
            <a:avLst/>
          </a:prstGeom>
        </p:spPr>
      </p:pic>
    </p:spTree>
    <p:extLst>
      <p:ext uri="{BB962C8B-B14F-4D97-AF65-F5344CB8AC3E}">
        <p14:creationId xmlns:p14="http://schemas.microsoft.com/office/powerpoint/2010/main" val="299743348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are actually “maps”</a:t>
            </a:r>
            <a:endParaRPr lang="en-US" dirty="0"/>
          </a:p>
        </p:txBody>
      </p:sp>
      <p:sp>
        <p:nvSpPr>
          <p:cNvPr id="3" name="Content Placeholder 2"/>
          <p:cNvSpPr>
            <a:spLocks noGrp="1"/>
          </p:cNvSpPr>
          <p:nvPr>
            <p:ph idx="1"/>
          </p:nvPr>
        </p:nvSpPr>
        <p:spPr>
          <a:xfrm>
            <a:off x="508000" y="1213370"/>
            <a:ext cx="11176000" cy="3367076"/>
          </a:xfrm>
        </p:spPr>
        <p:txBody>
          <a:bodyPr/>
          <a:lstStyle/>
          <a:p>
            <a:endParaRPr lang="en-US" dirty="0" smtClean="0"/>
          </a:p>
          <a:p>
            <a:endParaRPr lang="en-US" dirty="0"/>
          </a:p>
          <a:p>
            <a:endParaRPr lang="en-US" sz="4000" dirty="0" smtClean="0"/>
          </a:p>
          <a:p>
            <a:pPr lvl="2"/>
            <a:r>
              <a:rPr lang="en-US" sz="3600" dirty="0" smtClean="0"/>
              <a:t>We have arrays from D to R</a:t>
            </a:r>
          </a:p>
          <a:p>
            <a:pPr lvl="2"/>
            <a:endParaRPr lang="en-US" sz="3600" dirty="0" smtClean="0"/>
          </a:p>
          <a:p>
            <a:pPr lvl="2"/>
            <a:r>
              <a:rPr lang="en-US" sz="3600" dirty="0" smtClean="0"/>
              <a:t>D does not need to be the Integers</a:t>
            </a:r>
            <a:endParaRPr lang="en-US" sz="3600" dirty="0"/>
          </a:p>
        </p:txBody>
      </p:sp>
    </p:spTree>
    <p:extLst>
      <p:ext uri="{BB962C8B-B14F-4D97-AF65-F5344CB8AC3E}">
        <p14:creationId xmlns:p14="http://schemas.microsoft.com/office/powerpoint/2010/main" val="345605018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arrays are “finite graphs”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35125" y="1754097"/>
            <a:ext cx="8515350" cy="3343275"/>
          </a:xfrm>
          <a:prstGeom prst="rect">
            <a:avLst/>
          </a:prstGeom>
        </p:spPr>
      </p:pic>
    </p:spTree>
    <p:extLst>
      <p:ext uri="{BB962C8B-B14F-4D97-AF65-F5344CB8AC3E}">
        <p14:creationId xmlns:p14="http://schemas.microsoft.com/office/powerpoint/2010/main" val="2478729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Z3 API for Arrays</a:t>
            </a:r>
            <a:endParaRPr lang="en-US" dirty="0"/>
          </a:p>
        </p:txBody>
      </p:sp>
      <p:sp>
        <p:nvSpPr>
          <p:cNvPr id="3" name="Content Placeholder 2"/>
          <p:cNvSpPr>
            <a:spLocks noGrp="1"/>
          </p:cNvSpPr>
          <p:nvPr>
            <p:ph idx="1"/>
          </p:nvPr>
        </p:nvSpPr>
        <p:spPr/>
        <p:txBody>
          <a:bodyPr/>
          <a:lstStyle/>
          <a:p>
            <a:r>
              <a:rPr lang="en-US" dirty="0" smtClean="0"/>
              <a:t>Array(</a:t>
            </a:r>
            <a:r>
              <a:rPr lang="en-US" dirty="0" err="1" smtClean="0"/>
              <a:t>name,dom,range</a:t>
            </a:r>
            <a:r>
              <a:rPr lang="en-US" dirty="0" smtClean="0"/>
              <a:t>)</a:t>
            </a:r>
          </a:p>
          <a:p>
            <a:r>
              <a:rPr lang="en-US" dirty="0"/>
              <a:t>Select(</a:t>
            </a:r>
            <a:r>
              <a:rPr lang="en-US" dirty="0" err="1"/>
              <a:t>a,i</a:t>
            </a:r>
            <a:r>
              <a:rPr lang="en-US" dirty="0" smtClean="0"/>
              <a:t>)</a:t>
            </a:r>
          </a:p>
          <a:p>
            <a:r>
              <a:rPr lang="en-US" dirty="0" smtClean="0"/>
              <a:t>Update(</a:t>
            </a:r>
            <a:r>
              <a:rPr lang="en-US" dirty="0" err="1" smtClean="0"/>
              <a:t>a,i,v</a:t>
            </a:r>
            <a:r>
              <a:rPr lang="en-US" dirty="0" smtClean="0"/>
              <a:t>)</a:t>
            </a:r>
          </a:p>
        </p:txBody>
      </p:sp>
    </p:spTree>
    <p:extLst>
      <p:ext uri="{BB962C8B-B14F-4D97-AF65-F5344CB8AC3E}">
        <p14:creationId xmlns:p14="http://schemas.microsoft.com/office/powerpoint/2010/main" val="240048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Z3’s array theory to</a:t>
            </a:r>
            <a:r>
              <a:rPr lang="en-US" dirty="0"/>
              <a:t> </a:t>
            </a:r>
            <a:r>
              <a:rPr lang="en-US" dirty="0" smtClean="0"/>
              <a:t>support Python’s dictionary (</a:t>
            </a:r>
            <a:r>
              <a:rPr lang="en-US" dirty="0" err="1" smtClean="0"/>
              <a:t>dict</a:t>
            </a:r>
            <a:r>
              <a:rPr lang="en-US" dirty="0" smtClean="0"/>
              <a:t>), modelling the following operations</a:t>
            </a:r>
          </a:p>
          <a:p>
            <a:pPr lvl="1"/>
            <a:r>
              <a:rPr lang="en-US" dirty="0" smtClean="0"/>
              <a:t>Length: 	__length__(self)</a:t>
            </a:r>
            <a:endParaRPr lang="en-US" u="sng" dirty="0" smtClean="0"/>
          </a:p>
          <a:p>
            <a:pPr lvl="1"/>
            <a:r>
              <a:rPr lang="en-US" dirty="0" smtClean="0"/>
              <a:t>Get: 	__</a:t>
            </a:r>
            <a:r>
              <a:rPr lang="en-US" dirty="0" err="1" smtClean="0"/>
              <a:t>getitem</a:t>
            </a:r>
            <a:r>
              <a:rPr lang="en-US" dirty="0" smtClean="0"/>
              <a:t>__(</a:t>
            </a:r>
            <a:r>
              <a:rPr lang="en-US" dirty="0" err="1" smtClean="0"/>
              <a:t>self,key</a:t>
            </a:r>
            <a:r>
              <a:rPr lang="en-US" dirty="0" smtClean="0"/>
              <a:t>)</a:t>
            </a:r>
          </a:p>
          <a:p>
            <a:pPr lvl="1"/>
            <a:r>
              <a:rPr lang="en-US" dirty="0" smtClean="0"/>
              <a:t>Set: 	__</a:t>
            </a:r>
            <a:r>
              <a:rPr lang="en-US" dirty="0" err="1" smtClean="0"/>
              <a:t>setitem</a:t>
            </a:r>
            <a:r>
              <a:rPr lang="en-US" dirty="0" smtClean="0"/>
              <a:t>__(</a:t>
            </a:r>
            <a:r>
              <a:rPr lang="en-US" dirty="0" err="1" smtClean="0"/>
              <a:t>self,key,value</a:t>
            </a:r>
            <a:r>
              <a:rPr lang="en-US" dirty="0" smtClean="0"/>
              <a:t>)</a:t>
            </a:r>
          </a:p>
          <a:p>
            <a:pPr lvl="1"/>
            <a:r>
              <a:rPr lang="en-US" dirty="0" smtClean="0"/>
              <a:t>Lookup: 	__contains__(</a:t>
            </a:r>
            <a:r>
              <a:rPr lang="en-US" dirty="0" err="1" smtClean="0"/>
              <a:t>self,key</a:t>
            </a:r>
            <a:r>
              <a:rPr lang="en-US" dirty="0" smtClean="0"/>
              <a:t>)</a:t>
            </a:r>
          </a:p>
          <a:p>
            <a:endParaRPr lang="en-US" dirty="0" smtClean="0"/>
          </a:p>
          <a:p>
            <a:r>
              <a:rPr lang="en-US" dirty="0" smtClean="0"/>
              <a:t>Should support </a:t>
            </a:r>
            <a:r>
              <a:rPr lang="en-US" dirty="0" err="1" smtClean="0"/>
              <a:t>SymbolicInteger</a:t>
            </a:r>
            <a:r>
              <a:rPr lang="en-US" dirty="0" smtClean="0"/>
              <a:t> as a key and a value</a:t>
            </a:r>
          </a:p>
          <a:p>
            <a:endParaRPr lang="en-US" dirty="0"/>
          </a:p>
          <a:p>
            <a:r>
              <a:rPr lang="en-US" dirty="0" smtClean="0"/>
              <a:t>What about?</a:t>
            </a:r>
          </a:p>
          <a:p>
            <a:pPr lvl="1"/>
            <a:r>
              <a:rPr lang="en-US" dirty="0"/>
              <a:t>Delete: 	__</a:t>
            </a:r>
            <a:r>
              <a:rPr lang="en-US" dirty="0" err="1"/>
              <a:t>delitem</a:t>
            </a:r>
            <a:r>
              <a:rPr lang="en-US" dirty="0"/>
              <a:t>__(</a:t>
            </a:r>
            <a:r>
              <a:rPr lang="en-US" dirty="0" err="1"/>
              <a:t>self,key</a:t>
            </a:r>
            <a:r>
              <a:rPr lang="en-US" dirty="0"/>
              <a:t>)</a:t>
            </a:r>
          </a:p>
          <a:p>
            <a:pPr marL="457200" lvl="1" indent="0">
              <a:buNone/>
            </a:pPr>
            <a:endParaRPr lang="en-US" dirty="0" smtClean="0"/>
          </a:p>
          <a:p>
            <a:endParaRPr lang="en-US" dirty="0"/>
          </a:p>
        </p:txBody>
      </p:sp>
    </p:spTree>
    <p:extLst>
      <p:ext uri="{BB962C8B-B14F-4D97-AF65-F5344CB8AC3E}">
        <p14:creationId xmlns:p14="http://schemas.microsoft.com/office/powerpoint/2010/main" val="198181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0801" y="220040"/>
            <a:ext cx="10029066" cy="6354380"/>
          </a:xfrm>
          <a:prstGeom prst="rect">
            <a:avLst/>
          </a:prstGeom>
        </p:spPr>
      </p:pic>
      <p:sp>
        <p:nvSpPr>
          <p:cNvPr id="3" name="Rectangle 2"/>
          <p:cNvSpPr/>
          <p:nvPr/>
        </p:nvSpPr>
        <p:spPr>
          <a:xfrm>
            <a:off x="2037144" y="5497975"/>
            <a:ext cx="6412375" cy="52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33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1"/>
              <p14:cNvContentPartPr/>
              <p14:nvPr/>
            </p14:nvContentPartPr>
            <p14:xfrm>
              <a:off x="203833" y="273154"/>
              <a:ext cx="11215026" cy="6070994"/>
            </p14:xfrm>
          </p:contentPart>
        </mc:Choice>
        <mc:Fallback xmlns="">
          <p:pic>
            <p:nvPicPr>
              <p:cNvPr id="4" name="Ink 3"/>
              <p:cNvPicPr/>
              <p:nvPr/>
            </p:nvPicPr>
            <p:blipFill>
              <a:blip r:embed="rId3"/>
              <a:stretch>
                <a:fillRect/>
              </a:stretch>
            </p:blipFill>
            <p:spPr>
              <a:xfrm>
                <a:off x="187993" y="260194"/>
                <a:ext cx="11247426" cy="6099074"/>
              </a:xfrm>
              <a:prstGeom prst="rect">
                <a:avLst/>
              </a:prstGeom>
            </p:spPr>
          </p:pic>
        </mc:Fallback>
      </mc:AlternateContent>
      <p:pic>
        <p:nvPicPr>
          <p:cNvPr id="30" name="Picture 29"/>
          <p:cNvPicPr>
            <a:picLocks noChangeAspect="1"/>
          </p:cNvPicPr>
          <p:nvPr/>
        </p:nvPicPr>
        <p:blipFill>
          <a:blip r:embed="rId4"/>
          <a:stretch>
            <a:fillRect/>
          </a:stretch>
        </p:blipFill>
        <p:spPr>
          <a:xfrm>
            <a:off x="12352415" y="908351"/>
            <a:ext cx="7839075" cy="2400300"/>
          </a:xfrm>
          <a:prstGeom prst="rect">
            <a:avLst/>
          </a:prstGeom>
        </p:spPr>
      </p:pic>
      <mc:AlternateContent xmlns:mc="http://schemas.openxmlformats.org/markup-compatibility/2006" xmlns:p14="http://schemas.microsoft.com/office/powerpoint/2010/main">
        <mc:Choice Requires="p14">
          <p:contentPart p14:bwMode="auto" r:id="rId5">
            <p14:nvContentPartPr>
              <p14:cNvPr id="221" name="Ink 220"/>
              <p14:cNvContentPartPr/>
              <p14:nvPr/>
            </p14:nvContentPartPr>
            <p14:xfrm>
              <a:off x="13923379" y="4315369"/>
              <a:ext cx="360" cy="360"/>
            </p14:xfrm>
          </p:contentPart>
        </mc:Choice>
        <mc:Fallback xmlns="">
          <p:pic>
            <p:nvPicPr>
              <p:cNvPr id="221" name="Ink 220"/>
              <p:cNvPicPr/>
              <p:nvPr/>
            </p:nvPicPr>
            <p:blipFill>
              <a:blip r:embed="rId6"/>
              <a:stretch>
                <a:fillRect/>
              </a:stretch>
            </p:blipFill>
            <p:spPr>
              <a:xfrm>
                <a:off x="13910779" y="4302769"/>
                <a:ext cx="25560" cy="25560"/>
              </a:xfrm>
              <a:prstGeom prst="rect">
                <a:avLst/>
              </a:prstGeom>
            </p:spPr>
          </p:pic>
        </mc:Fallback>
      </mc:AlternateContent>
    </p:spTree>
    <p:extLst>
      <p:ext uri="{BB962C8B-B14F-4D97-AF65-F5344CB8AC3E}">
        <p14:creationId xmlns:p14="http://schemas.microsoft.com/office/powerpoint/2010/main" val="397696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
              <p14:cNvContentPartPr/>
              <p14:nvPr/>
            </p14:nvContentPartPr>
            <p14:xfrm>
              <a:off x="758953" y="148548"/>
              <a:ext cx="11065778" cy="5810309"/>
            </p14:xfrm>
          </p:contentPart>
        </mc:Choice>
        <mc:Fallback xmlns="">
          <p:pic>
            <p:nvPicPr>
              <p:cNvPr id="11" name="Ink 10"/>
              <p:cNvPicPr/>
              <p:nvPr/>
            </p:nvPicPr>
            <p:blipFill>
              <a:blip r:embed="rId3"/>
              <a:stretch>
                <a:fillRect/>
              </a:stretch>
            </p:blipFill>
            <p:spPr>
              <a:xfrm>
                <a:off x="750673" y="136308"/>
                <a:ext cx="11087018" cy="58376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7" name="Ink 146"/>
              <p14:cNvContentPartPr/>
              <p14:nvPr/>
            </p14:nvContentPartPr>
            <p14:xfrm>
              <a:off x="13717251" y="771977"/>
              <a:ext cx="360" cy="360"/>
            </p14:xfrm>
          </p:contentPart>
        </mc:Choice>
        <mc:Fallback xmlns="">
          <p:pic>
            <p:nvPicPr>
              <p:cNvPr id="147" name="Ink 146"/>
              <p:cNvPicPr/>
              <p:nvPr/>
            </p:nvPicPr>
            <p:blipFill>
              <a:blip r:embed="rId5"/>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8252239" y="1089588"/>
              <a:ext cx="3625560" cy="1503000"/>
            </p14:xfrm>
          </p:contentPart>
        </mc:Choice>
        <mc:Fallback xmlns="">
          <p:pic>
            <p:nvPicPr>
              <p:cNvPr id="9" name="Ink 8"/>
              <p:cNvPicPr/>
              <p:nvPr/>
            </p:nvPicPr>
            <p:blipFill>
              <a:blip r:embed="rId7"/>
              <a:stretch>
                <a:fillRect/>
              </a:stretch>
            </p:blipFill>
            <p:spPr>
              <a:xfrm>
                <a:off x="8236399" y="1073748"/>
                <a:ext cx="3658320" cy="1528560"/>
              </a:xfrm>
              <a:prstGeom prst="rect">
                <a:avLst/>
              </a:prstGeom>
            </p:spPr>
          </p:pic>
        </mc:Fallback>
      </mc:AlternateContent>
    </p:spTree>
    <p:extLst>
      <p:ext uri="{BB962C8B-B14F-4D97-AF65-F5344CB8AC3E}">
        <p14:creationId xmlns:p14="http://schemas.microsoft.com/office/powerpoint/2010/main" val="137423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0801" y="220040"/>
            <a:ext cx="10029066" cy="6354380"/>
          </a:xfrm>
          <a:prstGeom prst="rect">
            <a:avLst/>
          </a:prstGeom>
        </p:spPr>
      </p:pic>
      <p:sp>
        <p:nvSpPr>
          <p:cNvPr id="3" name="Rectangle 2"/>
          <p:cNvSpPr/>
          <p:nvPr/>
        </p:nvSpPr>
        <p:spPr>
          <a:xfrm>
            <a:off x="2523280" y="5521123"/>
            <a:ext cx="451413" cy="37039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936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7" name="Ink 146"/>
              <p14:cNvContentPartPr/>
              <p14:nvPr/>
            </p14:nvContentPartPr>
            <p14:xfrm>
              <a:off x="13717251" y="771977"/>
              <a:ext cx="360" cy="360"/>
            </p14:xfrm>
          </p:contentPart>
        </mc:Choice>
        <mc:Fallback xmlns="">
          <p:pic>
            <p:nvPicPr>
              <p:cNvPr id="147" name="Ink 146"/>
              <p:cNvPicPr/>
              <p:nvPr/>
            </p:nvPicPr>
            <p:blipFill>
              <a:blip r:embed="rId5"/>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758953" y="148548"/>
              <a:ext cx="7339418" cy="5810309"/>
            </p14:xfrm>
          </p:contentPart>
        </mc:Choice>
        <mc:Fallback xmlns="">
          <p:pic>
            <p:nvPicPr>
              <p:cNvPr id="2" name="Ink 1"/>
              <p:cNvPicPr/>
              <p:nvPr/>
            </p:nvPicPr>
            <p:blipFill>
              <a:blip r:embed="rId7"/>
              <a:stretch>
                <a:fillRect/>
              </a:stretch>
            </p:blipFill>
            <p:spPr>
              <a:xfrm>
                <a:off x="750673" y="136308"/>
                <a:ext cx="7360298" cy="5837669"/>
              </a:xfrm>
              <a:prstGeom prst="rect">
                <a:avLst/>
              </a:prstGeom>
            </p:spPr>
          </p:pic>
        </mc:Fallback>
      </mc:AlternateContent>
    </p:spTree>
    <p:extLst>
      <p:ext uri="{BB962C8B-B14F-4D97-AF65-F5344CB8AC3E}">
        <p14:creationId xmlns:p14="http://schemas.microsoft.com/office/powerpoint/2010/main" val="11177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7" name="Ink 146"/>
              <p14:cNvContentPartPr/>
              <p14:nvPr/>
            </p14:nvContentPartPr>
            <p14:xfrm>
              <a:off x="13717251" y="771977"/>
              <a:ext cx="360" cy="360"/>
            </p14:xfrm>
          </p:contentPart>
        </mc:Choice>
        <mc:Fallback xmlns="">
          <p:pic>
            <p:nvPicPr>
              <p:cNvPr id="147" name="Ink 146"/>
              <p:cNvPicPr/>
              <p:nvPr/>
            </p:nvPicPr>
            <p:blipFill>
              <a:blip r:embed="rId3"/>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2"/>
              <p14:cNvContentPartPr/>
              <p14:nvPr/>
            </p14:nvContentPartPr>
            <p14:xfrm>
              <a:off x="684433" y="122988"/>
              <a:ext cx="10821600" cy="5835869"/>
            </p14:xfrm>
          </p:contentPart>
        </mc:Choice>
        <mc:Fallback xmlns="">
          <p:pic>
            <p:nvPicPr>
              <p:cNvPr id="2" name="Ink 1"/>
              <p:cNvPicPr/>
              <p:nvPr/>
            </p:nvPicPr>
            <p:blipFill>
              <a:blip r:embed="rId5"/>
              <a:stretch>
                <a:fillRect/>
              </a:stretch>
            </p:blipFill>
            <p:spPr>
              <a:xfrm>
                <a:off x="669313" y="116868"/>
                <a:ext cx="10843920" cy="5857109"/>
              </a:xfrm>
              <a:prstGeom prst="rect">
                <a:avLst/>
              </a:prstGeom>
            </p:spPr>
          </p:pic>
        </mc:Fallback>
      </mc:AlternateContent>
      <p:pic>
        <p:nvPicPr>
          <p:cNvPr id="4" name="Picture 3"/>
          <p:cNvPicPr>
            <a:picLocks noChangeAspect="1"/>
          </p:cNvPicPr>
          <p:nvPr/>
        </p:nvPicPr>
        <p:blipFill>
          <a:blip r:embed="rId6"/>
          <a:stretch>
            <a:fillRect/>
          </a:stretch>
        </p:blipFill>
        <p:spPr>
          <a:xfrm>
            <a:off x="12369538" y="122988"/>
            <a:ext cx="5648325" cy="6448425"/>
          </a:xfrm>
          <a:prstGeom prst="rect">
            <a:avLst/>
          </a:prstGeom>
        </p:spPr>
      </p:pic>
    </p:spTree>
    <p:extLst>
      <p:ext uri="{BB962C8B-B14F-4D97-AF65-F5344CB8AC3E}">
        <p14:creationId xmlns:p14="http://schemas.microsoft.com/office/powerpoint/2010/main" val="1642156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7DDF9C4307334E89ED110A86A7ABC6" ma:contentTypeVersion="1" ma:contentTypeDescription="Create a new document." ma:contentTypeScope="" ma:versionID="b9373c3bbaf6b411fd7f63f021d4d6fc">
  <xsd:schema xmlns:xsd="http://www.w3.org/2001/XMLSchema" xmlns:xs="http://www.w3.org/2001/XMLSchema" xmlns:p="http://schemas.microsoft.com/office/2006/metadata/properties" xmlns:ns3="e38774e6-6428-4dbd-b505-0acc1faa5601" targetNamespace="http://schemas.microsoft.com/office/2006/metadata/properties" ma:root="true" ma:fieldsID="2b233a94cf1960505182d9874862e24f" ns3:_="">
    <xsd:import namespace="e38774e6-6428-4dbd-b505-0acc1faa560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774e6-6428-4dbd-b505-0acc1faa56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6BFFDC-454B-4126-B386-28229AA96DAC}">
  <ds:schemaRefs>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e38774e6-6428-4dbd-b505-0acc1faa5601"/>
    <ds:schemaRef ds:uri="http://www.w3.org/XML/1998/namespace"/>
  </ds:schemaRefs>
</ds:datastoreItem>
</file>

<file path=customXml/itemProps2.xml><?xml version="1.0" encoding="utf-8"?>
<ds:datastoreItem xmlns:ds="http://schemas.openxmlformats.org/officeDocument/2006/customXml" ds:itemID="{30CE9295-D642-4A8B-8E3E-E3ABE16B63E4}">
  <ds:schemaRefs>
    <ds:schemaRef ds:uri="http://schemas.microsoft.com/sharepoint/v3/contenttype/forms"/>
  </ds:schemaRefs>
</ds:datastoreItem>
</file>

<file path=customXml/itemProps3.xml><?xml version="1.0" encoding="utf-8"?>
<ds:datastoreItem xmlns:ds="http://schemas.openxmlformats.org/officeDocument/2006/customXml" ds:itemID="{485104E6-C828-4FC3-A33C-64336A6E8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774e6-6428-4dbd-b505-0acc1faa5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30020</TotalTime>
  <Words>3301</Words>
  <Application>Microsoft Office PowerPoint</Application>
  <PresentationFormat>Widescreen</PresentationFormat>
  <Paragraphs>268</Paragraphs>
  <Slides>38</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Calibri Light</vt:lpstr>
      <vt:lpstr>Segoe</vt:lpstr>
      <vt:lpstr>Segoe Semibold</vt:lpstr>
      <vt:lpstr>Symbol</vt:lpstr>
      <vt:lpstr>Wingdings</vt:lpstr>
      <vt:lpstr>Office Theme</vt:lpstr>
      <vt:lpstr>1_MSR_PPT template_07_light</vt:lpstr>
      <vt:lpstr>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SMT : Basic Architecture</vt:lpstr>
      <vt:lpstr>DPLL</vt:lpstr>
      <vt:lpstr>DPLL (abstract view)</vt:lpstr>
      <vt:lpstr>DPLL (abstract view)</vt:lpstr>
      <vt:lpstr>DPLL (abstract view)</vt:lpstr>
      <vt:lpstr>DPLL (abstract view)</vt:lpstr>
      <vt:lpstr>SAT + Theory solvers</vt:lpstr>
      <vt:lpstr>SAT + Theory solvers</vt:lpstr>
      <vt:lpstr>SAT + Theory solvers</vt:lpstr>
      <vt:lpstr>SAT + Theory solvers</vt:lpstr>
      <vt:lpstr>SAT + Theory solvers</vt:lpstr>
      <vt:lpstr>SAT + Theory solvers</vt:lpstr>
      <vt:lpstr>Array Theory</vt:lpstr>
      <vt:lpstr>Array Theory: a more familiar notation</vt:lpstr>
      <vt:lpstr>Extentional Array Theory</vt:lpstr>
      <vt:lpstr>Arrays are actually “maps”</vt:lpstr>
      <vt:lpstr>Models for arrays are “finite graphs”</vt:lpstr>
      <vt:lpstr>Z3 API for Arrays</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Parameterized Unit Testing</dc:title>
  <dc:creator>Nikolai Tillmann</dc:creator>
  <cp:lastModifiedBy>Thomas Ball</cp:lastModifiedBy>
  <cp:revision>255</cp:revision>
  <dcterms:created xsi:type="dcterms:W3CDTF">2013-07-23T16:34:49Z</dcterms:created>
  <dcterms:modified xsi:type="dcterms:W3CDTF">2014-07-02T21:17:18Z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0x010100437DDF9C4307334E89ED110A86A7ABC6</vt:lpwstr>
  </property>
</Properties>
</file>