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4FA98-9B4C-4AF6-A2E8-88AE71C8F893}" v="3350" dt="2019-09-03T05:29:49.925"/>
    <p1510:client id="{3F58F9E7-3B75-4149-8340-3E728CDFDFA4}" v="1487" dt="2020-06-01T19:06:04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Carnegie Mellon University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Unified Purposes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E825-258E-45F9-95EA-576FD893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Brandeis Projects Using Purposes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BDE3-4AC8-40F3-9C18-5284CE18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Four different Brandeis projects using purposes:</a:t>
            </a:r>
            <a:endParaRPr lang="en-US" dirty="0">
              <a:cs typeface="Calibri"/>
            </a:endParaRPr>
          </a:p>
          <a:p>
            <a:pPr lvl="1"/>
            <a:r>
              <a:rPr lang="en-US" b="1">
                <a:cs typeface="Calibri"/>
              </a:rPr>
              <a:t>PrivacyStreams</a:t>
            </a:r>
          </a:p>
          <a:p>
            <a:pPr lvl="2"/>
            <a:r>
              <a:rPr lang="en-US">
                <a:cs typeface="Calibri"/>
              </a:rPr>
              <a:t>Needed to declare purposes for private data queries</a:t>
            </a:r>
            <a:endParaRPr lang="en-US" dirty="0">
              <a:cs typeface="Calibri"/>
            </a:endParaRPr>
          </a:p>
          <a:p>
            <a:pPr lvl="1"/>
            <a:r>
              <a:rPr lang="en-US" b="1">
                <a:latin typeface="Calibri"/>
                <a:cs typeface="Calibri"/>
              </a:rPr>
              <a:t>Policy Manager</a:t>
            </a:r>
            <a:endParaRPr lang="en-US" b="1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Needed a store of purposes to pair with sensitive data requests so users can make informed policy decisions</a:t>
            </a:r>
            <a:endParaRPr lang="en-US" dirty="0">
              <a:cs typeface="Calibri"/>
            </a:endParaRPr>
          </a:p>
          <a:p>
            <a:pPr lvl="1"/>
            <a:r>
              <a:rPr lang="en-US" b="1">
                <a:cs typeface="Calibri"/>
              </a:rPr>
              <a:t>App Policy Document</a:t>
            </a:r>
            <a:endParaRPr lang="en-US" b="1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Needed to define purposes for data accesses occurring on the device</a:t>
            </a:r>
            <a:endParaRPr lang="en-US" dirty="0">
              <a:cs typeface="Calibri"/>
            </a:endParaRPr>
          </a:p>
          <a:p>
            <a:pPr lvl="1"/>
            <a:r>
              <a:rPr lang="en-US" b="1">
                <a:cs typeface="Calibri"/>
              </a:rPr>
              <a:t>MobiPurpose</a:t>
            </a:r>
          </a:p>
          <a:p>
            <a:pPr lvl="2"/>
            <a:r>
              <a:rPr lang="en-US">
                <a:cs typeface="Calibri"/>
              </a:rPr>
              <a:t>Monitored network traffic on mobile apps to determine the purpose of data access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3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E00E-24D5-4D58-9021-EB5F7F99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Purpose Unification: The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6AA0-83B3-4F5B-A060-E0E596FE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List out all purposes across all projects</a:t>
            </a:r>
          </a:p>
          <a:p>
            <a:r>
              <a:rPr lang="en-US">
                <a:cs typeface="Calibri"/>
              </a:rPr>
              <a:t>Eliminate duplicates</a:t>
            </a:r>
          </a:p>
          <a:p>
            <a:r>
              <a:rPr lang="en-US">
                <a:cs typeface="Calibri"/>
              </a:rPr>
              <a:t>Remove any that were too vague, or possibly covered too few cases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Example: no clear distinction between "Social Networking Services" and "Social Media" in the policy manager purposes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Examine table 12 in MobiPurpose, and map each purpose into a general set of categories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Only purposes in table 12 were examined, because PE Android does not transfer control to the policy manager for data types such as device info.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3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0988-A9F9-4FD9-A31C-F4D9C841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Purpose Unification: The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B138-B7EF-4654-94CF-032D7DAC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MobiPurpose</a:t>
            </a:r>
            <a:r>
              <a:rPr lang="en-US" dirty="0">
                <a:cs typeface="Calibri"/>
              </a:rPr>
              <a:t> paper made an attempt at general categories</a:t>
            </a:r>
          </a:p>
          <a:p>
            <a:pPr lvl="1"/>
            <a:r>
              <a:rPr lang="en-US" dirty="0">
                <a:cs typeface="Calibri"/>
              </a:rPr>
              <a:t>"We started with independent purpose categories … This structure is intuitive for both developers and users since apps are organized through these categories in the App Stores. ..."</a:t>
            </a:r>
          </a:p>
          <a:p>
            <a:r>
              <a:rPr lang="en-US" dirty="0">
                <a:cs typeface="Calibri"/>
              </a:rPr>
              <a:t>Investigated app categories on the Google Play store</a:t>
            </a:r>
          </a:p>
          <a:p>
            <a:pPr lvl="1"/>
            <a:r>
              <a:rPr lang="en-US" dirty="0">
                <a:cs typeface="Calibri"/>
              </a:rPr>
              <a:t>Many more app categories than purpose categories</a:t>
            </a:r>
          </a:p>
          <a:p>
            <a:pPr lvl="1"/>
            <a:r>
              <a:rPr lang="en-US" dirty="0">
                <a:cs typeface="Calibri"/>
              </a:rPr>
              <a:t>Many app categories don't fit any purposes in any Brandeis Project (dating, finance, sports)</a:t>
            </a:r>
          </a:p>
          <a:p>
            <a:r>
              <a:rPr lang="en-US" dirty="0">
                <a:cs typeface="Calibri"/>
              </a:rPr>
              <a:t>List of purposes that were unified can be found in Purposes1.3 document.</a:t>
            </a:r>
          </a:p>
        </p:txBody>
      </p:sp>
    </p:spTree>
    <p:extLst>
      <p:ext uri="{BB962C8B-B14F-4D97-AF65-F5344CB8AC3E}">
        <p14:creationId xmlns:p14="http://schemas.microsoft.com/office/powerpoint/2010/main" val="317349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657D-DDC4-4354-A3D8-0FCE5C22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Google Play Store App Categories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269B41-E2A7-4272-B63B-3011752B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06" y="1548256"/>
            <a:ext cx="4636293" cy="511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9044-8A61-46DE-B7B1-A43E38CE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 Unification: Evaluation – Round 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A9BC-D0FD-40AB-B8AD-436FEA61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New purposes were introduced, and purposes from MobiPurpose were eliminated or generalized.</a:t>
            </a:r>
          </a:p>
          <a:p>
            <a:r>
              <a:rPr lang="en-US">
                <a:cs typeface="Calibri"/>
              </a:rPr>
              <a:t>Need to ensure the new set of purposes are still useful and meaningful.</a:t>
            </a:r>
          </a:p>
          <a:p>
            <a:r>
              <a:rPr lang="en-US">
                <a:cs typeface="Calibri"/>
              </a:rPr>
              <a:t>To evaluate:</a:t>
            </a:r>
            <a:endParaRPr lang="en-US" dirty="0">
              <a:cs typeface="Calibri"/>
            </a:endParaRPr>
          </a:p>
          <a:p>
            <a:pPr lvl="1"/>
            <a:r>
              <a:rPr lang="en-US" b="1">
                <a:cs typeface="Calibri"/>
              </a:rPr>
              <a:t>Brandeis Mobile CRT</a:t>
            </a:r>
            <a:r>
              <a:rPr lang="en-US">
                <a:cs typeface="Calibri"/>
              </a:rPr>
              <a:t>: document was shared among members and asked for feedback.</a:t>
            </a:r>
          </a:p>
          <a:p>
            <a:pPr lvl="1"/>
            <a:r>
              <a:rPr lang="en-US" b="1">
                <a:cs typeface="Calibri"/>
              </a:rPr>
              <a:t>Internally at CMU</a:t>
            </a:r>
            <a:r>
              <a:rPr lang="en-US">
                <a:cs typeface="Calibri"/>
              </a:rPr>
              <a:t>: some apps were downloaded and asked to map the new purposes to functionality in the apps.</a:t>
            </a:r>
          </a:p>
          <a:p>
            <a:pPr lvl="1"/>
            <a:r>
              <a:rPr lang="en-US" b="1">
                <a:cs typeface="Calibri"/>
              </a:rPr>
              <a:t>User studies</a:t>
            </a:r>
            <a:r>
              <a:rPr lang="en-US">
                <a:cs typeface="Calibri"/>
              </a:rPr>
              <a:t>: undergraduate researchers conducted an MTurk study, which asked participants if they understood the meaning of some purposes.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8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45EE-3D20-4676-B083-7464D2A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 Unification: Evaluation – Round One 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939E-8BA5-40D0-91D4-FDEDDC5A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Results were mostly positive, but there could be a little bit of confusion over the "app utility" purpose.</a:t>
            </a:r>
          </a:p>
          <a:p>
            <a:r>
              <a:rPr lang="en-US" dirty="0">
                <a:cs typeface="Calibri"/>
              </a:rPr>
              <a:t>There is a possibility that users may prefer to have the more detailed purposes provided in </a:t>
            </a:r>
            <a:r>
              <a:rPr lang="en-US" dirty="0" err="1">
                <a:cs typeface="Calibri"/>
              </a:rPr>
              <a:t>MobiPurpose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>
                <a:cs typeface="Calibri"/>
              </a:rPr>
              <a:t>No studies were conducted on how much privacy is </a:t>
            </a:r>
            <a:r>
              <a:rPr lang="en-US" i="1" dirty="0">
                <a:cs typeface="Calibri"/>
              </a:rPr>
              <a:t>really</a:t>
            </a:r>
            <a:r>
              <a:rPr lang="en-US" dirty="0">
                <a:cs typeface="Calibri"/>
              </a:rPr>
              <a:t> lost when comparing the more detailed purposes vs the general categories.</a:t>
            </a:r>
          </a:p>
        </p:txBody>
      </p:sp>
    </p:spTree>
    <p:extLst>
      <p:ext uri="{BB962C8B-B14F-4D97-AF65-F5344CB8AC3E}">
        <p14:creationId xmlns:p14="http://schemas.microsoft.com/office/powerpoint/2010/main" val="23390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C44F-1096-4599-B10A-B760AEA9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 Unification Evaluation – Round 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AA8F-64F4-4B89-8510-00055677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Master's in Human-Computer Interaction students began to use unified purposes in user studies for the policy manager.</a:t>
            </a:r>
          </a:p>
          <a:p>
            <a:r>
              <a:rPr lang="en-US" dirty="0">
                <a:cs typeface="Calibri"/>
              </a:rPr>
              <a:t>Purposes were included on cards for policy controls:</a:t>
            </a:r>
          </a:p>
          <a:p>
            <a:pPr lvl="1"/>
            <a:r>
              <a:rPr lang="en-US" dirty="0">
                <a:cs typeface="Calibri"/>
              </a:rPr>
              <a:t>Participants were sometimes asked what they thought purposes meant.</a:t>
            </a:r>
          </a:p>
          <a:p>
            <a:pPr lvl="1"/>
            <a:r>
              <a:rPr lang="en-US" dirty="0">
                <a:cs typeface="Calibri"/>
              </a:rPr>
              <a:t>Participants were given policy manager-related tasks to complete, and evaluated the difficulty of the task.</a:t>
            </a:r>
          </a:p>
          <a:p>
            <a:r>
              <a:rPr lang="en-US" dirty="0">
                <a:cs typeface="Calibri"/>
              </a:rPr>
              <a:t>Some participants were struggling with understanding some purposes, such as "Geotagging".</a:t>
            </a:r>
          </a:p>
          <a:p>
            <a:r>
              <a:rPr lang="en-US" dirty="0">
                <a:cs typeface="Calibri"/>
              </a:rPr>
              <a:t>Determined purposes need another round of iteration.</a:t>
            </a:r>
          </a:p>
        </p:txBody>
      </p:sp>
    </p:spTree>
    <p:extLst>
      <p:ext uri="{BB962C8B-B14F-4D97-AF65-F5344CB8AC3E}">
        <p14:creationId xmlns:p14="http://schemas.microsoft.com/office/powerpoint/2010/main" val="286735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0A4C-BD4C-474A-83A5-2B5215C2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Purpose Clarification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B56A-8DB1-45CB-B67A-B6703D72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With a group of four students:</a:t>
            </a:r>
          </a:p>
          <a:p>
            <a:pPr lvl="1"/>
            <a:r>
              <a:rPr lang="en-US" dirty="0">
                <a:cs typeface="Calibri"/>
              </a:rPr>
              <a:t>Go through each purpose one-by-one.</a:t>
            </a:r>
          </a:p>
          <a:p>
            <a:pPr lvl="1"/>
            <a:r>
              <a:rPr lang="en-US" dirty="0">
                <a:cs typeface="Calibri"/>
              </a:rPr>
              <a:t>Ask each student if they understood what a purpose meant, and if they think they understand, what does it mean?</a:t>
            </a:r>
          </a:p>
          <a:p>
            <a:r>
              <a:rPr lang="en-US" dirty="0">
                <a:cs typeface="Calibri"/>
              </a:rPr>
              <a:t>Some purposes were understood. Some students </a:t>
            </a:r>
            <a:r>
              <a:rPr lang="en-US" i="1" dirty="0">
                <a:cs typeface="Calibri"/>
              </a:rPr>
              <a:t>believed</a:t>
            </a:r>
            <a:r>
              <a:rPr lang="en-US" dirty="0">
                <a:cs typeface="Calibri"/>
              </a:rPr>
              <a:t> they understood what some purposes meant, but didn't.</a:t>
            </a:r>
          </a:p>
          <a:p>
            <a:r>
              <a:rPr lang="en-US" dirty="0">
                <a:cs typeface="Calibri"/>
              </a:rPr>
              <a:t>Purposes were re-worked to be short, meaningful and most importantly, included some kind of action word.</a:t>
            </a:r>
          </a:p>
          <a:p>
            <a:pPr lvl="1"/>
            <a:r>
              <a:rPr lang="en-US" dirty="0">
                <a:cs typeface="Calibri"/>
              </a:rPr>
              <a:t>Ex: </a:t>
            </a:r>
            <a:r>
              <a:rPr lang="en-US" b="1" dirty="0">
                <a:cs typeface="Calibri"/>
              </a:rPr>
              <a:t>Delivering</a:t>
            </a:r>
            <a:r>
              <a:rPr lang="en-US" dirty="0">
                <a:cs typeface="Calibri"/>
              </a:rPr>
              <a:t> Advertisements, </a:t>
            </a:r>
            <a:r>
              <a:rPr lang="en-US" b="1" dirty="0">
                <a:cs typeface="Calibri"/>
              </a:rPr>
              <a:t>Playing</a:t>
            </a:r>
            <a:r>
              <a:rPr lang="en-US" dirty="0">
                <a:cs typeface="Calibri"/>
              </a:rPr>
              <a:t> Games etc.</a:t>
            </a:r>
          </a:p>
          <a:p>
            <a:r>
              <a:rPr lang="en-US" dirty="0">
                <a:cs typeface="Calibri"/>
              </a:rPr>
              <a:t>Some purposes were also determined as being un-necessary or redundant such as "Development" or "Voice and Speech Recognition".</a:t>
            </a:r>
          </a:p>
          <a:p>
            <a:r>
              <a:rPr lang="en-US" dirty="0">
                <a:cs typeface="Calibri"/>
              </a:rPr>
              <a:t>See "CMU Final Purposes" document for list of purposes.</a:t>
            </a:r>
          </a:p>
        </p:txBody>
      </p:sp>
    </p:spTree>
    <p:extLst>
      <p:ext uri="{BB962C8B-B14F-4D97-AF65-F5344CB8AC3E}">
        <p14:creationId xmlns:p14="http://schemas.microsoft.com/office/powerpoint/2010/main" val="177427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Carnegie Mellon University</vt:lpstr>
      <vt:lpstr>Brandeis Projects Using Purposes</vt:lpstr>
      <vt:lpstr>Purpose Unification: The Process</vt:lpstr>
      <vt:lpstr>Purpose Unification: The Process</vt:lpstr>
      <vt:lpstr>Google Play Store App Categories</vt:lpstr>
      <vt:lpstr>Purpose Unification: Evaluation – Round One</vt:lpstr>
      <vt:lpstr>Purpose Unification: Evaluation – Round One Results</vt:lpstr>
      <vt:lpstr>Purpose Unification Evaluation – Round Two</vt:lpstr>
      <vt:lpstr>Purpose Clarification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478</cp:revision>
  <dcterms:created xsi:type="dcterms:W3CDTF">2013-07-15T20:26:40Z</dcterms:created>
  <dcterms:modified xsi:type="dcterms:W3CDTF">2020-06-01T19:08:10Z</dcterms:modified>
</cp:coreProperties>
</file>