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E98CB0-327B-3E41-97E0-9AC48B87859A}" type="doc">
      <dgm:prSet loTypeId="urn:microsoft.com/office/officeart/2005/8/layout/chevron1" loCatId="" qsTypeId="urn:microsoft.com/office/officeart/2005/8/quickstyle/simple1" qsCatId="simple" csTypeId="urn:microsoft.com/office/officeart/2005/8/colors/colorful3" csCatId="colorful" phldr="1"/>
      <dgm:spPr/>
    </dgm:pt>
    <dgm:pt modelId="{E57EC7FF-E37F-A741-A7F9-0B1EB7BE93A5}">
      <dgm:prSet phldrT="[Text]"/>
      <dgm:spPr/>
      <dgm:t>
        <a:bodyPr/>
        <a:lstStyle/>
        <a:p>
          <a:r>
            <a:rPr lang="en-US" dirty="0" smtClean="0"/>
            <a:t>Create AWS account</a:t>
          </a:r>
          <a:endParaRPr lang="en-US" dirty="0"/>
        </a:p>
      </dgm:t>
    </dgm:pt>
    <dgm:pt modelId="{0614799C-3A24-DF46-8163-25A33F1002D0}" type="parTrans" cxnId="{1EDA4175-2C11-DB4E-A08C-A92D719D8ED8}">
      <dgm:prSet/>
      <dgm:spPr/>
      <dgm:t>
        <a:bodyPr/>
        <a:lstStyle/>
        <a:p>
          <a:endParaRPr lang="en-US"/>
        </a:p>
      </dgm:t>
    </dgm:pt>
    <dgm:pt modelId="{D1249992-1228-3549-ACA7-DCB219A55F9B}" type="sibTrans" cxnId="{1EDA4175-2C11-DB4E-A08C-A92D719D8ED8}">
      <dgm:prSet/>
      <dgm:spPr/>
      <dgm:t>
        <a:bodyPr/>
        <a:lstStyle/>
        <a:p>
          <a:endParaRPr lang="en-US"/>
        </a:p>
      </dgm:t>
    </dgm:pt>
    <dgm:pt modelId="{3ED51FEF-8736-8C46-9912-1CCA8CC2EB40}">
      <dgm:prSet phldrT="[Text]"/>
      <dgm:spPr/>
      <dgm:t>
        <a:bodyPr/>
        <a:lstStyle/>
        <a:p>
          <a:r>
            <a:rPr lang="en-US" dirty="0" smtClean="0"/>
            <a:t>Start SAP HANA One Instance</a:t>
          </a:r>
          <a:endParaRPr lang="en-US" dirty="0"/>
        </a:p>
      </dgm:t>
    </dgm:pt>
    <dgm:pt modelId="{C852896B-0570-7E4B-B30D-01324DDF80CA}" type="parTrans" cxnId="{04648870-DC5E-EF44-92B5-37287D7F31ED}">
      <dgm:prSet/>
      <dgm:spPr/>
      <dgm:t>
        <a:bodyPr/>
        <a:lstStyle/>
        <a:p>
          <a:endParaRPr lang="en-US"/>
        </a:p>
      </dgm:t>
    </dgm:pt>
    <dgm:pt modelId="{54B0EC4F-1F72-D441-9576-2D39958FDC79}" type="sibTrans" cxnId="{04648870-DC5E-EF44-92B5-37287D7F31ED}">
      <dgm:prSet/>
      <dgm:spPr/>
      <dgm:t>
        <a:bodyPr/>
        <a:lstStyle/>
        <a:p>
          <a:endParaRPr lang="en-US"/>
        </a:p>
      </dgm:t>
    </dgm:pt>
    <dgm:pt modelId="{7FCBBD3C-7DE8-D24C-A014-380B4257F7CF}">
      <dgm:prSet phldrT="[Text]"/>
      <dgm:spPr/>
      <dgm:t>
        <a:bodyPr/>
        <a:lstStyle/>
        <a:p>
          <a:r>
            <a:rPr lang="en-US" dirty="0" smtClean="0"/>
            <a:t>Configure SAP HANA ONE</a:t>
          </a:r>
          <a:endParaRPr lang="en-US" dirty="0"/>
        </a:p>
      </dgm:t>
    </dgm:pt>
    <dgm:pt modelId="{1CC303E9-8E3E-194B-9F34-965FA6A03657}" type="parTrans" cxnId="{A0121696-8CFD-174E-BC0A-3B8D8CE37036}">
      <dgm:prSet/>
      <dgm:spPr/>
      <dgm:t>
        <a:bodyPr/>
        <a:lstStyle/>
        <a:p>
          <a:endParaRPr lang="en-US"/>
        </a:p>
      </dgm:t>
    </dgm:pt>
    <dgm:pt modelId="{9FA1DDB5-2E0F-7642-8417-D4FE8CF9AC79}" type="sibTrans" cxnId="{A0121696-8CFD-174E-BC0A-3B8D8CE37036}">
      <dgm:prSet/>
      <dgm:spPr/>
      <dgm:t>
        <a:bodyPr/>
        <a:lstStyle/>
        <a:p>
          <a:endParaRPr lang="en-US"/>
        </a:p>
      </dgm:t>
    </dgm:pt>
    <dgm:pt modelId="{A3496AC5-3F7A-8B4C-AC9C-9C7E5102BD24}">
      <dgm:prSet phldrT="[Text]"/>
      <dgm:spPr/>
      <dgm:t>
        <a:bodyPr/>
        <a:lstStyle/>
        <a:p>
          <a:r>
            <a:rPr lang="en-US" dirty="0" smtClean="0"/>
            <a:t>Connect with SAP HANA Studio</a:t>
          </a:r>
          <a:endParaRPr lang="en-US" dirty="0"/>
        </a:p>
      </dgm:t>
    </dgm:pt>
    <dgm:pt modelId="{269216C5-0FAA-A948-8CF5-D91B80B073C3}" type="parTrans" cxnId="{BE2DEB37-CAA9-1B43-A8F2-8F7E7FFE9FEA}">
      <dgm:prSet/>
      <dgm:spPr/>
      <dgm:t>
        <a:bodyPr/>
        <a:lstStyle/>
        <a:p>
          <a:endParaRPr lang="en-US"/>
        </a:p>
      </dgm:t>
    </dgm:pt>
    <dgm:pt modelId="{ED675416-1302-B54F-9080-73DE4376EDB9}" type="sibTrans" cxnId="{BE2DEB37-CAA9-1B43-A8F2-8F7E7FFE9FEA}">
      <dgm:prSet/>
      <dgm:spPr/>
      <dgm:t>
        <a:bodyPr/>
        <a:lstStyle/>
        <a:p>
          <a:endParaRPr lang="en-US"/>
        </a:p>
      </dgm:t>
    </dgm:pt>
    <dgm:pt modelId="{97955F75-131C-754F-8B7D-E5D1447F1651}" type="pres">
      <dgm:prSet presAssocID="{ACE98CB0-327B-3E41-97E0-9AC48B87859A}" presName="Name0" presStyleCnt="0">
        <dgm:presLayoutVars>
          <dgm:dir/>
          <dgm:animLvl val="lvl"/>
          <dgm:resizeHandles val="exact"/>
        </dgm:presLayoutVars>
      </dgm:prSet>
      <dgm:spPr/>
    </dgm:pt>
    <dgm:pt modelId="{F1161772-B8C2-5440-A5B1-A67CEB336679}" type="pres">
      <dgm:prSet presAssocID="{E57EC7FF-E37F-A741-A7F9-0B1EB7BE93A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F7872A-43DD-2945-AD56-8FE434B99DBA}" type="pres">
      <dgm:prSet presAssocID="{D1249992-1228-3549-ACA7-DCB219A55F9B}" presName="parTxOnlySpace" presStyleCnt="0"/>
      <dgm:spPr/>
    </dgm:pt>
    <dgm:pt modelId="{41E98240-5931-F04C-9A44-17F860941A57}" type="pres">
      <dgm:prSet presAssocID="{3ED51FEF-8736-8C46-9912-1CCA8CC2EB4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7563F-1F16-ED44-A959-EF465BB44F98}" type="pres">
      <dgm:prSet presAssocID="{54B0EC4F-1F72-D441-9576-2D39958FDC79}" presName="parTxOnlySpace" presStyleCnt="0"/>
      <dgm:spPr/>
    </dgm:pt>
    <dgm:pt modelId="{9D9B1E6C-31D1-1C46-8A8B-A5012B120332}" type="pres">
      <dgm:prSet presAssocID="{7FCBBD3C-7DE8-D24C-A014-380B4257F7C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8C15A4-74EB-BB4C-A1CA-FBA44CE3638E}" type="pres">
      <dgm:prSet presAssocID="{9FA1DDB5-2E0F-7642-8417-D4FE8CF9AC79}" presName="parTxOnlySpace" presStyleCnt="0"/>
      <dgm:spPr/>
    </dgm:pt>
    <dgm:pt modelId="{468F4DCA-8D0F-154D-85B5-5236B5462910}" type="pres">
      <dgm:prSet presAssocID="{A3496AC5-3F7A-8B4C-AC9C-9C7E5102BD2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25B447-6212-A347-B1EA-595AC2A5F7E3}" type="presOf" srcId="{E57EC7FF-E37F-A741-A7F9-0B1EB7BE93A5}" destId="{F1161772-B8C2-5440-A5B1-A67CEB336679}" srcOrd="0" destOrd="0" presId="urn:microsoft.com/office/officeart/2005/8/layout/chevron1"/>
    <dgm:cxn modelId="{BE2DEB37-CAA9-1B43-A8F2-8F7E7FFE9FEA}" srcId="{ACE98CB0-327B-3E41-97E0-9AC48B87859A}" destId="{A3496AC5-3F7A-8B4C-AC9C-9C7E5102BD24}" srcOrd="3" destOrd="0" parTransId="{269216C5-0FAA-A948-8CF5-D91B80B073C3}" sibTransId="{ED675416-1302-B54F-9080-73DE4376EDB9}"/>
    <dgm:cxn modelId="{A0121696-8CFD-174E-BC0A-3B8D8CE37036}" srcId="{ACE98CB0-327B-3E41-97E0-9AC48B87859A}" destId="{7FCBBD3C-7DE8-D24C-A014-380B4257F7CF}" srcOrd="2" destOrd="0" parTransId="{1CC303E9-8E3E-194B-9F34-965FA6A03657}" sibTransId="{9FA1DDB5-2E0F-7642-8417-D4FE8CF9AC79}"/>
    <dgm:cxn modelId="{970785CD-8B24-AF43-B63F-65FA7AE85D61}" type="presOf" srcId="{ACE98CB0-327B-3E41-97E0-9AC48B87859A}" destId="{97955F75-131C-754F-8B7D-E5D1447F1651}" srcOrd="0" destOrd="0" presId="urn:microsoft.com/office/officeart/2005/8/layout/chevron1"/>
    <dgm:cxn modelId="{04648870-DC5E-EF44-92B5-37287D7F31ED}" srcId="{ACE98CB0-327B-3E41-97E0-9AC48B87859A}" destId="{3ED51FEF-8736-8C46-9912-1CCA8CC2EB40}" srcOrd="1" destOrd="0" parTransId="{C852896B-0570-7E4B-B30D-01324DDF80CA}" sibTransId="{54B0EC4F-1F72-D441-9576-2D39958FDC79}"/>
    <dgm:cxn modelId="{1EDA4175-2C11-DB4E-A08C-A92D719D8ED8}" srcId="{ACE98CB0-327B-3E41-97E0-9AC48B87859A}" destId="{E57EC7FF-E37F-A741-A7F9-0B1EB7BE93A5}" srcOrd="0" destOrd="0" parTransId="{0614799C-3A24-DF46-8163-25A33F1002D0}" sibTransId="{D1249992-1228-3549-ACA7-DCB219A55F9B}"/>
    <dgm:cxn modelId="{690EFD14-57CF-CC45-9838-7D4DE34980D5}" type="presOf" srcId="{A3496AC5-3F7A-8B4C-AC9C-9C7E5102BD24}" destId="{468F4DCA-8D0F-154D-85B5-5236B5462910}" srcOrd="0" destOrd="0" presId="urn:microsoft.com/office/officeart/2005/8/layout/chevron1"/>
    <dgm:cxn modelId="{ACE14E2D-D9D8-5D44-8EBA-2920DCCBB1A5}" type="presOf" srcId="{3ED51FEF-8736-8C46-9912-1CCA8CC2EB40}" destId="{41E98240-5931-F04C-9A44-17F860941A57}" srcOrd="0" destOrd="0" presId="urn:microsoft.com/office/officeart/2005/8/layout/chevron1"/>
    <dgm:cxn modelId="{FCBA65CC-B63C-524E-8459-692212075A10}" type="presOf" srcId="{7FCBBD3C-7DE8-D24C-A014-380B4257F7CF}" destId="{9D9B1E6C-31D1-1C46-8A8B-A5012B120332}" srcOrd="0" destOrd="0" presId="urn:microsoft.com/office/officeart/2005/8/layout/chevron1"/>
    <dgm:cxn modelId="{F8751232-10A1-024E-AAC0-01654068DA26}" type="presParOf" srcId="{97955F75-131C-754F-8B7D-E5D1447F1651}" destId="{F1161772-B8C2-5440-A5B1-A67CEB336679}" srcOrd="0" destOrd="0" presId="urn:microsoft.com/office/officeart/2005/8/layout/chevron1"/>
    <dgm:cxn modelId="{80FDFC27-9585-7E46-9D0C-F07ED32DB34F}" type="presParOf" srcId="{97955F75-131C-754F-8B7D-E5D1447F1651}" destId="{75F7872A-43DD-2945-AD56-8FE434B99DBA}" srcOrd="1" destOrd="0" presId="urn:microsoft.com/office/officeart/2005/8/layout/chevron1"/>
    <dgm:cxn modelId="{A17CBB08-4FFD-3240-8B0E-128FD838A961}" type="presParOf" srcId="{97955F75-131C-754F-8B7D-E5D1447F1651}" destId="{41E98240-5931-F04C-9A44-17F860941A57}" srcOrd="2" destOrd="0" presId="urn:microsoft.com/office/officeart/2005/8/layout/chevron1"/>
    <dgm:cxn modelId="{2535EBE6-5BB6-B84F-8E2D-303BD13A7C98}" type="presParOf" srcId="{97955F75-131C-754F-8B7D-E5D1447F1651}" destId="{4AF7563F-1F16-ED44-A959-EF465BB44F98}" srcOrd="3" destOrd="0" presId="urn:microsoft.com/office/officeart/2005/8/layout/chevron1"/>
    <dgm:cxn modelId="{068170F7-4D67-D345-9CFB-A46720E2C8CD}" type="presParOf" srcId="{97955F75-131C-754F-8B7D-E5D1447F1651}" destId="{9D9B1E6C-31D1-1C46-8A8B-A5012B120332}" srcOrd="4" destOrd="0" presId="urn:microsoft.com/office/officeart/2005/8/layout/chevron1"/>
    <dgm:cxn modelId="{AC2BFED5-66D5-174C-9CEA-EAA09B899757}" type="presParOf" srcId="{97955F75-131C-754F-8B7D-E5D1447F1651}" destId="{6D8C15A4-74EB-BB4C-A1CA-FBA44CE3638E}" srcOrd="5" destOrd="0" presId="urn:microsoft.com/office/officeart/2005/8/layout/chevron1"/>
    <dgm:cxn modelId="{41AA240A-2C61-ED41-B8F4-D698480AA6F5}" type="presParOf" srcId="{97955F75-131C-754F-8B7D-E5D1447F1651}" destId="{468F4DCA-8D0F-154D-85B5-5236B546291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E98CB0-327B-3E41-97E0-9AC48B87859A}" type="doc">
      <dgm:prSet loTypeId="urn:microsoft.com/office/officeart/2005/8/layout/chevron1" loCatId="" qsTypeId="urn:microsoft.com/office/officeart/2005/8/quickstyle/simple1" qsCatId="simple" csTypeId="urn:microsoft.com/office/officeart/2005/8/colors/accent5_2" csCatId="accent5" phldr="1"/>
      <dgm:spPr/>
    </dgm:pt>
    <dgm:pt modelId="{E57EC7FF-E37F-A741-A7F9-0B1EB7BE93A5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Create AWS account</a:t>
          </a:r>
          <a:endParaRPr lang="en-US" dirty="0"/>
        </a:p>
      </dgm:t>
    </dgm:pt>
    <dgm:pt modelId="{0614799C-3A24-DF46-8163-25A33F1002D0}" type="parTrans" cxnId="{1EDA4175-2C11-DB4E-A08C-A92D719D8ED8}">
      <dgm:prSet/>
      <dgm:spPr/>
      <dgm:t>
        <a:bodyPr/>
        <a:lstStyle/>
        <a:p>
          <a:endParaRPr lang="en-US"/>
        </a:p>
      </dgm:t>
    </dgm:pt>
    <dgm:pt modelId="{D1249992-1228-3549-ACA7-DCB219A55F9B}" type="sibTrans" cxnId="{1EDA4175-2C11-DB4E-A08C-A92D719D8ED8}">
      <dgm:prSet/>
      <dgm:spPr/>
      <dgm:t>
        <a:bodyPr/>
        <a:lstStyle/>
        <a:p>
          <a:endParaRPr lang="en-US"/>
        </a:p>
      </dgm:t>
    </dgm:pt>
    <dgm:pt modelId="{3ED51FEF-8736-8C46-9912-1CCA8CC2EB40}">
      <dgm:prSet phldrT="[Text]"/>
      <dgm:spPr/>
      <dgm:t>
        <a:bodyPr/>
        <a:lstStyle/>
        <a:p>
          <a:r>
            <a:rPr lang="en-US" dirty="0" smtClean="0"/>
            <a:t>Start SAP HANA One Instance</a:t>
          </a:r>
          <a:endParaRPr lang="en-US" dirty="0"/>
        </a:p>
      </dgm:t>
    </dgm:pt>
    <dgm:pt modelId="{C852896B-0570-7E4B-B30D-01324DDF80CA}" type="parTrans" cxnId="{04648870-DC5E-EF44-92B5-37287D7F31ED}">
      <dgm:prSet/>
      <dgm:spPr/>
      <dgm:t>
        <a:bodyPr/>
        <a:lstStyle/>
        <a:p>
          <a:endParaRPr lang="en-US"/>
        </a:p>
      </dgm:t>
    </dgm:pt>
    <dgm:pt modelId="{54B0EC4F-1F72-D441-9576-2D39958FDC79}" type="sibTrans" cxnId="{04648870-DC5E-EF44-92B5-37287D7F31ED}">
      <dgm:prSet/>
      <dgm:spPr/>
      <dgm:t>
        <a:bodyPr/>
        <a:lstStyle/>
        <a:p>
          <a:endParaRPr lang="en-US"/>
        </a:p>
      </dgm:t>
    </dgm:pt>
    <dgm:pt modelId="{7FCBBD3C-7DE8-D24C-A014-380B4257F7CF}">
      <dgm:prSet phldrT="[Text]"/>
      <dgm:spPr/>
      <dgm:t>
        <a:bodyPr/>
        <a:lstStyle/>
        <a:p>
          <a:r>
            <a:rPr lang="en-US" dirty="0" smtClean="0"/>
            <a:t>Configure SAP HANA ONE</a:t>
          </a:r>
          <a:endParaRPr lang="en-US" dirty="0"/>
        </a:p>
      </dgm:t>
    </dgm:pt>
    <dgm:pt modelId="{1CC303E9-8E3E-194B-9F34-965FA6A03657}" type="parTrans" cxnId="{A0121696-8CFD-174E-BC0A-3B8D8CE37036}">
      <dgm:prSet/>
      <dgm:spPr/>
      <dgm:t>
        <a:bodyPr/>
        <a:lstStyle/>
        <a:p>
          <a:endParaRPr lang="en-US"/>
        </a:p>
      </dgm:t>
    </dgm:pt>
    <dgm:pt modelId="{9FA1DDB5-2E0F-7642-8417-D4FE8CF9AC79}" type="sibTrans" cxnId="{A0121696-8CFD-174E-BC0A-3B8D8CE37036}">
      <dgm:prSet/>
      <dgm:spPr/>
      <dgm:t>
        <a:bodyPr/>
        <a:lstStyle/>
        <a:p>
          <a:endParaRPr lang="en-US"/>
        </a:p>
      </dgm:t>
    </dgm:pt>
    <dgm:pt modelId="{A3496AC5-3F7A-8B4C-AC9C-9C7E5102BD24}">
      <dgm:prSet phldrT="[Text]"/>
      <dgm:spPr/>
      <dgm:t>
        <a:bodyPr/>
        <a:lstStyle/>
        <a:p>
          <a:r>
            <a:rPr lang="en-US" dirty="0" smtClean="0"/>
            <a:t>Connect with SAP HANA Studio</a:t>
          </a:r>
          <a:endParaRPr lang="en-US" dirty="0"/>
        </a:p>
      </dgm:t>
    </dgm:pt>
    <dgm:pt modelId="{269216C5-0FAA-A948-8CF5-D91B80B073C3}" type="parTrans" cxnId="{BE2DEB37-CAA9-1B43-A8F2-8F7E7FFE9FEA}">
      <dgm:prSet/>
      <dgm:spPr/>
      <dgm:t>
        <a:bodyPr/>
        <a:lstStyle/>
        <a:p>
          <a:endParaRPr lang="en-US"/>
        </a:p>
      </dgm:t>
    </dgm:pt>
    <dgm:pt modelId="{ED675416-1302-B54F-9080-73DE4376EDB9}" type="sibTrans" cxnId="{BE2DEB37-CAA9-1B43-A8F2-8F7E7FFE9FEA}">
      <dgm:prSet/>
      <dgm:spPr/>
      <dgm:t>
        <a:bodyPr/>
        <a:lstStyle/>
        <a:p>
          <a:endParaRPr lang="en-US"/>
        </a:p>
      </dgm:t>
    </dgm:pt>
    <dgm:pt modelId="{97955F75-131C-754F-8B7D-E5D1447F1651}" type="pres">
      <dgm:prSet presAssocID="{ACE98CB0-327B-3E41-97E0-9AC48B87859A}" presName="Name0" presStyleCnt="0">
        <dgm:presLayoutVars>
          <dgm:dir/>
          <dgm:animLvl val="lvl"/>
          <dgm:resizeHandles val="exact"/>
        </dgm:presLayoutVars>
      </dgm:prSet>
      <dgm:spPr/>
    </dgm:pt>
    <dgm:pt modelId="{F1161772-B8C2-5440-A5B1-A67CEB336679}" type="pres">
      <dgm:prSet presAssocID="{E57EC7FF-E37F-A741-A7F9-0B1EB7BE93A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F7872A-43DD-2945-AD56-8FE434B99DBA}" type="pres">
      <dgm:prSet presAssocID="{D1249992-1228-3549-ACA7-DCB219A55F9B}" presName="parTxOnlySpace" presStyleCnt="0"/>
      <dgm:spPr/>
    </dgm:pt>
    <dgm:pt modelId="{41E98240-5931-F04C-9A44-17F860941A57}" type="pres">
      <dgm:prSet presAssocID="{3ED51FEF-8736-8C46-9912-1CCA8CC2EB4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7563F-1F16-ED44-A959-EF465BB44F98}" type="pres">
      <dgm:prSet presAssocID="{54B0EC4F-1F72-D441-9576-2D39958FDC79}" presName="parTxOnlySpace" presStyleCnt="0"/>
      <dgm:spPr/>
    </dgm:pt>
    <dgm:pt modelId="{9D9B1E6C-31D1-1C46-8A8B-A5012B120332}" type="pres">
      <dgm:prSet presAssocID="{7FCBBD3C-7DE8-D24C-A014-380B4257F7C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8C15A4-74EB-BB4C-A1CA-FBA44CE3638E}" type="pres">
      <dgm:prSet presAssocID="{9FA1DDB5-2E0F-7642-8417-D4FE8CF9AC79}" presName="parTxOnlySpace" presStyleCnt="0"/>
      <dgm:spPr/>
    </dgm:pt>
    <dgm:pt modelId="{468F4DCA-8D0F-154D-85B5-5236B5462910}" type="pres">
      <dgm:prSet presAssocID="{A3496AC5-3F7A-8B4C-AC9C-9C7E5102BD2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2DEB37-CAA9-1B43-A8F2-8F7E7FFE9FEA}" srcId="{ACE98CB0-327B-3E41-97E0-9AC48B87859A}" destId="{A3496AC5-3F7A-8B4C-AC9C-9C7E5102BD24}" srcOrd="3" destOrd="0" parTransId="{269216C5-0FAA-A948-8CF5-D91B80B073C3}" sibTransId="{ED675416-1302-B54F-9080-73DE4376EDB9}"/>
    <dgm:cxn modelId="{405F1DC8-D462-2042-AE01-40131E513F9F}" type="presOf" srcId="{3ED51FEF-8736-8C46-9912-1CCA8CC2EB40}" destId="{41E98240-5931-F04C-9A44-17F860941A57}" srcOrd="0" destOrd="0" presId="urn:microsoft.com/office/officeart/2005/8/layout/chevron1"/>
    <dgm:cxn modelId="{A0121696-8CFD-174E-BC0A-3B8D8CE37036}" srcId="{ACE98CB0-327B-3E41-97E0-9AC48B87859A}" destId="{7FCBBD3C-7DE8-D24C-A014-380B4257F7CF}" srcOrd="2" destOrd="0" parTransId="{1CC303E9-8E3E-194B-9F34-965FA6A03657}" sibTransId="{9FA1DDB5-2E0F-7642-8417-D4FE8CF9AC79}"/>
    <dgm:cxn modelId="{1EDA4175-2C11-DB4E-A08C-A92D719D8ED8}" srcId="{ACE98CB0-327B-3E41-97E0-9AC48B87859A}" destId="{E57EC7FF-E37F-A741-A7F9-0B1EB7BE93A5}" srcOrd="0" destOrd="0" parTransId="{0614799C-3A24-DF46-8163-25A33F1002D0}" sibTransId="{D1249992-1228-3549-ACA7-DCB219A55F9B}"/>
    <dgm:cxn modelId="{2D9B98BF-9E55-1A41-8CC1-1DC9E129E759}" type="presOf" srcId="{ACE98CB0-327B-3E41-97E0-9AC48B87859A}" destId="{97955F75-131C-754F-8B7D-E5D1447F1651}" srcOrd="0" destOrd="0" presId="urn:microsoft.com/office/officeart/2005/8/layout/chevron1"/>
    <dgm:cxn modelId="{FB55C778-1768-154A-B61E-B09A671C19AB}" type="presOf" srcId="{E57EC7FF-E37F-A741-A7F9-0B1EB7BE93A5}" destId="{F1161772-B8C2-5440-A5B1-A67CEB336679}" srcOrd="0" destOrd="0" presId="urn:microsoft.com/office/officeart/2005/8/layout/chevron1"/>
    <dgm:cxn modelId="{04648870-DC5E-EF44-92B5-37287D7F31ED}" srcId="{ACE98CB0-327B-3E41-97E0-9AC48B87859A}" destId="{3ED51FEF-8736-8C46-9912-1CCA8CC2EB40}" srcOrd="1" destOrd="0" parTransId="{C852896B-0570-7E4B-B30D-01324DDF80CA}" sibTransId="{54B0EC4F-1F72-D441-9576-2D39958FDC79}"/>
    <dgm:cxn modelId="{732FFC9D-7CFC-4D49-A577-6DB852177F1B}" type="presOf" srcId="{A3496AC5-3F7A-8B4C-AC9C-9C7E5102BD24}" destId="{468F4DCA-8D0F-154D-85B5-5236B5462910}" srcOrd="0" destOrd="0" presId="urn:microsoft.com/office/officeart/2005/8/layout/chevron1"/>
    <dgm:cxn modelId="{54E12005-9557-E548-A6EA-21CFAFD4C72E}" type="presOf" srcId="{7FCBBD3C-7DE8-D24C-A014-380B4257F7CF}" destId="{9D9B1E6C-31D1-1C46-8A8B-A5012B120332}" srcOrd="0" destOrd="0" presId="urn:microsoft.com/office/officeart/2005/8/layout/chevron1"/>
    <dgm:cxn modelId="{A5C604AE-A8E9-B345-B649-55DC69FF8709}" type="presParOf" srcId="{97955F75-131C-754F-8B7D-E5D1447F1651}" destId="{F1161772-B8C2-5440-A5B1-A67CEB336679}" srcOrd="0" destOrd="0" presId="urn:microsoft.com/office/officeart/2005/8/layout/chevron1"/>
    <dgm:cxn modelId="{0907E662-5CAD-CB47-96AD-E513FB6A7B40}" type="presParOf" srcId="{97955F75-131C-754F-8B7D-E5D1447F1651}" destId="{75F7872A-43DD-2945-AD56-8FE434B99DBA}" srcOrd="1" destOrd="0" presId="urn:microsoft.com/office/officeart/2005/8/layout/chevron1"/>
    <dgm:cxn modelId="{C92CA4F6-F8A3-B84C-8C41-0AE34B524129}" type="presParOf" srcId="{97955F75-131C-754F-8B7D-E5D1447F1651}" destId="{41E98240-5931-F04C-9A44-17F860941A57}" srcOrd="2" destOrd="0" presId="urn:microsoft.com/office/officeart/2005/8/layout/chevron1"/>
    <dgm:cxn modelId="{C8E91C3C-2757-9041-A421-534F7FAA7D40}" type="presParOf" srcId="{97955F75-131C-754F-8B7D-E5D1447F1651}" destId="{4AF7563F-1F16-ED44-A959-EF465BB44F98}" srcOrd="3" destOrd="0" presId="urn:microsoft.com/office/officeart/2005/8/layout/chevron1"/>
    <dgm:cxn modelId="{492E0162-E9AD-C545-94C7-5A7F494F3A0D}" type="presParOf" srcId="{97955F75-131C-754F-8B7D-E5D1447F1651}" destId="{9D9B1E6C-31D1-1C46-8A8B-A5012B120332}" srcOrd="4" destOrd="0" presId="urn:microsoft.com/office/officeart/2005/8/layout/chevron1"/>
    <dgm:cxn modelId="{9A0F7BF3-FF89-EF47-8DE2-77B30ADA4586}" type="presParOf" srcId="{97955F75-131C-754F-8B7D-E5D1447F1651}" destId="{6D8C15A4-74EB-BB4C-A1CA-FBA44CE3638E}" srcOrd="5" destOrd="0" presId="urn:microsoft.com/office/officeart/2005/8/layout/chevron1"/>
    <dgm:cxn modelId="{86DE252A-3D86-2043-BE1B-D723991C8AE0}" type="presParOf" srcId="{97955F75-131C-754F-8B7D-E5D1447F1651}" destId="{468F4DCA-8D0F-154D-85B5-5236B546291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E98CB0-327B-3E41-97E0-9AC48B87859A}" type="doc">
      <dgm:prSet loTypeId="urn:microsoft.com/office/officeart/2005/8/layout/chevron1" loCatId="" qsTypeId="urn:microsoft.com/office/officeart/2005/8/quickstyle/simple1" qsCatId="simple" csTypeId="urn:microsoft.com/office/officeart/2005/8/colors/colorful1" csCatId="colorful" phldr="1"/>
      <dgm:spPr/>
    </dgm:pt>
    <dgm:pt modelId="{97955F75-131C-754F-8B7D-E5D1447F1651}" type="pres">
      <dgm:prSet presAssocID="{ACE98CB0-327B-3E41-97E0-9AC48B87859A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D67A6771-FBFE-2E4F-A5EF-C7A85F425EE9}" type="presOf" srcId="{ACE98CB0-327B-3E41-97E0-9AC48B87859A}" destId="{97955F75-131C-754F-8B7D-E5D1447F165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E98CB0-327B-3E41-97E0-9AC48B87859A}" type="doc">
      <dgm:prSet loTypeId="urn:microsoft.com/office/officeart/2005/8/layout/chevron1" loCatId="" qsTypeId="urn:microsoft.com/office/officeart/2005/8/quickstyle/simple1" qsCatId="simple" csTypeId="urn:microsoft.com/office/officeart/2005/8/colors/accent5_2" csCatId="accent5" phldr="1"/>
      <dgm:spPr/>
    </dgm:pt>
    <dgm:pt modelId="{E57EC7FF-E37F-A741-A7F9-0B1EB7BE93A5}">
      <dgm:prSet phldrT="[Text]"/>
      <dgm:spPr/>
      <dgm:t>
        <a:bodyPr/>
        <a:lstStyle/>
        <a:p>
          <a:r>
            <a:rPr lang="en-US" dirty="0" smtClean="0"/>
            <a:t>Create AWS account</a:t>
          </a:r>
          <a:endParaRPr lang="en-US" dirty="0"/>
        </a:p>
      </dgm:t>
    </dgm:pt>
    <dgm:pt modelId="{0614799C-3A24-DF46-8163-25A33F1002D0}" type="parTrans" cxnId="{1EDA4175-2C11-DB4E-A08C-A92D719D8ED8}">
      <dgm:prSet/>
      <dgm:spPr/>
      <dgm:t>
        <a:bodyPr/>
        <a:lstStyle/>
        <a:p>
          <a:endParaRPr lang="en-US"/>
        </a:p>
      </dgm:t>
    </dgm:pt>
    <dgm:pt modelId="{D1249992-1228-3549-ACA7-DCB219A55F9B}" type="sibTrans" cxnId="{1EDA4175-2C11-DB4E-A08C-A92D719D8ED8}">
      <dgm:prSet/>
      <dgm:spPr/>
      <dgm:t>
        <a:bodyPr/>
        <a:lstStyle/>
        <a:p>
          <a:endParaRPr lang="en-US"/>
        </a:p>
      </dgm:t>
    </dgm:pt>
    <dgm:pt modelId="{3ED51FEF-8736-8C46-9912-1CCA8CC2EB40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Start SAP HANA One Instance</a:t>
          </a:r>
          <a:endParaRPr lang="en-US" dirty="0"/>
        </a:p>
      </dgm:t>
    </dgm:pt>
    <dgm:pt modelId="{C852896B-0570-7E4B-B30D-01324DDF80CA}" type="parTrans" cxnId="{04648870-DC5E-EF44-92B5-37287D7F31ED}">
      <dgm:prSet/>
      <dgm:spPr/>
      <dgm:t>
        <a:bodyPr/>
        <a:lstStyle/>
        <a:p>
          <a:endParaRPr lang="en-US"/>
        </a:p>
      </dgm:t>
    </dgm:pt>
    <dgm:pt modelId="{54B0EC4F-1F72-D441-9576-2D39958FDC79}" type="sibTrans" cxnId="{04648870-DC5E-EF44-92B5-37287D7F31ED}">
      <dgm:prSet/>
      <dgm:spPr/>
      <dgm:t>
        <a:bodyPr/>
        <a:lstStyle/>
        <a:p>
          <a:endParaRPr lang="en-US"/>
        </a:p>
      </dgm:t>
    </dgm:pt>
    <dgm:pt modelId="{7FCBBD3C-7DE8-D24C-A014-380B4257F7CF}">
      <dgm:prSet phldrT="[Text]"/>
      <dgm:spPr/>
      <dgm:t>
        <a:bodyPr/>
        <a:lstStyle/>
        <a:p>
          <a:r>
            <a:rPr lang="en-US" dirty="0" smtClean="0"/>
            <a:t>Configure SAP HANA ONE</a:t>
          </a:r>
          <a:endParaRPr lang="en-US" dirty="0"/>
        </a:p>
      </dgm:t>
    </dgm:pt>
    <dgm:pt modelId="{1CC303E9-8E3E-194B-9F34-965FA6A03657}" type="parTrans" cxnId="{A0121696-8CFD-174E-BC0A-3B8D8CE37036}">
      <dgm:prSet/>
      <dgm:spPr/>
      <dgm:t>
        <a:bodyPr/>
        <a:lstStyle/>
        <a:p>
          <a:endParaRPr lang="en-US"/>
        </a:p>
      </dgm:t>
    </dgm:pt>
    <dgm:pt modelId="{9FA1DDB5-2E0F-7642-8417-D4FE8CF9AC79}" type="sibTrans" cxnId="{A0121696-8CFD-174E-BC0A-3B8D8CE37036}">
      <dgm:prSet/>
      <dgm:spPr/>
      <dgm:t>
        <a:bodyPr/>
        <a:lstStyle/>
        <a:p>
          <a:endParaRPr lang="en-US"/>
        </a:p>
      </dgm:t>
    </dgm:pt>
    <dgm:pt modelId="{A3496AC5-3F7A-8B4C-AC9C-9C7E5102BD24}">
      <dgm:prSet phldrT="[Text]"/>
      <dgm:spPr/>
      <dgm:t>
        <a:bodyPr/>
        <a:lstStyle/>
        <a:p>
          <a:r>
            <a:rPr lang="en-US" dirty="0" smtClean="0"/>
            <a:t>Connect with SAP HANA Studio</a:t>
          </a:r>
          <a:endParaRPr lang="en-US" dirty="0"/>
        </a:p>
      </dgm:t>
    </dgm:pt>
    <dgm:pt modelId="{269216C5-0FAA-A948-8CF5-D91B80B073C3}" type="parTrans" cxnId="{BE2DEB37-CAA9-1B43-A8F2-8F7E7FFE9FEA}">
      <dgm:prSet/>
      <dgm:spPr/>
      <dgm:t>
        <a:bodyPr/>
        <a:lstStyle/>
        <a:p>
          <a:endParaRPr lang="en-US"/>
        </a:p>
      </dgm:t>
    </dgm:pt>
    <dgm:pt modelId="{ED675416-1302-B54F-9080-73DE4376EDB9}" type="sibTrans" cxnId="{BE2DEB37-CAA9-1B43-A8F2-8F7E7FFE9FEA}">
      <dgm:prSet/>
      <dgm:spPr/>
      <dgm:t>
        <a:bodyPr/>
        <a:lstStyle/>
        <a:p>
          <a:endParaRPr lang="en-US"/>
        </a:p>
      </dgm:t>
    </dgm:pt>
    <dgm:pt modelId="{97955F75-131C-754F-8B7D-E5D1447F1651}" type="pres">
      <dgm:prSet presAssocID="{ACE98CB0-327B-3E41-97E0-9AC48B87859A}" presName="Name0" presStyleCnt="0">
        <dgm:presLayoutVars>
          <dgm:dir/>
          <dgm:animLvl val="lvl"/>
          <dgm:resizeHandles val="exact"/>
        </dgm:presLayoutVars>
      </dgm:prSet>
      <dgm:spPr/>
    </dgm:pt>
    <dgm:pt modelId="{F1161772-B8C2-5440-A5B1-A67CEB336679}" type="pres">
      <dgm:prSet presAssocID="{E57EC7FF-E37F-A741-A7F9-0B1EB7BE93A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F7872A-43DD-2945-AD56-8FE434B99DBA}" type="pres">
      <dgm:prSet presAssocID="{D1249992-1228-3549-ACA7-DCB219A55F9B}" presName="parTxOnlySpace" presStyleCnt="0"/>
      <dgm:spPr/>
    </dgm:pt>
    <dgm:pt modelId="{41E98240-5931-F04C-9A44-17F860941A57}" type="pres">
      <dgm:prSet presAssocID="{3ED51FEF-8736-8C46-9912-1CCA8CC2EB4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7563F-1F16-ED44-A959-EF465BB44F98}" type="pres">
      <dgm:prSet presAssocID="{54B0EC4F-1F72-D441-9576-2D39958FDC79}" presName="parTxOnlySpace" presStyleCnt="0"/>
      <dgm:spPr/>
    </dgm:pt>
    <dgm:pt modelId="{9D9B1E6C-31D1-1C46-8A8B-A5012B120332}" type="pres">
      <dgm:prSet presAssocID="{7FCBBD3C-7DE8-D24C-A014-380B4257F7C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8C15A4-74EB-BB4C-A1CA-FBA44CE3638E}" type="pres">
      <dgm:prSet presAssocID="{9FA1DDB5-2E0F-7642-8417-D4FE8CF9AC79}" presName="parTxOnlySpace" presStyleCnt="0"/>
      <dgm:spPr/>
    </dgm:pt>
    <dgm:pt modelId="{468F4DCA-8D0F-154D-85B5-5236B5462910}" type="pres">
      <dgm:prSet presAssocID="{A3496AC5-3F7A-8B4C-AC9C-9C7E5102BD2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C091CB-4CF7-7C41-A903-E0326AE5C58E}" type="presOf" srcId="{3ED51FEF-8736-8C46-9912-1CCA8CC2EB40}" destId="{41E98240-5931-F04C-9A44-17F860941A57}" srcOrd="0" destOrd="0" presId="urn:microsoft.com/office/officeart/2005/8/layout/chevron1"/>
    <dgm:cxn modelId="{BE2DEB37-CAA9-1B43-A8F2-8F7E7FFE9FEA}" srcId="{ACE98CB0-327B-3E41-97E0-9AC48B87859A}" destId="{A3496AC5-3F7A-8B4C-AC9C-9C7E5102BD24}" srcOrd="3" destOrd="0" parTransId="{269216C5-0FAA-A948-8CF5-D91B80B073C3}" sibTransId="{ED675416-1302-B54F-9080-73DE4376EDB9}"/>
    <dgm:cxn modelId="{A0121696-8CFD-174E-BC0A-3B8D8CE37036}" srcId="{ACE98CB0-327B-3E41-97E0-9AC48B87859A}" destId="{7FCBBD3C-7DE8-D24C-A014-380B4257F7CF}" srcOrd="2" destOrd="0" parTransId="{1CC303E9-8E3E-194B-9F34-965FA6A03657}" sibTransId="{9FA1DDB5-2E0F-7642-8417-D4FE8CF9AC79}"/>
    <dgm:cxn modelId="{F8A01EDB-4E44-C146-8F11-8415BA7F468C}" type="presOf" srcId="{A3496AC5-3F7A-8B4C-AC9C-9C7E5102BD24}" destId="{468F4DCA-8D0F-154D-85B5-5236B5462910}" srcOrd="0" destOrd="0" presId="urn:microsoft.com/office/officeart/2005/8/layout/chevron1"/>
    <dgm:cxn modelId="{04648870-DC5E-EF44-92B5-37287D7F31ED}" srcId="{ACE98CB0-327B-3E41-97E0-9AC48B87859A}" destId="{3ED51FEF-8736-8C46-9912-1CCA8CC2EB40}" srcOrd="1" destOrd="0" parTransId="{C852896B-0570-7E4B-B30D-01324DDF80CA}" sibTransId="{54B0EC4F-1F72-D441-9576-2D39958FDC79}"/>
    <dgm:cxn modelId="{1EDA4175-2C11-DB4E-A08C-A92D719D8ED8}" srcId="{ACE98CB0-327B-3E41-97E0-9AC48B87859A}" destId="{E57EC7FF-E37F-A741-A7F9-0B1EB7BE93A5}" srcOrd="0" destOrd="0" parTransId="{0614799C-3A24-DF46-8163-25A33F1002D0}" sibTransId="{D1249992-1228-3549-ACA7-DCB219A55F9B}"/>
    <dgm:cxn modelId="{35461E36-0511-6B44-AE48-B41D6F3842C8}" type="presOf" srcId="{ACE98CB0-327B-3E41-97E0-9AC48B87859A}" destId="{97955F75-131C-754F-8B7D-E5D1447F1651}" srcOrd="0" destOrd="0" presId="urn:microsoft.com/office/officeart/2005/8/layout/chevron1"/>
    <dgm:cxn modelId="{2D44D03F-5D84-754A-85E0-92F9F2A82F25}" type="presOf" srcId="{E57EC7FF-E37F-A741-A7F9-0B1EB7BE93A5}" destId="{F1161772-B8C2-5440-A5B1-A67CEB336679}" srcOrd="0" destOrd="0" presId="urn:microsoft.com/office/officeart/2005/8/layout/chevron1"/>
    <dgm:cxn modelId="{6CB5C563-66E3-DD4F-9E58-D04A77333A59}" type="presOf" srcId="{7FCBBD3C-7DE8-D24C-A014-380B4257F7CF}" destId="{9D9B1E6C-31D1-1C46-8A8B-A5012B120332}" srcOrd="0" destOrd="0" presId="urn:microsoft.com/office/officeart/2005/8/layout/chevron1"/>
    <dgm:cxn modelId="{A8245A1A-8D5D-F246-99FF-E4B1EBD7620D}" type="presParOf" srcId="{97955F75-131C-754F-8B7D-E5D1447F1651}" destId="{F1161772-B8C2-5440-A5B1-A67CEB336679}" srcOrd="0" destOrd="0" presId="urn:microsoft.com/office/officeart/2005/8/layout/chevron1"/>
    <dgm:cxn modelId="{1A9BAF2F-1B21-4D42-A50F-63693948998B}" type="presParOf" srcId="{97955F75-131C-754F-8B7D-E5D1447F1651}" destId="{75F7872A-43DD-2945-AD56-8FE434B99DBA}" srcOrd="1" destOrd="0" presId="urn:microsoft.com/office/officeart/2005/8/layout/chevron1"/>
    <dgm:cxn modelId="{569B31C7-C366-7544-8E0D-1C2B0A22F8AE}" type="presParOf" srcId="{97955F75-131C-754F-8B7D-E5D1447F1651}" destId="{41E98240-5931-F04C-9A44-17F860941A57}" srcOrd="2" destOrd="0" presId="urn:microsoft.com/office/officeart/2005/8/layout/chevron1"/>
    <dgm:cxn modelId="{29F856EB-71CF-5B47-8DFA-9050FC44AD6D}" type="presParOf" srcId="{97955F75-131C-754F-8B7D-E5D1447F1651}" destId="{4AF7563F-1F16-ED44-A959-EF465BB44F98}" srcOrd="3" destOrd="0" presId="urn:microsoft.com/office/officeart/2005/8/layout/chevron1"/>
    <dgm:cxn modelId="{45650660-18E7-254A-836D-81EE480AF4C2}" type="presParOf" srcId="{97955F75-131C-754F-8B7D-E5D1447F1651}" destId="{9D9B1E6C-31D1-1C46-8A8B-A5012B120332}" srcOrd="4" destOrd="0" presId="urn:microsoft.com/office/officeart/2005/8/layout/chevron1"/>
    <dgm:cxn modelId="{3CA85409-E2EC-234D-8C83-EBEA4261A1DA}" type="presParOf" srcId="{97955F75-131C-754F-8B7D-E5D1447F1651}" destId="{6D8C15A4-74EB-BB4C-A1CA-FBA44CE3638E}" srcOrd="5" destOrd="0" presId="urn:microsoft.com/office/officeart/2005/8/layout/chevron1"/>
    <dgm:cxn modelId="{391357FA-3E97-4542-8276-84C15C903956}" type="presParOf" srcId="{97955F75-131C-754F-8B7D-E5D1447F1651}" destId="{468F4DCA-8D0F-154D-85B5-5236B546291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E98CB0-327B-3E41-97E0-9AC48B87859A}" type="doc">
      <dgm:prSet loTypeId="urn:microsoft.com/office/officeart/2005/8/layout/chevron1" loCatId="" qsTypeId="urn:microsoft.com/office/officeart/2005/8/quickstyle/simple1" qsCatId="simple" csTypeId="urn:microsoft.com/office/officeart/2005/8/colors/accent5_2" csCatId="accent5" phldr="1"/>
      <dgm:spPr/>
    </dgm:pt>
    <dgm:pt modelId="{E57EC7FF-E37F-A741-A7F9-0B1EB7BE93A5}">
      <dgm:prSet phldrT="[Text]"/>
      <dgm:spPr/>
      <dgm:t>
        <a:bodyPr/>
        <a:lstStyle/>
        <a:p>
          <a:r>
            <a:rPr lang="en-US" dirty="0" smtClean="0"/>
            <a:t>Create AWS account</a:t>
          </a:r>
          <a:endParaRPr lang="en-US" dirty="0"/>
        </a:p>
      </dgm:t>
    </dgm:pt>
    <dgm:pt modelId="{0614799C-3A24-DF46-8163-25A33F1002D0}" type="parTrans" cxnId="{1EDA4175-2C11-DB4E-A08C-A92D719D8ED8}">
      <dgm:prSet/>
      <dgm:spPr/>
      <dgm:t>
        <a:bodyPr/>
        <a:lstStyle/>
        <a:p>
          <a:endParaRPr lang="en-US"/>
        </a:p>
      </dgm:t>
    </dgm:pt>
    <dgm:pt modelId="{D1249992-1228-3549-ACA7-DCB219A55F9B}" type="sibTrans" cxnId="{1EDA4175-2C11-DB4E-A08C-A92D719D8ED8}">
      <dgm:prSet/>
      <dgm:spPr/>
      <dgm:t>
        <a:bodyPr/>
        <a:lstStyle/>
        <a:p>
          <a:endParaRPr lang="en-US"/>
        </a:p>
      </dgm:t>
    </dgm:pt>
    <dgm:pt modelId="{3ED51FEF-8736-8C46-9912-1CCA8CC2EB40}">
      <dgm:prSet phldrT="[Text]"/>
      <dgm:spPr/>
      <dgm:t>
        <a:bodyPr/>
        <a:lstStyle/>
        <a:p>
          <a:r>
            <a:rPr lang="en-US" dirty="0" smtClean="0"/>
            <a:t>Start SAP HANA One Instance</a:t>
          </a:r>
          <a:endParaRPr lang="en-US" dirty="0"/>
        </a:p>
      </dgm:t>
    </dgm:pt>
    <dgm:pt modelId="{C852896B-0570-7E4B-B30D-01324DDF80CA}" type="parTrans" cxnId="{04648870-DC5E-EF44-92B5-37287D7F31ED}">
      <dgm:prSet/>
      <dgm:spPr/>
      <dgm:t>
        <a:bodyPr/>
        <a:lstStyle/>
        <a:p>
          <a:endParaRPr lang="en-US"/>
        </a:p>
      </dgm:t>
    </dgm:pt>
    <dgm:pt modelId="{54B0EC4F-1F72-D441-9576-2D39958FDC79}" type="sibTrans" cxnId="{04648870-DC5E-EF44-92B5-37287D7F31ED}">
      <dgm:prSet/>
      <dgm:spPr/>
      <dgm:t>
        <a:bodyPr/>
        <a:lstStyle/>
        <a:p>
          <a:endParaRPr lang="en-US"/>
        </a:p>
      </dgm:t>
    </dgm:pt>
    <dgm:pt modelId="{7FCBBD3C-7DE8-D24C-A014-380B4257F7CF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Configure SAP HANA ONE</a:t>
          </a:r>
          <a:endParaRPr lang="en-US" dirty="0"/>
        </a:p>
      </dgm:t>
    </dgm:pt>
    <dgm:pt modelId="{1CC303E9-8E3E-194B-9F34-965FA6A03657}" type="parTrans" cxnId="{A0121696-8CFD-174E-BC0A-3B8D8CE37036}">
      <dgm:prSet/>
      <dgm:spPr/>
      <dgm:t>
        <a:bodyPr/>
        <a:lstStyle/>
        <a:p>
          <a:endParaRPr lang="en-US"/>
        </a:p>
      </dgm:t>
    </dgm:pt>
    <dgm:pt modelId="{9FA1DDB5-2E0F-7642-8417-D4FE8CF9AC79}" type="sibTrans" cxnId="{A0121696-8CFD-174E-BC0A-3B8D8CE37036}">
      <dgm:prSet/>
      <dgm:spPr/>
      <dgm:t>
        <a:bodyPr/>
        <a:lstStyle/>
        <a:p>
          <a:endParaRPr lang="en-US"/>
        </a:p>
      </dgm:t>
    </dgm:pt>
    <dgm:pt modelId="{A3496AC5-3F7A-8B4C-AC9C-9C7E5102BD24}">
      <dgm:prSet phldrT="[Text]"/>
      <dgm:spPr/>
      <dgm:t>
        <a:bodyPr/>
        <a:lstStyle/>
        <a:p>
          <a:r>
            <a:rPr lang="en-US" dirty="0" smtClean="0"/>
            <a:t>Connect with SAP HANA Studio</a:t>
          </a:r>
          <a:endParaRPr lang="en-US" dirty="0"/>
        </a:p>
      </dgm:t>
    </dgm:pt>
    <dgm:pt modelId="{269216C5-0FAA-A948-8CF5-D91B80B073C3}" type="parTrans" cxnId="{BE2DEB37-CAA9-1B43-A8F2-8F7E7FFE9FEA}">
      <dgm:prSet/>
      <dgm:spPr/>
      <dgm:t>
        <a:bodyPr/>
        <a:lstStyle/>
        <a:p>
          <a:endParaRPr lang="en-US"/>
        </a:p>
      </dgm:t>
    </dgm:pt>
    <dgm:pt modelId="{ED675416-1302-B54F-9080-73DE4376EDB9}" type="sibTrans" cxnId="{BE2DEB37-CAA9-1B43-A8F2-8F7E7FFE9FEA}">
      <dgm:prSet/>
      <dgm:spPr/>
      <dgm:t>
        <a:bodyPr/>
        <a:lstStyle/>
        <a:p>
          <a:endParaRPr lang="en-US"/>
        </a:p>
      </dgm:t>
    </dgm:pt>
    <dgm:pt modelId="{97955F75-131C-754F-8B7D-E5D1447F1651}" type="pres">
      <dgm:prSet presAssocID="{ACE98CB0-327B-3E41-97E0-9AC48B87859A}" presName="Name0" presStyleCnt="0">
        <dgm:presLayoutVars>
          <dgm:dir/>
          <dgm:animLvl val="lvl"/>
          <dgm:resizeHandles val="exact"/>
        </dgm:presLayoutVars>
      </dgm:prSet>
      <dgm:spPr/>
    </dgm:pt>
    <dgm:pt modelId="{F1161772-B8C2-5440-A5B1-A67CEB336679}" type="pres">
      <dgm:prSet presAssocID="{E57EC7FF-E37F-A741-A7F9-0B1EB7BE93A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F7872A-43DD-2945-AD56-8FE434B99DBA}" type="pres">
      <dgm:prSet presAssocID="{D1249992-1228-3549-ACA7-DCB219A55F9B}" presName="parTxOnlySpace" presStyleCnt="0"/>
      <dgm:spPr/>
    </dgm:pt>
    <dgm:pt modelId="{41E98240-5931-F04C-9A44-17F860941A57}" type="pres">
      <dgm:prSet presAssocID="{3ED51FEF-8736-8C46-9912-1CCA8CC2EB4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7563F-1F16-ED44-A959-EF465BB44F98}" type="pres">
      <dgm:prSet presAssocID="{54B0EC4F-1F72-D441-9576-2D39958FDC79}" presName="parTxOnlySpace" presStyleCnt="0"/>
      <dgm:spPr/>
    </dgm:pt>
    <dgm:pt modelId="{9D9B1E6C-31D1-1C46-8A8B-A5012B120332}" type="pres">
      <dgm:prSet presAssocID="{7FCBBD3C-7DE8-D24C-A014-380B4257F7C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8C15A4-74EB-BB4C-A1CA-FBA44CE3638E}" type="pres">
      <dgm:prSet presAssocID="{9FA1DDB5-2E0F-7642-8417-D4FE8CF9AC79}" presName="parTxOnlySpace" presStyleCnt="0"/>
      <dgm:spPr/>
    </dgm:pt>
    <dgm:pt modelId="{468F4DCA-8D0F-154D-85B5-5236B5462910}" type="pres">
      <dgm:prSet presAssocID="{A3496AC5-3F7A-8B4C-AC9C-9C7E5102BD2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1F580F-408A-A243-A3CD-DE77746EF15E}" type="presOf" srcId="{7FCBBD3C-7DE8-D24C-A014-380B4257F7CF}" destId="{9D9B1E6C-31D1-1C46-8A8B-A5012B120332}" srcOrd="0" destOrd="0" presId="urn:microsoft.com/office/officeart/2005/8/layout/chevron1"/>
    <dgm:cxn modelId="{F6CFE5DA-0612-8247-85FF-2418D5958628}" type="presOf" srcId="{ACE98CB0-327B-3E41-97E0-9AC48B87859A}" destId="{97955F75-131C-754F-8B7D-E5D1447F1651}" srcOrd="0" destOrd="0" presId="urn:microsoft.com/office/officeart/2005/8/layout/chevron1"/>
    <dgm:cxn modelId="{BE2DEB37-CAA9-1B43-A8F2-8F7E7FFE9FEA}" srcId="{ACE98CB0-327B-3E41-97E0-9AC48B87859A}" destId="{A3496AC5-3F7A-8B4C-AC9C-9C7E5102BD24}" srcOrd="3" destOrd="0" parTransId="{269216C5-0FAA-A948-8CF5-D91B80B073C3}" sibTransId="{ED675416-1302-B54F-9080-73DE4376EDB9}"/>
    <dgm:cxn modelId="{A0121696-8CFD-174E-BC0A-3B8D8CE37036}" srcId="{ACE98CB0-327B-3E41-97E0-9AC48B87859A}" destId="{7FCBBD3C-7DE8-D24C-A014-380B4257F7CF}" srcOrd="2" destOrd="0" parTransId="{1CC303E9-8E3E-194B-9F34-965FA6A03657}" sibTransId="{9FA1DDB5-2E0F-7642-8417-D4FE8CF9AC79}"/>
    <dgm:cxn modelId="{04648870-DC5E-EF44-92B5-37287D7F31ED}" srcId="{ACE98CB0-327B-3E41-97E0-9AC48B87859A}" destId="{3ED51FEF-8736-8C46-9912-1CCA8CC2EB40}" srcOrd="1" destOrd="0" parTransId="{C852896B-0570-7E4B-B30D-01324DDF80CA}" sibTransId="{54B0EC4F-1F72-D441-9576-2D39958FDC79}"/>
    <dgm:cxn modelId="{F1F36CB9-D9FD-5349-9251-C6C65077D55B}" type="presOf" srcId="{A3496AC5-3F7A-8B4C-AC9C-9C7E5102BD24}" destId="{468F4DCA-8D0F-154D-85B5-5236B5462910}" srcOrd="0" destOrd="0" presId="urn:microsoft.com/office/officeart/2005/8/layout/chevron1"/>
    <dgm:cxn modelId="{1EDA4175-2C11-DB4E-A08C-A92D719D8ED8}" srcId="{ACE98CB0-327B-3E41-97E0-9AC48B87859A}" destId="{E57EC7FF-E37F-A741-A7F9-0B1EB7BE93A5}" srcOrd="0" destOrd="0" parTransId="{0614799C-3A24-DF46-8163-25A33F1002D0}" sibTransId="{D1249992-1228-3549-ACA7-DCB219A55F9B}"/>
    <dgm:cxn modelId="{C3F123A6-70ED-E54E-968E-D3BCF8E01E31}" type="presOf" srcId="{3ED51FEF-8736-8C46-9912-1CCA8CC2EB40}" destId="{41E98240-5931-F04C-9A44-17F860941A57}" srcOrd="0" destOrd="0" presId="urn:microsoft.com/office/officeart/2005/8/layout/chevron1"/>
    <dgm:cxn modelId="{846770D8-BE4A-D945-AB84-FAB1A070F484}" type="presOf" srcId="{E57EC7FF-E37F-A741-A7F9-0B1EB7BE93A5}" destId="{F1161772-B8C2-5440-A5B1-A67CEB336679}" srcOrd="0" destOrd="0" presId="urn:microsoft.com/office/officeart/2005/8/layout/chevron1"/>
    <dgm:cxn modelId="{92470C77-728E-524F-BE4D-BD3E1607752D}" type="presParOf" srcId="{97955F75-131C-754F-8B7D-E5D1447F1651}" destId="{F1161772-B8C2-5440-A5B1-A67CEB336679}" srcOrd="0" destOrd="0" presId="urn:microsoft.com/office/officeart/2005/8/layout/chevron1"/>
    <dgm:cxn modelId="{5FDCA7F2-4CC0-B642-82EA-13CECFC64016}" type="presParOf" srcId="{97955F75-131C-754F-8B7D-E5D1447F1651}" destId="{75F7872A-43DD-2945-AD56-8FE434B99DBA}" srcOrd="1" destOrd="0" presId="urn:microsoft.com/office/officeart/2005/8/layout/chevron1"/>
    <dgm:cxn modelId="{E6038634-1F95-9C48-B02D-489AEC2E89E9}" type="presParOf" srcId="{97955F75-131C-754F-8B7D-E5D1447F1651}" destId="{41E98240-5931-F04C-9A44-17F860941A57}" srcOrd="2" destOrd="0" presId="urn:microsoft.com/office/officeart/2005/8/layout/chevron1"/>
    <dgm:cxn modelId="{32AE4C1C-5CDC-0844-911D-BE525AF08DBF}" type="presParOf" srcId="{97955F75-131C-754F-8B7D-E5D1447F1651}" destId="{4AF7563F-1F16-ED44-A959-EF465BB44F98}" srcOrd="3" destOrd="0" presId="urn:microsoft.com/office/officeart/2005/8/layout/chevron1"/>
    <dgm:cxn modelId="{7F35C7AA-8B0A-6641-B2AF-B574035D7018}" type="presParOf" srcId="{97955F75-131C-754F-8B7D-E5D1447F1651}" destId="{9D9B1E6C-31D1-1C46-8A8B-A5012B120332}" srcOrd="4" destOrd="0" presId="urn:microsoft.com/office/officeart/2005/8/layout/chevron1"/>
    <dgm:cxn modelId="{680BC147-CD14-C042-B436-54280B645016}" type="presParOf" srcId="{97955F75-131C-754F-8B7D-E5D1447F1651}" destId="{6D8C15A4-74EB-BB4C-A1CA-FBA44CE3638E}" srcOrd="5" destOrd="0" presId="urn:microsoft.com/office/officeart/2005/8/layout/chevron1"/>
    <dgm:cxn modelId="{69517A52-F37A-1F4E-ABCE-69FB414BFA92}" type="presParOf" srcId="{97955F75-131C-754F-8B7D-E5D1447F1651}" destId="{468F4DCA-8D0F-154D-85B5-5236B546291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E98CB0-327B-3E41-97E0-9AC48B87859A}" type="doc">
      <dgm:prSet loTypeId="urn:microsoft.com/office/officeart/2005/8/layout/chevron1" loCatId="" qsTypeId="urn:microsoft.com/office/officeart/2005/8/quickstyle/simple1" qsCatId="simple" csTypeId="urn:microsoft.com/office/officeart/2005/8/colors/accent5_2" csCatId="accent5" phldr="1"/>
      <dgm:spPr/>
    </dgm:pt>
    <dgm:pt modelId="{E57EC7FF-E37F-A741-A7F9-0B1EB7BE93A5}">
      <dgm:prSet phldrT="[Text]"/>
      <dgm:spPr/>
      <dgm:t>
        <a:bodyPr/>
        <a:lstStyle/>
        <a:p>
          <a:r>
            <a:rPr lang="en-US" dirty="0" smtClean="0"/>
            <a:t>Create AWS account</a:t>
          </a:r>
          <a:endParaRPr lang="en-US" dirty="0"/>
        </a:p>
      </dgm:t>
    </dgm:pt>
    <dgm:pt modelId="{0614799C-3A24-DF46-8163-25A33F1002D0}" type="parTrans" cxnId="{1EDA4175-2C11-DB4E-A08C-A92D719D8ED8}">
      <dgm:prSet/>
      <dgm:spPr/>
      <dgm:t>
        <a:bodyPr/>
        <a:lstStyle/>
        <a:p>
          <a:endParaRPr lang="en-US"/>
        </a:p>
      </dgm:t>
    </dgm:pt>
    <dgm:pt modelId="{D1249992-1228-3549-ACA7-DCB219A55F9B}" type="sibTrans" cxnId="{1EDA4175-2C11-DB4E-A08C-A92D719D8ED8}">
      <dgm:prSet/>
      <dgm:spPr/>
      <dgm:t>
        <a:bodyPr/>
        <a:lstStyle/>
        <a:p>
          <a:endParaRPr lang="en-US"/>
        </a:p>
      </dgm:t>
    </dgm:pt>
    <dgm:pt modelId="{3ED51FEF-8736-8C46-9912-1CCA8CC2EB40}">
      <dgm:prSet phldrT="[Text]"/>
      <dgm:spPr/>
      <dgm:t>
        <a:bodyPr/>
        <a:lstStyle/>
        <a:p>
          <a:r>
            <a:rPr lang="en-US" dirty="0" smtClean="0"/>
            <a:t>Start SAP HANA One Instance</a:t>
          </a:r>
          <a:endParaRPr lang="en-US" dirty="0"/>
        </a:p>
      </dgm:t>
    </dgm:pt>
    <dgm:pt modelId="{C852896B-0570-7E4B-B30D-01324DDF80CA}" type="parTrans" cxnId="{04648870-DC5E-EF44-92B5-37287D7F31ED}">
      <dgm:prSet/>
      <dgm:spPr/>
      <dgm:t>
        <a:bodyPr/>
        <a:lstStyle/>
        <a:p>
          <a:endParaRPr lang="en-US"/>
        </a:p>
      </dgm:t>
    </dgm:pt>
    <dgm:pt modelId="{54B0EC4F-1F72-D441-9576-2D39958FDC79}" type="sibTrans" cxnId="{04648870-DC5E-EF44-92B5-37287D7F31ED}">
      <dgm:prSet/>
      <dgm:spPr/>
      <dgm:t>
        <a:bodyPr/>
        <a:lstStyle/>
        <a:p>
          <a:endParaRPr lang="en-US"/>
        </a:p>
      </dgm:t>
    </dgm:pt>
    <dgm:pt modelId="{7FCBBD3C-7DE8-D24C-A014-380B4257F7CF}">
      <dgm:prSet phldrT="[Text]"/>
      <dgm:spPr/>
      <dgm:t>
        <a:bodyPr/>
        <a:lstStyle/>
        <a:p>
          <a:r>
            <a:rPr lang="en-US" dirty="0" smtClean="0"/>
            <a:t>Configure SAP HANA ONE</a:t>
          </a:r>
          <a:endParaRPr lang="en-US" dirty="0"/>
        </a:p>
      </dgm:t>
    </dgm:pt>
    <dgm:pt modelId="{1CC303E9-8E3E-194B-9F34-965FA6A03657}" type="parTrans" cxnId="{A0121696-8CFD-174E-BC0A-3B8D8CE37036}">
      <dgm:prSet/>
      <dgm:spPr/>
      <dgm:t>
        <a:bodyPr/>
        <a:lstStyle/>
        <a:p>
          <a:endParaRPr lang="en-US"/>
        </a:p>
      </dgm:t>
    </dgm:pt>
    <dgm:pt modelId="{9FA1DDB5-2E0F-7642-8417-D4FE8CF9AC79}" type="sibTrans" cxnId="{A0121696-8CFD-174E-BC0A-3B8D8CE37036}">
      <dgm:prSet/>
      <dgm:spPr/>
      <dgm:t>
        <a:bodyPr/>
        <a:lstStyle/>
        <a:p>
          <a:endParaRPr lang="en-US"/>
        </a:p>
      </dgm:t>
    </dgm:pt>
    <dgm:pt modelId="{A3496AC5-3F7A-8B4C-AC9C-9C7E5102BD24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Connect with SAP HANA Studio</a:t>
          </a:r>
          <a:endParaRPr lang="en-US" dirty="0"/>
        </a:p>
      </dgm:t>
    </dgm:pt>
    <dgm:pt modelId="{269216C5-0FAA-A948-8CF5-D91B80B073C3}" type="parTrans" cxnId="{BE2DEB37-CAA9-1B43-A8F2-8F7E7FFE9FEA}">
      <dgm:prSet/>
      <dgm:spPr/>
      <dgm:t>
        <a:bodyPr/>
        <a:lstStyle/>
        <a:p>
          <a:endParaRPr lang="en-US"/>
        </a:p>
      </dgm:t>
    </dgm:pt>
    <dgm:pt modelId="{ED675416-1302-B54F-9080-73DE4376EDB9}" type="sibTrans" cxnId="{BE2DEB37-CAA9-1B43-A8F2-8F7E7FFE9FEA}">
      <dgm:prSet/>
      <dgm:spPr/>
      <dgm:t>
        <a:bodyPr/>
        <a:lstStyle/>
        <a:p>
          <a:endParaRPr lang="en-US"/>
        </a:p>
      </dgm:t>
    </dgm:pt>
    <dgm:pt modelId="{97955F75-131C-754F-8B7D-E5D1447F1651}" type="pres">
      <dgm:prSet presAssocID="{ACE98CB0-327B-3E41-97E0-9AC48B87859A}" presName="Name0" presStyleCnt="0">
        <dgm:presLayoutVars>
          <dgm:dir/>
          <dgm:animLvl val="lvl"/>
          <dgm:resizeHandles val="exact"/>
        </dgm:presLayoutVars>
      </dgm:prSet>
      <dgm:spPr/>
    </dgm:pt>
    <dgm:pt modelId="{F1161772-B8C2-5440-A5B1-A67CEB336679}" type="pres">
      <dgm:prSet presAssocID="{E57EC7FF-E37F-A741-A7F9-0B1EB7BE93A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F7872A-43DD-2945-AD56-8FE434B99DBA}" type="pres">
      <dgm:prSet presAssocID="{D1249992-1228-3549-ACA7-DCB219A55F9B}" presName="parTxOnlySpace" presStyleCnt="0"/>
      <dgm:spPr/>
    </dgm:pt>
    <dgm:pt modelId="{41E98240-5931-F04C-9A44-17F860941A57}" type="pres">
      <dgm:prSet presAssocID="{3ED51FEF-8736-8C46-9912-1CCA8CC2EB4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7563F-1F16-ED44-A959-EF465BB44F98}" type="pres">
      <dgm:prSet presAssocID="{54B0EC4F-1F72-D441-9576-2D39958FDC79}" presName="parTxOnlySpace" presStyleCnt="0"/>
      <dgm:spPr/>
    </dgm:pt>
    <dgm:pt modelId="{9D9B1E6C-31D1-1C46-8A8B-A5012B120332}" type="pres">
      <dgm:prSet presAssocID="{7FCBBD3C-7DE8-D24C-A014-380B4257F7C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8C15A4-74EB-BB4C-A1CA-FBA44CE3638E}" type="pres">
      <dgm:prSet presAssocID="{9FA1DDB5-2E0F-7642-8417-D4FE8CF9AC79}" presName="parTxOnlySpace" presStyleCnt="0"/>
      <dgm:spPr/>
    </dgm:pt>
    <dgm:pt modelId="{468F4DCA-8D0F-154D-85B5-5236B5462910}" type="pres">
      <dgm:prSet presAssocID="{A3496AC5-3F7A-8B4C-AC9C-9C7E5102BD2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8D3FFA-D2D3-D04F-ADB4-3CB77826D9FC}" type="presOf" srcId="{7FCBBD3C-7DE8-D24C-A014-380B4257F7CF}" destId="{9D9B1E6C-31D1-1C46-8A8B-A5012B120332}" srcOrd="0" destOrd="0" presId="urn:microsoft.com/office/officeart/2005/8/layout/chevron1"/>
    <dgm:cxn modelId="{BE2DEB37-CAA9-1B43-A8F2-8F7E7FFE9FEA}" srcId="{ACE98CB0-327B-3E41-97E0-9AC48B87859A}" destId="{A3496AC5-3F7A-8B4C-AC9C-9C7E5102BD24}" srcOrd="3" destOrd="0" parTransId="{269216C5-0FAA-A948-8CF5-D91B80B073C3}" sibTransId="{ED675416-1302-B54F-9080-73DE4376EDB9}"/>
    <dgm:cxn modelId="{A0121696-8CFD-174E-BC0A-3B8D8CE37036}" srcId="{ACE98CB0-327B-3E41-97E0-9AC48B87859A}" destId="{7FCBBD3C-7DE8-D24C-A014-380B4257F7CF}" srcOrd="2" destOrd="0" parTransId="{1CC303E9-8E3E-194B-9F34-965FA6A03657}" sibTransId="{9FA1DDB5-2E0F-7642-8417-D4FE8CF9AC79}"/>
    <dgm:cxn modelId="{04648870-DC5E-EF44-92B5-37287D7F31ED}" srcId="{ACE98CB0-327B-3E41-97E0-9AC48B87859A}" destId="{3ED51FEF-8736-8C46-9912-1CCA8CC2EB40}" srcOrd="1" destOrd="0" parTransId="{C852896B-0570-7E4B-B30D-01324DDF80CA}" sibTransId="{54B0EC4F-1F72-D441-9576-2D39958FDC79}"/>
    <dgm:cxn modelId="{1EDA4175-2C11-DB4E-A08C-A92D719D8ED8}" srcId="{ACE98CB0-327B-3E41-97E0-9AC48B87859A}" destId="{E57EC7FF-E37F-A741-A7F9-0B1EB7BE93A5}" srcOrd="0" destOrd="0" parTransId="{0614799C-3A24-DF46-8163-25A33F1002D0}" sibTransId="{D1249992-1228-3549-ACA7-DCB219A55F9B}"/>
    <dgm:cxn modelId="{3CB2AB61-2260-2F4C-B710-5EEB19C27023}" type="presOf" srcId="{A3496AC5-3F7A-8B4C-AC9C-9C7E5102BD24}" destId="{468F4DCA-8D0F-154D-85B5-5236B5462910}" srcOrd="0" destOrd="0" presId="urn:microsoft.com/office/officeart/2005/8/layout/chevron1"/>
    <dgm:cxn modelId="{BEC3567F-BF4E-7C44-A05E-7B3C464863B3}" type="presOf" srcId="{ACE98CB0-327B-3E41-97E0-9AC48B87859A}" destId="{97955F75-131C-754F-8B7D-E5D1447F1651}" srcOrd="0" destOrd="0" presId="urn:microsoft.com/office/officeart/2005/8/layout/chevron1"/>
    <dgm:cxn modelId="{1B696DF8-C0FA-2D49-B4AF-D19B10EA94D2}" type="presOf" srcId="{E57EC7FF-E37F-A741-A7F9-0B1EB7BE93A5}" destId="{F1161772-B8C2-5440-A5B1-A67CEB336679}" srcOrd="0" destOrd="0" presId="urn:microsoft.com/office/officeart/2005/8/layout/chevron1"/>
    <dgm:cxn modelId="{E9ED0A4E-65C2-4E4D-B694-E96E41ED0089}" type="presOf" srcId="{3ED51FEF-8736-8C46-9912-1CCA8CC2EB40}" destId="{41E98240-5931-F04C-9A44-17F860941A57}" srcOrd="0" destOrd="0" presId="urn:microsoft.com/office/officeart/2005/8/layout/chevron1"/>
    <dgm:cxn modelId="{CDD92253-6D84-B442-9EC2-B6CB3F60C6BB}" type="presParOf" srcId="{97955F75-131C-754F-8B7D-E5D1447F1651}" destId="{F1161772-B8C2-5440-A5B1-A67CEB336679}" srcOrd="0" destOrd="0" presId="urn:microsoft.com/office/officeart/2005/8/layout/chevron1"/>
    <dgm:cxn modelId="{B137CC13-0F5A-804E-BC70-E0FB1C0B16D2}" type="presParOf" srcId="{97955F75-131C-754F-8B7D-E5D1447F1651}" destId="{75F7872A-43DD-2945-AD56-8FE434B99DBA}" srcOrd="1" destOrd="0" presId="urn:microsoft.com/office/officeart/2005/8/layout/chevron1"/>
    <dgm:cxn modelId="{08984947-1CDA-5F43-8337-55CA1F27E105}" type="presParOf" srcId="{97955F75-131C-754F-8B7D-E5D1447F1651}" destId="{41E98240-5931-F04C-9A44-17F860941A57}" srcOrd="2" destOrd="0" presId="urn:microsoft.com/office/officeart/2005/8/layout/chevron1"/>
    <dgm:cxn modelId="{33DCE2D0-69EC-1546-BC96-B91DC5177F8F}" type="presParOf" srcId="{97955F75-131C-754F-8B7D-E5D1447F1651}" destId="{4AF7563F-1F16-ED44-A959-EF465BB44F98}" srcOrd="3" destOrd="0" presId="urn:microsoft.com/office/officeart/2005/8/layout/chevron1"/>
    <dgm:cxn modelId="{7B095BE3-9122-6F4A-9FCA-3273B3418FB0}" type="presParOf" srcId="{97955F75-131C-754F-8B7D-E5D1447F1651}" destId="{9D9B1E6C-31D1-1C46-8A8B-A5012B120332}" srcOrd="4" destOrd="0" presId="urn:microsoft.com/office/officeart/2005/8/layout/chevron1"/>
    <dgm:cxn modelId="{399A78D0-6FF5-DF40-8208-E9E6522AD81F}" type="presParOf" srcId="{97955F75-131C-754F-8B7D-E5D1447F1651}" destId="{6D8C15A4-74EB-BB4C-A1CA-FBA44CE3638E}" srcOrd="5" destOrd="0" presId="urn:microsoft.com/office/officeart/2005/8/layout/chevron1"/>
    <dgm:cxn modelId="{6380FC89-9E97-774F-9B96-1C0E11EBBA93}" type="presParOf" srcId="{97955F75-131C-754F-8B7D-E5D1447F1651}" destId="{468F4DCA-8D0F-154D-85B5-5236B546291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61772-B8C2-5440-A5B1-A67CEB336679}">
      <dsp:nvSpPr>
        <dsp:cNvPr id="0" name=""/>
        <dsp:cNvSpPr/>
      </dsp:nvSpPr>
      <dsp:spPr>
        <a:xfrm>
          <a:off x="3743" y="1103074"/>
          <a:ext cx="2178948" cy="87157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Create AWS account</a:t>
          </a:r>
          <a:endParaRPr lang="en-US" sz="1500" kern="1200" dirty="0"/>
        </a:p>
      </dsp:txBody>
      <dsp:txXfrm>
        <a:off x="439533" y="1103074"/>
        <a:ext cx="1307369" cy="871579"/>
      </dsp:txXfrm>
    </dsp:sp>
    <dsp:sp modelId="{41E98240-5931-F04C-9A44-17F860941A57}">
      <dsp:nvSpPr>
        <dsp:cNvPr id="0" name=""/>
        <dsp:cNvSpPr/>
      </dsp:nvSpPr>
      <dsp:spPr>
        <a:xfrm>
          <a:off x="1964796" y="1103074"/>
          <a:ext cx="2178948" cy="871579"/>
        </a:xfrm>
        <a:prstGeom prst="chevron">
          <a:avLst/>
        </a:prstGeom>
        <a:solidFill>
          <a:schemeClr val="accent3">
            <a:hueOff val="817465"/>
            <a:satOff val="-27042"/>
            <a:lumOff val="-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Start SAP HANA One Instance</a:t>
          </a:r>
          <a:endParaRPr lang="en-US" sz="1500" kern="1200" dirty="0"/>
        </a:p>
      </dsp:txBody>
      <dsp:txXfrm>
        <a:off x="2400586" y="1103074"/>
        <a:ext cx="1307369" cy="871579"/>
      </dsp:txXfrm>
    </dsp:sp>
    <dsp:sp modelId="{9D9B1E6C-31D1-1C46-8A8B-A5012B120332}">
      <dsp:nvSpPr>
        <dsp:cNvPr id="0" name=""/>
        <dsp:cNvSpPr/>
      </dsp:nvSpPr>
      <dsp:spPr>
        <a:xfrm>
          <a:off x="3925850" y="1103074"/>
          <a:ext cx="2178948" cy="871579"/>
        </a:xfrm>
        <a:prstGeom prst="chevron">
          <a:avLst/>
        </a:prstGeom>
        <a:solidFill>
          <a:schemeClr val="accent3">
            <a:hueOff val="1634930"/>
            <a:satOff val="-54083"/>
            <a:lumOff val="-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Configure SAP HANA ONE</a:t>
          </a:r>
          <a:endParaRPr lang="en-US" sz="1500" kern="1200" dirty="0"/>
        </a:p>
      </dsp:txBody>
      <dsp:txXfrm>
        <a:off x="4361640" y="1103074"/>
        <a:ext cx="1307369" cy="871579"/>
      </dsp:txXfrm>
    </dsp:sp>
    <dsp:sp modelId="{468F4DCA-8D0F-154D-85B5-5236B5462910}">
      <dsp:nvSpPr>
        <dsp:cNvPr id="0" name=""/>
        <dsp:cNvSpPr/>
      </dsp:nvSpPr>
      <dsp:spPr>
        <a:xfrm>
          <a:off x="5886904" y="1103074"/>
          <a:ext cx="2178948" cy="871579"/>
        </a:xfrm>
        <a:prstGeom prst="chevron">
          <a:avLst/>
        </a:prstGeom>
        <a:solidFill>
          <a:schemeClr val="accent3">
            <a:hueOff val="2452395"/>
            <a:satOff val="-81125"/>
            <a:lumOff val="-1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Connect with SAP HANA Studio</a:t>
          </a:r>
          <a:endParaRPr lang="en-US" sz="1500" kern="1200" dirty="0"/>
        </a:p>
      </dsp:txBody>
      <dsp:txXfrm>
        <a:off x="6322694" y="1103074"/>
        <a:ext cx="1307369" cy="8715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61772-B8C2-5440-A5B1-A67CEB336679}">
      <dsp:nvSpPr>
        <dsp:cNvPr id="0" name=""/>
        <dsp:cNvSpPr/>
      </dsp:nvSpPr>
      <dsp:spPr>
        <a:xfrm>
          <a:off x="3517" y="318424"/>
          <a:ext cx="2047689" cy="819075"/>
        </a:xfrm>
        <a:prstGeom prst="chevron">
          <a:avLst/>
        </a:prstGeom>
        <a:solidFill>
          <a:schemeClr val="accent6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AWS account</a:t>
          </a:r>
          <a:endParaRPr lang="en-US" sz="1400" kern="1200" dirty="0"/>
        </a:p>
      </dsp:txBody>
      <dsp:txXfrm>
        <a:off x="413055" y="318424"/>
        <a:ext cx="1228614" cy="819075"/>
      </dsp:txXfrm>
    </dsp:sp>
    <dsp:sp modelId="{41E98240-5931-F04C-9A44-17F860941A57}">
      <dsp:nvSpPr>
        <dsp:cNvPr id="0" name=""/>
        <dsp:cNvSpPr/>
      </dsp:nvSpPr>
      <dsp:spPr>
        <a:xfrm>
          <a:off x="1846438" y="318424"/>
          <a:ext cx="2047689" cy="81907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Start SAP HANA One Instance</a:t>
          </a:r>
          <a:endParaRPr lang="en-US" sz="1400" kern="1200" dirty="0"/>
        </a:p>
      </dsp:txBody>
      <dsp:txXfrm>
        <a:off x="2255976" y="318424"/>
        <a:ext cx="1228614" cy="819075"/>
      </dsp:txXfrm>
    </dsp:sp>
    <dsp:sp modelId="{9D9B1E6C-31D1-1C46-8A8B-A5012B120332}">
      <dsp:nvSpPr>
        <dsp:cNvPr id="0" name=""/>
        <dsp:cNvSpPr/>
      </dsp:nvSpPr>
      <dsp:spPr>
        <a:xfrm>
          <a:off x="3689359" y="318424"/>
          <a:ext cx="2047689" cy="81907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Configure SAP HANA ONE</a:t>
          </a:r>
          <a:endParaRPr lang="en-US" sz="1400" kern="1200" dirty="0"/>
        </a:p>
      </dsp:txBody>
      <dsp:txXfrm>
        <a:off x="4098897" y="318424"/>
        <a:ext cx="1228614" cy="819075"/>
      </dsp:txXfrm>
    </dsp:sp>
    <dsp:sp modelId="{468F4DCA-8D0F-154D-85B5-5236B5462910}">
      <dsp:nvSpPr>
        <dsp:cNvPr id="0" name=""/>
        <dsp:cNvSpPr/>
      </dsp:nvSpPr>
      <dsp:spPr>
        <a:xfrm>
          <a:off x="5532279" y="318424"/>
          <a:ext cx="2047689" cy="81907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Connect with SAP HANA Studio</a:t>
          </a:r>
          <a:endParaRPr lang="en-US" sz="1400" kern="1200" dirty="0"/>
        </a:p>
      </dsp:txBody>
      <dsp:txXfrm>
        <a:off x="5941817" y="318424"/>
        <a:ext cx="1228614" cy="819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61772-B8C2-5440-A5B1-A67CEB336679}">
      <dsp:nvSpPr>
        <dsp:cNvPr id="0" name=""/>
        <dsp:cNvSpPr/>
      </dsp:nvSpPr>
      <dsp:spPr>
        <a:xfrm>
          <a:off x="3517" y="318424"/>
          <a:ext cx="2047689" cy="81907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AWS account</a:t>
          </a:r>
          <a:endParaRPr lang="en-US" sz="1400" kern="1200" dirty="0"/>
        </a:p>
      </dsp:txBody>
      <dsp:txXfrm>
        <a:off x="413055" y="318424"/>
        <a:ext cx="1228614" cy="819075"/>
      </dsp:txXfrm>
    </dsp:sp>
    <dsp:sp modelId="{41E98240-5931-F04C-9A44-17F860941A57}">
      <dsp:nvSpPr>
        <dsp:cNvPr id="0" name=""/>
        <dsp:cNvSpPr/>
      </dsp:nvSpPr>
      <dsp:spPr>
        <a:xfrm>
          <a:off x="1846438" y="318424"/>
          <a:ext cx="2047689" cy="819075"/>
        </a:xfrm>
        <a:prstGeom prst="chevron">
          <a:avLst/>
        </a:prstGeom>
        <a:solidFill>
          <a:schemeClr val="accent6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Start SAP HANA One Instance</a:t>
          </a:r>
          <a:endParaRPr lang="en-US" sz="1400" kern="1200" dirty="0"/>
        </a:p>
      </dsp:txBody>
      <dsp:txXfrm>
        <a:off x="2255976" y="318424"/>
        <a:ext cx="1228614" cy="819075"/>
      </dsp:txXfrm>
    </dsp:sp>
    <dsp:sp modelId="{9D9B1E6C-31D1-1C46-8A8B-A5012B120332}">
      <dsp:nvSpPr>
        <dsp:cNvPr id="0" name=""/>
        <dsp:cNvSpPr/>
      </dsp:nvSpPr>
      <dsp:spPr>
        <a:xfrm>
          <a:off x="3689359" y="318424"/>
          <a:ext cx="2047689" cy="81907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Configure SAP HANA ONE</a:t>
          </a:r>
          <a:endParaRPr lang="en-US" sz="1400" kern="1200" dirty="0"/>
        </a:p>
      </dsp:txBody>
      <dsp:txXfrm>
        <a:off x="4098897" y="318424"/>
        <a:ext cx="1228614" cy="819075"/>
      </dsp:txXfrm>
    </dsp:sp>
    <dsp:sp modelId="{468F4DCA-8D0F-154D-85B5-5236B5462910}">
      <dsp:nvSpPr>
        <dsp:cNvPr id="0" name=""/>
        <dsp:cNvSpPr/>
      </dsp:nvSpPr>
      <dsp:spPr>
        <a:xfrm>
          <a:off x="5532279" y="318424"/>
          <a:ext cx="2047689" cy="81907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Connect with SAP HANA Studio</a:t>
          </a:r>
          <a:endParaRPr lang="en-US" sz="1400" kern="1200" dirty="0"/>
        </a:p>
      </dsp:txBody>
      <dsp:txXfrm>
        <a:off x="5941817" y="318424"/>
        <a:ext cx="1228614" cy="8190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61772-B8C2-5440-A5B1-A67CEB336679}">
      <dsp:nvSpPr>
        <dsp:cNvPr id="0" name=""/>
        <dsp:cNvSpPr/>
      </dsp:nvSpPr>
      <dsp:spPr>
        <a:xfrm>
          <a:off x="3517" y="318424"/>
          <a:ext cx="2047689" cy="81907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AWS account</a:t>
          </a:r>
          <a:endParaRPr lang="en-US" sz="1400" kern="1200" dirty="0"/>
        </a:p>
      </dsp:txBody>
      <dsp:txXfrm>
        <a:off x="413055" y="318424"/>
        <a:ext cx="1228614" cy="819075"/>
      </dsp:txXfrm>
    </dsp:sp>
    <dsp:sp modelId="{41E98240-5931-F04C-9A44-17F860941A57}">
      <dsp:nvSpPr>
        <dsp:cNvPr id="0" name=""/>
        <dsp:cNvSpPr/>
      </dsp:nvSpPr>
      <dsp:spPr>
        <a:xfrm>
          <a:off x="1846438" y="318424"/>
          <a:ext cx="2047689" cy="81907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Start SAP HANA One Instance</a:t>
          </a:r>
          <a:endParaRPr lang="en-US" sz="1400" kern="1200" dirty="0"/>
        </a:p>
      </dsp:txBody>
      <dsp:txXfrm>
        <a:off x="2255976" y="318424"/>
        <a:ext cx="1228614" cy="819075"/>
      </dsp:txXfrm>
    </dsp:sp>
    <dsp:sp modelId="{9D9B1E6C-31D1-1C46-8A8B-A5012B120332}">
      <dsp:nvSpPr>
        <dsp:cNvPr id="0" name=""/>
        <dsp:cNvSpPr/>
      </dsp:nvSpPr>
      <dsp:spPr>
        <a:xfrm>
          <a:off x="3689359" y="318424"/>
          <a:ext cx="2047689" cy="819075"/>
        </a:xfrm>
        <a:prstGeom prst="chevron">
          <a:avLst/>
        </a:prstGeom>
        <a:solidFill>
          <a:schemeClr val="accent6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Configure SAP HANA ONE</a:t>
          </a:r>
          <a:endParaRPr lang="en-US" sz="1400" kern="1200" dirty="0"/>
        </a:p>
      </dsp:txBody>
      <dsp:txXfrm>
        <a:off x="4098897" y="318424"/>
        <a:ext cx="1228614" cy="819075"/>
      </dsp:txXfrm>
    </dsp:sp>
    <dsp:sp modelId="{468F4DCA-8D0F-154D-85B5-5236B5462910}">
      <dsp:nvSpPr>
        <dsp:cNvPr id="0" name=""/>
        <dsp:cNvSpPr/>
      </dsp:nvSpPr>
      <dsp:spPr>
        <a:xfrm>
          <a:off x="5532279" y="318424"/>
          <a:ext cx="2047689" cy="81907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Connect with SAP HANA Studio</a:t>
          </a:r>
          <a:endParaRPr lang="en-US" sz="1400" kern="1200" dirty="0"/>
        </a:p>
      </dsp:txBody>
      <dsp:txXfrm>
        <a:off x="5941817" y="318424"/>
        <a:ext cx="1228614" cy="8190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61772-B8C2-5440-A5B1-A67CEB336679}">
      <dsp:nvSpPr>
        <dsp:cNvPr id="0" name=""/>
        <dsp:cNvSpPr/>
      </dsp:nvSpPr>
      <dsp:spPr>
        <a:xfrm>
          <a:off x="3517" y="318424"/>
          <a:ext cx="2047689" cy="81907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AWS account</a:t>
          </a:r>
          <a:endParaRPr lang="en-US" sz="1400" kern="1200" dirty="0"/>
        </a:p>
      </dsp:txBody>
      <dsp:txXfrm>
        <a:off x="413055" y="318424"/>
        <a:ext cx="1228614" cy="819075"/>
      </dsp:txXfrm>
    </dsp:sp>
    <dsp:sp modelId="{41E98240-5931-F04C-9A44-17F860941A57}">
      <dsp:nvSpPr>
        <dsp:cNvPr id="0" name=""/>
        <dsp:cNvSpPr/>
      </dsp:nvSpPr>
      <dsp:spPr>
        <a:xfrm>
          <a:off x="1846438" y="318424"/>
          <a:ext cx="2047689" cy="81907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Start SAP HANA One Instance</a:t>
          </a:r>
          <a:endParaRPr lang="en-US" sz="1400" kern="1200" dirty="0"/>
        </a:p>
      </dsp:txBody>
      <dsp:txXfrm>
        <a:off x="2255976" y="318424"/>
        <a:ext cx="1228614" cy="819075"/>
      </dsp:txXfrm>
    </dsp:sp>
    <dsp:sp modelId="{9D9B1E6C-31D1-1C46-8A8B-A5012B120332}">
      <dsp:nvSpPr>
        <dsp:cNvPr id="0" name=""/>
        <dsp:cNvSpPr/>
      </dsp:nvSpPr>
      <dsp:spPr>
        <a:xfrm>
          <a:off x="3689359" y="318424"/>
          <a:ext cx="2047689" cy="81907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Configure SAP HANA ONE</a:t>
          </a:r>
          <a:endParaRPr lang="en-US" sz="1400" kern="1200" dirty="0"/>
        </a:p>
      </dsp:txBody>
      <dsp:txXfrm>
        <a:off x="4098897" y="318424"/>
        <a:ext cx="1228614" cy="819075"/>
      </dsp:txXfrm>
    </dsp:sp>
    <dsp:sp modelId="{468F4DCA-8D0F-154D-85B5-5236B5462910}">
      <dsp:nvSpPr>
        <dsp:cNvPr id="0" name=""/>
        <dsp:cNvSpPr/>
      </dsp:nvSpPr>
      <dsp:spPr>
        <a:xfrm>
          <a:off x="5532279" y="318424"/>
          <a:ext cx="2047689" cy="819075"/>
        </a:xfrm>
        <a:prstGeom prst="chevron">
          <a:avLst/>
        </a:prstGeom>
        <a:solidFill>
          <a:schemeClr val="accent6"/>
        </a:solidFill>
        <a:ln w="22225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Connect with SAP HANA Studio</a:t>
          </a:r>
          <a:endParaRPr lang="en-US" sz="1400" kern="1200" dirty="0"/>
        </a:p>
      </dsp:txBody>
      <dsp:txXfrm>
        <a:off x="5941817" y="318424"/>
        <a:ext cx="1228614" cy="819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CE38E4D-051A-41E1-86A4-E56916468FD0}" type="datetimeFigureOut">
              <a:rPr lang="en-US" smtClean="0"/>
              <a:t>1/11/13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1/11/13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5241" y="810596"/>
            <a:ext cx="7609183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" TargetMode="Externa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marketplace/ordering/ref=dtl_psb_continue?ie=UTF8&amp;productId=8ee34c82-f964-41b8-9a18-135ae88aaad5" TargetMode="External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diagramData" Target="../diagrams/data4.xml"/><Relationship Id="rId9" Type="http://schemas.openxmlformats.org/officeDocument/2006/relationships/diagramLayout" Target="../diagrams/layout4.xml"/><Relationship Id="rId10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ole.aws.amazon.com/ec2/hom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dn.sap.com/irj/scn/go/portal/prtroot/docs/webcontent/uuid/10e6e3ff-6081-2f10-e690-829e62f29a26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n.sap.com/docs/DOC-28294" TargetMode="External"/><Relationship Id="rId3" Type="http://schemas.openxmlformats.org/officeDocument/2006/relationships/hyperlink" Target="http://www.saphana.com/servlet/JiveServlet/previewBody/2438-102-5-4701/Configuring%20HANA%20On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4025082" cy="17021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SETUP </a:t>
            </a:r>
            <a:br>
              <a:rPr lang="en-US" sz="3200" dirty="0" smtClean="0"/>
            </a:br>
            <a:r>
              <a:rPr lang="en-US" sz="3200" dirty="0" smtClean="0"/>
              <a:t>SAP HANA</a:t>
            </a:r>
            <a:br>
              <a:rPr lang="en-US" sz="3200" dirty="0" smtClean="0"/>
            </a:br>
            <a:r>
              <a:rPr lang="en-US" sz="3200" dirty="0" smtClean="0"/>
              <a:t>on AWS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492" y="1953596"/>
            <a:ext cx="6777317" cy="3879033"/>
          </a:xfrm>
        </p:spPr>
        <p:txBody>
          <a:bodyPr/>
          <a:lstStyle/>
          <a:p>
            <a:r>
              <a:rPr lang="en-US" dirty="0" smtClean="0"/>
              <a:t>4 Step: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686010"/>
              </p:ext>
            </p:extLst>
          </p:nvPr>
        </p:nvGraphicFramePr>
        <p:xfrm>
          <a:off x="494828" y="1880840"/>
          <a:ext cx="8069596" cy="3077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83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://aws.amazon.com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Require Credit/Debit Card info</a:t>
            </a:r>
          </a:p>
          <a:p>
            <a:r>
              <a:rPr lang="en-US" dirty="0" smtClean="0"/>
              <a:t>Require phone verification</a:t>
            </a:r>
          </a:p>
          <a:p>
            <a:r>
              <a:rPr lang="en-US" dirty="0" smtClean="0"/>
              <a:t>No Billing at this moment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245368"/>
              </p:ext>
            </p:extLst>
          </p:nvPr>
        </p:nvGraphicFramePr>
        <p:xfrm>
          <a:off x="931863" y="4734206"/>
          <a:ext cx="7583487" cy="1455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397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11169"/>
            <a:ext cx="731946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SAP HANA One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1"/>
            <a:ext cx="7583487" cy="3383774"/>
          </a:xfrm>
        </p:spPr>
        <p:txBody>
          <a:bodyPr>
            <a:normAutofit/>
          </a:bodyPr>
          <a:lstStyle/>
          <a:p>
            <a:r>
              <a:rPr lang="en-US" dirty="0"/>
              <a:t>Link: </a:t>
            </a:r>
            <a:r>
              <a:rPr lang="en-US" dirty="0" smtClean="0">
                <a:hlinkClick r:id="rId2"/>
              </a:rPr>
              <a:t>Easy Setup Link</a:t>
            </a:r>
            <a:endParaRPr lang="en-US" dirty="0" smtClean="0"/>
          </a:p>
          <a:p>
            <a:r>
              <a:rPr lang="en-US" dirty="0" smtClean="0"/>
              <a:t>For testing, once the instance is created, go to the console and click “Action &gt; stop” immediately!  </a:t>
            </a:r>
            <a:r>
              <a:rPr lang="en-US" b="1" dirty="0" smtClean="0">
                <a:solidFill>
                  <a:srgbClr val="008000"/>
                </a:solidFill>
              </a:rPr>
              <a:t>( or you will be charged!) 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872994"/>
              </p:ext>
            </p:extLst>
          </p:nvPr>
        </p:nvGraphicFramePr>
        <p:xfrm>
          <a:off x="931863" y="4899161"/>
          <a:ext cx="7583487" cy="1670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587872"/>
              </p:ext>
            </p:extLst>
          </p:nvPr>
        </p:nvGraphicFramePr>
        <p:xfrm>
          <a:off x="931863" y="4915651"/>
          <a:ext cx="7583487" cy="1455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9908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SAP HANA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137656" cy="3508977"/>
          </a:xfrm>
        </p:spPr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AWS EC2 </a:t>
            </a:r>
            <a:r>
              <a:rPr lang="en-US" dirty="0" smtClean="0">
                <a:hlinkClick r:id="rId2"/>
              </a:rPr>
              <a:t>Console</a:t>
            </a:r>
            <a:endParaRPr lang="en-US" dirty="0" smtClean="0"/>
          </a:p>
          <a:p>
            <a:r>
              <a:rPr lang="en-US" dirty="0" smtClean="0"/>
              <a:t>Setup </a:t>
            </a:r>
            <a:r>
              <a:rPr lang="en-US" dirty="0"/>
              <a:t>Elastic IP on </a:t>
            </a:r>
            <a:r>
              <a:rPr lang="en-US" dirty="0" smtClean="0"/>
              <a:t>AWS</a:t>
            </a:r>
          </a:p>
          <a:p>
            <a:r>
              <a:rPr lang="en-US" dirty="0">
                <a:sym typeface="Wingdings"/>
              </a:rPr>
              <a:t>Setup Hosts file on client </a:t>
            </a:r>
            <a:r>
              <a:rPr lang="en-US" dirty="0" smtClean="0">
                <a:sym typeface="Wingdings"/>
              </a:rPr>
              <a:t>computer</a:t>
            </a:r>
            <a:endParaRPr lang="en-US" dirty="0"/>
          </a:p>
          <a:p>
            <a:r>
              <a:rPr lang="en-US" dirty="0" smtClean="0">
                <a:sym typeface="Wingdings"/>
              </a:rPr>
              <a:t>Login to the instance and accept the term</a:t>
            </a:r>
          </a:p>
          <a:p>
            <a:pPr lvl="1"/>
            <a:r>
              <a:rPr lang="en-US" dirty="0" err="1" smtClean="0">
                <a:sym typeface="Wingdings"/>
              </a:rPr>
              <a:t>ssh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root@publicDNS</a:t>
            </a:r>
            <a:endParaRPr lang="en-US" dirty="0" smtClean="0">
              <a:sym typeface="Wingdings"/>
            </a:endParaRPr>
          </a:p>
          <a:p>
            <a:pPr marL="68580" indent="0">
              <a:buNone/>
            </a:pPr>
            <a:endParaRPr lang="en-US" dirty="0" smtClean="0">
              <a:sym typeface="Wingdings"/>
            </a:endParaRPr>
          </a:p>
          <a:p>
            <a:endParaRPr lang="en-US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742238"/>
              </p:ext>
            </p:extLst>
          </p:nvPr>
        </p:nvGraphicFramePr>
        <p:xfrm>
          <a:off x="931863" y="4734206"/>
          <a:ext cx="7583487" cy="1455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223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by SAP HANA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 smtClean="0">
                <a:hlinkClick r:id="rId2"/>
              </a:rPr>
              <a:t>SAP HANA </a:t>
            </a:r>
            <a:r>
              <a:rPr lang="en-US" smtClean="0">
                <a:hlinkClick r:id="rId2"/>
              </a:rPr>
              <a:t>Studio </a:t>
            </a:r>
            <a:r>
              <a:rPr lang="en-US" smtClean="0">
                <a:hlinkClick r:id="rId2"/>
              </a:rPr>
              <a:t>D ownload</a:t>
            </a:r>
            <a:r>
              <a:rPr lang="en-US" dirty="0" smtClean="0">
                <a:hlinkClick r:id="rId2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Note: mac is not yet supported </a:t>
            </a:r>
            <a:r>
              <a:rPr lang="en-US" dirty="0" smtClean="0">
                <a:sym typeface="Wingdings"/>
              </a:rPr>
              <a:t> </a:t>
            </a:r>
          </a:p>
          <a:p>
            <a:r>
              <a:rPr lang="en-US" dirty="0" smtClean="0">
                <a:sym typeface="Wingdings"/>
              </a:rPr>
              <a:t>Add System &gt; enter info</a:t>
            </a:r>
          </a:p>
          <a:p>
            <a:r>
              <a:rPr lang="en-US" dirty="0" smtClean="0"/>
              <a:t>Enjoy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621390"/>
              </p:ext>
            </p:extLst>
          </p:nvPr>
        </p:nvGraphicFramePr>
        <p:xfrm>
          <a:off x="931863" y="4734206"/>
          <a:ext cx="7583487" cy="1455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978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Tutorial </a:t>
            </a:r>
          </a:p>
          <a:p>
            <a:pPr lvl="1"/>
            <a:r>
              <a:rPr lang="en-US" dirty="0" smtClean="0"/>
              <a:t>Step by Step setup tutorial: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://scn.sap.com/docs/DOC-</a:t>
            </a:r>
            <a:r>
              <a:rPr lang="en-US" dirty="0" smtClean="0">
                <a:hlinkClick r:id="rId2"/>
              </a:rPr>
              <a:t>28294</a:t>
            </a:r>
            <a:endParaRPr lang="en-US" dirty="0" smtClean="0"/>
          </a:p>
          <a:p>
            <a:pPr lvl="1"/>
            <a:r>
              <a:rPr lang="en-US" dirty="0" smtClean="0"/>
              <a:t>HANA Studio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http://www.saphana.com/servlet/JiveServlet/previewBody/2438-102-5-4701/Configuring%20HANA%</a:t>
            </a:r>
            <a:r>
              <a:rPr lang="en-US" dirty="0" smtClean="0">
                <a:hlinkClick r:id="rId3"/>
              </a:rPr>
              <a:t>20One.pdf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5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160</TotalTime>
  <Words>260</Words>
  <Application>Microsoft Macintosh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SETUP  SAP HANA on AWS</vt:lpstr>
      <vt:lpstr>Flow</vt:lpstr>
      <vt:lpstr>Create Account</vt:lpstr>
      <vt:lpstr>Create SAP HANA One Instance</vt:lpstr>
      <vt:lpstr>Configure SAP HANA ONE</vt:lpstr>
      <vt:lpstr>Manage by SAP HANA Studio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SAP HANA</dc:title>
  <dc:creator>TingYen Lee</dc:creator>
  <cp:lastModifiedBy>TingYen Lee</cp:lastModifiedBy>
  <cp:revision>9</cp:revision>
  <dcterms:created xsi:type="dcterms:W3CDTF">2013-01-11T10:30:19Z</dcterms:created>
  <dcterms:modified xsi:type="dcterms:W3CDTF">2013-01-11T13:37:58Z</dcterms:modified>
</cp:coreProperties>
</file>