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3" r:id="rId4"/>
    <p:sldId id="258" r:id="rId5"/>
    <p:sldId id="264" r:id="rId6"/>
    <p:sldId id="262" r:id="rId7"/>
    <p:sldId id="261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6BE31-B127-EF99-5C3E-1AC72175EF19}" v="389" dt="2022-07-01T20:04:08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5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9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7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8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2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22B8B750-6213-46E6-D88F-BA23C4579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6" b="624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DE6D4-F1E6-0ED2-787E-5B5544300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cs typeface="Calibri Light"/>
              </a:rPr>
              <a:t>Property Listing Analysis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864B1-11CD-8543-3E66-C3AFA565C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>
              <a:lnSpc>
                <a:spcPct val="100000"/>
              </a:lnSpc>
            </a:pPr>
            <a:endParaRPr lang="en-GB" sz="1800" b="1" dirty="0"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lang="en-GB" sz="2400" b="1" dirty="0">
                <a:cs typeface="Calibri"/>
              </a:rPr>
              <a:t>- Sandeep Phatak</a:t>
            </a:r>
            <a:endParaRPr lang="en-US" sz="2400" b="1" dirty="0"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lang="en-GB" sz="2400" b="1" dirty="0">
                <a:cs typeface="Calibri"/>
              </a:rPr>
              <a:t> - Vidyashree C M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9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4C2E2-73AB-0F21-6EF3-C226AE6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9600" dirty="0"/>
              <a:t>Thank you</a:t>
            </a:r>
          </a:p>
        </p:txBody>
      </p:sp>
      <p:pic>
        <p:nvPicPr>
          <p:cNvPr id="26" name="Graphic 6" descr="Smiling Face with No Fill">
            <a:extLst>
              <a:ext uri="{FF2B5EF4-FFF2-40B4-BE49-F238E27FC236}">
                <a16:creationId xmlns:a16="http://schemas.microsoft.com/office/drawing/2014/main" id="{8807886B-B455-ACF0-9400-691F46AA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2232" y="2633472"/>
            <a:ext cx="3904488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3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EAAE-2379-116F-D6D5-7B5F0414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Hosts with higher number of Listings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40EB1D-D1DF-89BB-E398-BE5A3C214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8762"/>
            <a:ext cx="10515600" cy="2993204"/>
          </a:xfrm>
        </p:spPr>
      </p:pic>
    </p:spTree>
    <p:extLst>
      <p:ext uri="{BB962C8B-B14F-4D97-AF65-F5344CB8AC3E}">
        <p14:creationId xmlns:p14="http://schemas.microsoft.com/office/powerpoint/2010/main" val="270897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6024-DA1A-C265-ED6A-E50774DD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Average Price of Instant bookable, higher ratings</a:t>
            </a:r>
          </a:p>
        </p:txBody>
      </p:sp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CC92A6F6-0E85-D2EA-04A8-37DFB0DC2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4626"/>
            <a:ext cx="10515600" cy="3687814"/>
          </a:xfrm>
        </p:spPr>
      </p:pic>
    </p:spTree>
    <p:extLst>
      <p:ext uri="{BB962C8B-B14F-4D97-AF65-F5344CB8AC3E}">
        <p14:creationId xmlns:p14="http://schemas.microsoft.com/office/powerpoint/2010/main" val="202000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9BC0-2753-7E26-02B2-31A2C44A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Price per accommodate for each property type</a:t>
            </a:r>
            <a:endParaRPr lang="en-US" dirty="0"/>
          </a:p>
        </p:txBody>
      </p:sp>
      <p:pic>
        <p:nvPicPr>
          <p:cNvPr id="14" name="Picture 14" descr="Chart&#10;&#10;Description automatically generated">
            <a:extLst>
              <a:ext uri="{FF2B5EF4-FFF2-40B4-BE49-F238E27FC236}">
                <a16:creationId xmlns:a16="http://schemas.microsoft.com/office/drawing/2014/main" id="{E33795BC-3714-6935-5D13-CFDB880D6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1436"/>
            <a:ext cx="10515600" cy="3537253"/>
          </a:xfrm>
        </p:spPr>
      </p:pic>
    </p:spTree>
    <p:extLst>
      <p:ext uri="{BB962C8B-B14F-4D97-AF65-F5344CB8AC3E}">
        <p14:creationId xmlns:p14="http://schemas.microsoft.com/office/powerpoint/2010/main" val="344540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66F1-9E44-8F4B-94EC-666E0238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Average price v/s price per accommodate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AA5899F-5E40-67ED-A1FD-6BBA4C242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9068"/>
            <a:ext cx="10515600" cy="3425761"/>
          </a:xfrm>
        </p:spPr>
      </p:pic>
    </p:spTree>
    <p:extLst>
      <p:ext uri="{BB962C8B-B14F-4D97-AF65-F5344CB8AC3E}">
        <p14:creationId xmlns:p14="http://schemas.microsoft.com/office/powerpoint/2010/main" val="69273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4079-9B08-163A-72FE-C002DAFF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Property-wise positive and negative comments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63084C0-63A0-DF1F-CE64-D01252EFF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5559"/>
            <a:ext cx="10515600" cy="3224103"/>
          </a:xfrm>
        </p:spPr>
      </p:pic>
    </p:spTree>
    <p:extLst>
      <p:ext uri="{BB962C8B-B14F-4D97-AF65-F5344CB8AC3E}">
        <p14:creationId xmlns:p14="http://schemas.microsoft.com/office/powerpoint/2010/main" val="263081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B5FC-9DB2-3449-8742-5975A7B8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Day-wise availability of listings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AB36938-1C46-7213-5798-060F21321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971" y="1929384"/>
            <a:ext cx="7074057" cy="4251960"/>
          </a:xfrm>
        </p:spPr>
      </p:pic>
    </p:spTree>
    <p:extLst>
      <p:ext uri="{BB962C8B-B14F-4D97-AF65-F5344CB8AC3E}">
        <p14:creationId xmlns:p14="http://schemas.microsoft.com/office/powerpoint/2010/main" val="395129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3E52-8E3F-5328-5C32-3540B148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Month-wise availability of listings</a:t>
            </a:r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50379F4-7538-580C-ED48-A067A9156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724"/>
            <a:ext cx="10515600" cy="4117657"/>
          </a:xfrm>
        </p:spPr>
      </p:pic>
    </p:spTree>
    <p:extLst>
      <p:ext uri="{BB962C8B-B14F-4D97-AF65-F5344CB8AC3E}">
        <p14:creationId xmlns:p14="http://schemas.microsoft.com/office/powerpoint/2010/main" val="380881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5765-34E5-B4C9-40FC-FA646487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Instant v/s non-instant bookable listings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01D3040-A3DE-B4AE-B55B-983AEC220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675" y="1929384"/>
            <a:ext cx="7064650" cy="4251960"/>
          </a:xfrm>
        </p:spPr>
      </p:pic>
    </p:spTree>
    <p:extLst>
      <p:ext uri="{BB962C8B-B14F-4D97-AF65-F5344CB8AC3E}">
        <p14:creationId xmlns:p14="http://schemas.microsoft.com/office/powerpoint/2010/main" val="134604365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F1D1A"/>
      </a:dk2>
      <a:lt2>
        <a:srgbClr val="F0F3F3"/>
      </a:lt2>
      <a:accent1>
        <a:srgbClr val="C35C4D"/>
      </a:accent1>
      <a:accent2>
        <a:srgbClr val="B13B5D"/>
      </a:accent2>
      <a:accent3>
        <a:srgbClr val="C34DA0"/>
      </a:accent3>
      <a:accent4>
        <a:srgbClr val="A33BB1"/>
      </a:accent4>
      <a:accent5>
        <a:srgbClr val="844DC3"/>
      </a:accent5>
      <a:accent6>
        <a:srgbClr val="4540B3"/>
      </a:accent6>
      <a:hlink>
        <a:srgbClr val="903F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62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The Hand Bold</vt:lpstr>
      <vt:lpstr>The Serif Hand Black</vt:lpstr>
      <vt:lpstr>SketchyVTI</vt:lpstr>
      <vt:lpstr>Property Listing Analysis</vt:lpstr>
      <vt:lpstr>Hosts with higher number of Listings</vt:lpstr>
      <vt:lpstr>Average Price of Instant bookable, higher ratings</vt:lpstr>
      <vt:lpstr>Price per accommodate for each property type</vt:lpstr>
      <vt:lpstr>Average price v/s price per accommodate</vt:lpstr>
      <vt:lpstr>Property-wise positive and negative comments</vt:lpstr>
      <vt:lpstr>Day-wise availability of listings</vt:lpstr>
      <vt:lpstr>Month-wise availability of listings</vt:lpstr>
      <vt:lpstr>Instant v/s non-instant bookable listings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Veeresh Prabhu CM</cp:lastModifiedBy>
  <cp:revision>189</cp:revision>
  <dcterms:created xsi:type="dcterms:W3CDTF">2013-07-15T20:26:40Z</dcterms:created>
  <dcterms:modified xsi:type="dcterms:W3CDTF">2022-09-06T13:57:11Z</dcterms:modified>
</cp:coreProperties>
</file>