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59" r:id="rId5"/>
    <p:sldId id="258" r:id="rId6"/>
    <p:sldId id="26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11D43-C043-4E45-A4A9-A45F8447C4D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01632-E616-4D6E-97DC-AA3EA73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9E91-CA14-4E34-9892-7C32B49BF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6F77-7094-4F23-9E57-07BE809E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0928-A5C6-4E83-9E2F-879EAA07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799-1412-45F5-8A38-2616097B99B2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F174-735F-4F47-A394-05E5E07A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B914-78B2-48EA-BA73-3D38C00A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4DE1-123E-491F-B1AF-0024650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27B8-C841-4C5D-8090-C3ECA624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F4DD-05C8-42C6-8196-AFEA3A34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A01A-4A19-43C1-A20F-0DFE6995044A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A660-9FA4-4D30-B07A-A5E0A118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90AB-E7C6-4316-9990-05685E90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C6020-1AA9-4F52-9DBF-2DC9D2DFB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E2028-D535-43CC-9BB6-374D393B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1B8F-84B5-4703-8958-5AFC39C7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0CA0-B5D5-452F-93EA-391E1CD9387A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6D7C-D466-42F2-AF08-E5368519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8A66-876B-47EA-A65C-2BA26C4F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820-319A-4FD0-8358-4CCD4FFE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78BB-9C53-4A81-9258-F9D49D00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4D85-3270-4DA7-8DC0-DC6E85E4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8B77-8918-40B9-8462-0A189C28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CC79-044D-42A7-8CEA-F8C94C0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A40E-1909-4B3C-B253-5BDC88CF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66912-CC46-43D0-BC3D-7C870EA6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A75B-9283-4727-8FC3-BA55C42B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1C3A-EDB5-435A-B421-FB28BB07553A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C502-8DC7-4F98-99D1-9F9F36D2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5014-2A3D-41A0-8C59-9E0FB3EB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B0D2-4B5B-4ACB-9808-962AC19D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0FCD-BB6B-42BF-9312-81A07681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B0A15-E09A-46AE-B2B4-522FFC3C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86C9-1222-4599-A5ED-866EA54F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A9C4-C1ED-4ED2-9A9B-F4CC2DC7A928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673E-EBFD-4946-A805-6740FF8C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B30FD-F15C-4E47-906B-6E795531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E46F-B27D-4EBC-BB6A-2C97B119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E02EC-CB2F-4B07-B66C-E08FF654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1DB96-A166-4064-9831-41592272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392AD-1F11-49B9-830C-B5AD8682A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79AD2-A5C0-423A-AF4A-2333093D0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37D91-EC99-4070-912D-D859B8F8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09B9-DDD3-4EEB-9309-83D77A5FC46C}" type="datetime1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56018-68A7-4BE3-9AFD-394F667F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2E1B8-534C-410D-8993-D92837FC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04BC-C501-4690-AB27-62A61834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03F1C-A559-4DE8-BB4A-7D8E4BD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653B-0E78-49C3-A47E-3E938C3BD99B}" type="datetime1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8CFE4-920F-4B05-9C1A-1123A9A3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38CCE-3F9C-4322-9124-25F23CA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301D0-AFBB-4740-BC20-4CE415A6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D6EB-CD30-419E-BD39-D502DA27C696}" type="datetime1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6D568-70DA-4018-839D-5A3ED29C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0090-E8BC-4AC3-9D4D-A3D6B6B0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5DE6-2E26-492D-9AFF-87380ECC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7B77-BE6A-4893-9531-468EBB5B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259A1-B21C-412D-9327-111C9D0A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2D66-5490-46C5-BD8E-76488BE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4993-9F28-47A7-B167-E0817807F03C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60B3-3AC8-4BD0-9A21-CADEDC9B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86E1-7BAB-4C83-8ED4-AA7D8BCD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366-4121-4863-A21F-5381E40F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44A08-F2AD-4DCB-9DC5-DA5B23434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A28C9-2823-4707-A446-8FEE9C6D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89ED2-4C63-4279-9435-A872F237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CF0-D5CE-4B53-BE74-B13221BBAA2A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0AF25-AD7E-4DCA-A7A4-94C2E7AB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3AF21-A946-49B3-A4CB-463B6A36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76566-BE4C-41CF-9933-CCB0620F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E9F72-A207-404B-9538-F76C07DA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57544-8752-4258-9827-8A79E4E00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449F-1F78-4BFE-89DE-00D7ECB16F6D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FB57-898D-4AC2-A5EF-DC82A370E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Xiangwen &amp; Leihong &amp; Joshua @FDA/NCTR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C2CD-356B-490F-8368-E075CF48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6F88-3ADF-40D0-B858-119DD099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entos7.iuscommunity.org/ius-release.rp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st.github.com/j-min/baae1aa56e861cab9831b3722755ae6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toolkit-archi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n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ncc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547-9D79-4BCD-BCF8-7E2285908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Deep Learning Environment on CentOS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74400-D5E7-4239-9566-8582994F4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GeForce GTX TITAN X from NVIDIA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8D1E-7734-4C18-8928-1007C3C3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EA6-A710-4978-BB27-836BE4FF5EA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199F-ED39-4A50-9D32-B8F942FC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319B-E7F8-4F1B-8E1E-D144E73B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4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FA6F-9830-436C-9D41-35A6F217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Python3-System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4A5-27C9-4409-BFBD-C95E8276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necessary tools and utilities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update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install yum-</a:t>
            </a:r>
            <a:r>
              <a:rPr lang="en-US" dirty="0" err="1">
                <a:highlight>
                  <a:srgbClr val="C0C0C0"/>
                </a:highlight>
              </a:rPr>
              <a:t>utils</a:t>
            </a:r>
            <a:endParaRPr 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</a:t>
            </a:r>
            <a:r>
              <a:rPr lang="en-US" dirty="0" err="1">
                <a:highlight>
                  <a:srgbClr val="C0C0C0"/>
                </a:highlight>
              </a:rPr>
              <a:t>groupinstall</a:t>
            </a:r>
            <a:r>
              <a:rPr lang="en-US" dirty="0">
                <a:highlight>
                  <a:srgbClr val="C0C0C0"/>
                </a:highlight>
              </a:rPr>
              <a:t> development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4BDC-DECD-4626-BC9B-AF81018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8B92-F2CC-41BA-9936-A0EA0EC8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6ECC-1A67-4C91-A1E7-0674541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FA6F-9830-436C-9D41-35A6F217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Python3-download and install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4A5-27C9-4409-BFBD-C95E8276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an IUM repository,  (Inline with Upstream Stable), which provides the necessary RPM packages.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install </a:t>
            </a:r>
            <a:r>
              <a:rPr lang="en-US" dirty="0">
                <a:highlight>
                  <a:srgbClr val="C0C0C0"/>
                </a:highlight>
                <a:hlinkClick r:id="rId2"/>
              </a:rPr>
              <a:t>https://centos7.iuscommunity.org/ius-release.rpm</a:t>
            </a:r>
            <a:endParaRPr 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install python36u</a:t>
            </a:r>
          </a:p>
          <a:p>
            <a:pPr marL="0" indent="0">
              <a:buNone/>
            </a:pPr>
            <a:r>
              <a:rPr lang="en-US" dirty="0"/>
              <a:t>Then we can check the installed Python version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python3.6 -V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4BDC-DECD-4626-BC9B-AF81018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8B92-F2CC-41BA-9936-A0EA0EC8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6ECC-1A67-4C91-A1E7-0674541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FA6F-9830-436C-9D41-35A6F217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Python3-install pip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4A5-27C9-4409-BFBD-C95E8276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commands are installing </a:t>
            </a:r>
            <a:r>
              <a:rPr lang="en-US" i="1" dirty="0"/>
              <a:t>pip</a:t>
            </a:r>
            <a:r>
              <a:rPr lang="en-US" dirty="0"/>
              <a:t> to manage Python packages, </a:t>
            </a:r>
          </a:p>
          <a:p>
            <a:pPr marL="0" indent="0">
              <a:buNone/>
            </a:pPr>
            <a:r>
              <a:rPr lang="en-US" dirty="0"/>
              <a:t>and some development packages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install python36u-pip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install python36u-devel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4BDC-DECD-4626-BC9B-AF81018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8B92-F2CC-41BA-9936-A0EA0EC8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6ECC-1A67-4C91-A1E7-0674541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3D39-E051-4EF8-924C-4EF4B886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 virtual environment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9175-061F-4E45-9567-DE26B82E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preferred way to create a new virtual environment in Python 3 is to run (in your project directory):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python3.6 -m </a:t>
            </a:r>
            <a:r>
              <a:rPr lang="en-US" dirty="0" err="1">
                <a:highlight>
                  <a:srgbClr val="C0C0C0"/>
                </a:highlight>
              </a:rPr>
              <a:t>venv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myvenv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/>
              <a:t>where the former </a:t>
            </a:r>
            <a:r>
              <a:rPr lang="en-US" dirty="0" err="1"/>
              <a:t>venv</a:t>
            </a:r>
            <a:r>
              <a:rPr lang="en-US" dirty="0"/>
              <a:t> is the command to create a </a:t>
            </a:r>
            <a:r>
              <a:rPr lang="en-US" dirty="0" err="1"/>
              <a:t>virtualenv</a:t>
            </a:r>
            <a:r>
              <a:rPr lang="en-US" dirty="0"/>
              <a:t>, and the latter </a:t>
            </a:r>
            <a:r>
              <a:rPr lang="en-US" dirty="0" err="1"/>
              <a:t>myvenv</a:t>
            </a:r>
            <a:r>
              <a:rPr lang="en-US" dirty="0"/>
              <a:t> is the name of the virtual environment.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C37D-046A-4743-885C-91B76FBA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81F9-3124-459A-9F96-3DF938BB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FA6E-A86A-43F8-844C-51ADCB3B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3D39-E051-4EF8-924C-4EF4B886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9175-061F-4E45-9567-DE26B82E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activate your created environment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. </a:t>
            </a:r>
            <a:r>
              <a:rPr lang="en-US" dirty="0" err="1">
                <a:highlight>
                  <a:srgbClr val="C0C0C0"/>
                </a:highlight>
              </a:rPr>
              <a:t>myvenv</a:t>
            </a:r>
            <a:r>
              <a:rPr lang="en-US" dirty="0">
                <a:highlight>
                  <a:srgbClr val="C0C0C0"/>
                </a:highlight>
              </a:rPr>
              <a:t>/bin/activate</a:t>
            </a:r>
          </a:p>
          <a:p>
            <a:pPr marL="0" indent="0">
              <a:buNone/>
            </a:pPr>
            <a:r>
              <a:rPr lang="en-US" dirty="0"/>
              <a:t>To deactivate your current environment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deactivate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C37D-046A-4743-885C-91B76FBA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81F9-3124-459A-9F96-3DF938BB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FA6E-A86A-43F8-844C-51ADCB3B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1EDE-7F32-4E17-95B6-E733821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TensorFlow and TensorFlow-GPU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9751-6167-43FD-B684-0DBCF097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Tensorflow-gpu</a:t>
            </a:r>
            <a:r>
              <a:rPr lang="en-US" dirty="0"/>
              <a:t> via pip in your project environment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pip install </a:t>
            </a:r>
            <a:r>
              <a:rPr lang="en-US" dirty="0" err="1">
                <a:highlight>
                  <a:srgbClr val="C0C0C0"/>
                </a:highlight>
              </a:rPr>
              <a:t>tensorflow</a:t>
            </a:r>
            <a:r>
              <a:rPr lang="en-US" dirty="0">
                <a:highlight>
                  <a:srgbClr val="C0C0C0"/>
                </a:highlight>
              </a:rPr>
              <a:t>==1.3</a:t>
            </a:r>
            <a:r>
              <a:rPr lang="en-US" dirty="0"/>
              <a:t>(or other specific version)</a:t>
            </a:r>
          </a:p>
          <a:p>
            <a:pPr marL="457200" lvl="1" indent="0">
              <a:buNone/>
            </a:pPr>
            <a:r>
              <a:rPr lang="en-US" dirty="0"/>
              <a:t>Without version number will install latest version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pip install </a:t>
            </a:r>
            <a:r>
              <a:rPr lang="en-US" dirty="0" err="1">
                <a:highlight>
                  <a:srgbClr val="C0C0C0"/>
                </a:highlight>
              </a:rPr>
              <a:t>tensorflow-gpu</a:t>
            </a:r>
            <a:r>
              <a:rPr lang="en-US" dirty="0">
                <a:highlight>
                  <a:srgbClr val="C0C0C0"/>
                </a:highlight>
              </a:rPr>
              <a:t>==1.3</a:t>
            </a:r>
            <a:r>
              <a:rPr lang="en-US" dirty="0"/>
              <a:t>(or other specific version)</a:t>
            </a:r>
          </a:p>
          <a:p>
            <a:pPr marL="457200" lvl="1" indent="0">
              <a:buNone/>
            </a:pPr>
            <a:r>
              <a:rPr lang="en-US" dirty="0"/>
              <a:t>Without version number will install latest version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2EA4-A176-4CE9-A967-E6AF56F3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D2FE-587B-45C4-B31B-D60B7608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F879-D67D-48BE-AE58-122C6119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E118-7277-4086-B632-B2E53906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Testing-comparing GPU and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4867-998E-46BF-A451-03E77466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and run the code for Single GPU test from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https://gist.github.com/j-min/baae1aa56e861cab9831b3722755ae6d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task is shown in GPU status via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nvidia-smi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C100-8250-4059-B530-BA720C13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C8F2-2E5E-4E2B-95B7-B8E24F4F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55F6-FC6C-4624-871A-43924F38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55295-9CD3-44A6-B303-7C747E0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56" y="3771074"/>
            <a:ext cx="4646447" cy="25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E118-7277-4086-B632-B2E53906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Testing-comparing GPU and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4867-998E-46BF-A451-03E77466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the code to using CPU, and run it again.</a:t>
            </a:r>
          </a:p>
          <a:p>
            <a:pPr marL="0" indent="0">
              <a:buNone/>
            </a:pPr>
            <a:r>
              <a:rPr lang="en-US" dirty="0"/>
              <a:t>then comparing the running time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GPU: 8 seconds                                               CPU: 116 seconds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C100-8250-4059-B530-BA720C13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C8F2-2E5E-4E2B-95B7-B8E24F4F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55F6-FC6C-4624-871A-43924F38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4CBA28-89F6-4055-A753-69565E25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78" y="3847608"/>
            <a:ext cx="4636397" cy="1733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BA915-51B2-499D-A04A-2E6BFD3D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7607"/>
            <a:ext cx="4580952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19F6-EFC4-4F56-A1A0-DD0A2D2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NVIDIA’s Drivers-Prepare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7895-262C-4442-8846-003FB44E063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start, make sure login as root user</a:t>
            </a:r>
          </a:p>
          <a:p>
            <a:pPr marL="0" indent="0">
              <a:buNone/>
            </a:pPr>
            <a:r>
              <a:rPr lang="en-US" dirty="0"/>
              <a:t>Update system and install requirement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-y update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yum –y upgrade</a:t>
            </a:r>
            <a:br>
              <a:rPr lang="en-US" dirty="0">
                <a:highlight>
                  <a:srgbClr val="C0C0C0"/>
                </a:highlight>
              </a:rPr>
            </a:br>
            <a:r>
              <a:rPr lang="en-US" dirty="0">
                <a:highlight>
                  <a:srgbClr val="C0C0C0"/>
                </a:highlight>
              </a:rPr>
              <a:t>yum -y </a:t>
            </a:r>
            <a:r>
              <a:rPr lang="en-US" dirty="0" err="1">
                <a:highlight>
                  <a:srgbClr val="C0C0C0"/>
                </a:highlight>
              </a:rPr>
              <a:t>groupinstall</a:t>
            </a:r>
            <a:r>
              <a:rPr lang="en-US" dirty="0">
                <a:highlight>
                  <a:srgbClr val="C0C0C0"/>
                </a:highlight>
              </a:rPr>
              <a:t> "GNOME Desktop" "Development Tools"</a:t>
            </a:r>
            <a:br>
              <a:rPr lang="en-US" dirty="0">
                <a:highlight>
                  <a:srgbClr val="C0C0C0"/>
                </a:highlight>
              </a:rPr>
            </a:br>
            <a:r>
              <a:rPr lang="en-US" dirty="0">
                <a:highlight>
                  <a:srgbClr val="C0C0C0"/>
                </a:highlight>
              </a:rPr>
              <a:t>yum -y install kernel-</a:t>
            </a:r>
            <a:r>
              <a:rPr lang="en-US" dirty="0" err="1">
                <a:highlight>
                  <a:srgbClr val="C0C0C0"/>
                </a:highlight>
              </a:rPr>
              <a:t>devel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642D-84EE-485F-8B1D-6498DE05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90FE-3F0B-4AF3-B3C6-18641173085C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552A-0372-492D-8F76-926A7A06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1F19-A6EE-4547-851D-083548C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19F6-EFC4-4F56-A1A0-DD0A2D2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NVIDIA’s Drivers-Prepare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7895-262C-4442-8846-003FB44E063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have the NVIDIA drivers rebuilt automatically with future kernel updates you can also install the EPEL repository and the DKMS package. This is optional.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s-ES" dirty="0">
                <a:highlight>
                  <a:srgbClr val="C0C0C0"/>
                </a:highlight>
              </a:rPr>
              <a:t>yum -y install </a:t>
            </a:r>
            <a:r>
              <a:rPr lang="es-ES" dirty="0" err="1">
                <a:highlight>
                  <a:srgbClr val="C0C0C0"/>
                </a:highlight>
              </a:rPr>
              <a:t>epel-release</a:t>
            </a:r>
            <a:br>
              <a:rPr lang="es-ES" dirty="0">
                <a:highlight>
                  <a:srgbClr val="C0C0C0"/>
                </a:highlight>
              </a:rPr>
            </a:br>
            <a:r>
              <a:rPr lang="es-ES" dirty="0">
                <a:highlight>
                  <a:srgbClr val="C0C0C0"/>
                </a:highlight>
              </a:rPr>
              <a:t>yum -y install </a:t>
            </a:r>
            <a:r>
              <a:rPr lang="es-ES" dirty="0" err="1">
                <a:highlight>
                  <a:srgbClr val="C0C0C0"/>
                </a:highlight>
              </a:rPr>
              <a:t>dkms</a:t>
            </a:r>
            <a:endParaRPr lang="es-E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Reboot machine to make sure you are running the newest kernel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642D-84EE-485F-8B1D-6498DE05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90FE-3F0B-4AF3-B3C6-18641173085C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552A-0372-492D-8F76-926A7A06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1F19-A6EE-4547-851D-083548C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19F6-EFC4-4F56-A1A0-DD0A2D2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NVIDIA’s Drivers-Prepare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7895-262C-4442-8846-003FB44E063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Update grub configuration for X display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Edit /</a:t>
            </a:r>
            <a:r>
              <a:rPr lang="en-US" dirty="0" err="1">
                <a:highlight>
                  <a:srgbClr val="C0C0C0"/>
                </a:highlight>
              </a:rPr>
              <a:t>etc</a:t>
            </a:r>
            <a:r>
              <a:rPr lang="en-US" dirty="0">
                <a:highlight>
                  <a:srgbClr val="C0C0C0"/>
                </a:highlight>
              </a:rPr>
              <a:t>/default/grub. Append the following  to “GRUB_CMDLINE_LINUX”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rd.driver.blacklist</a:t>
            </a:r>
            <a:r>
              <a:rPr lang="en-US" dirty="0">
                <a:highlight>
                  <a:srgbClr val="C0C0C0"/>
                </a:highlight>
              </a:rPr>
              <a:t>=nouveau </a:t>
            </a:r>
            <a:r>
              <a:rPr lang="en-US" dirty="0" err="1">
                <a:highlight>
                  <a:srgbClr val="C0C0C0"/>
                </a:highlight>
              </a:rPr>
              <a:t>nouveau.modeset</a:t>
            </a:r>
            <a:r>
              <a:rPr lang="en-US" dirty="0">
                <a:highlight>
                  <a:srgbClr val="C0C0C0"/>
                </a:highlight>
              </a:rPr>
              <a:t>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Generate a new grub configuration to include the above changes.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grub2-mkconfig -o /boot/grub2/</a:t>
            </a:r>
            <a:r>
              <a:rPr lang="en-US" dirty="0" err="1">
                <a:highlight>
                  <a:srgbClr val="C0C0C0"/>
                </a:highlight>
              </a:rPr>
              <a:t>grub.cfg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Edit/create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modprobe.d</a:t>
            </a:r>
            <a:r>
              <a:rPr lang="en-US" dirty="0"/>
              <a:t>/</a:t>
            </a:r>
            <a:r>
              <a:rPr lang="en-US" dirty="0" err="1"/>
              <a:t>blacklist.conf</a:t>
            </a:r>
            <a:r>
              <a:rPr lang="en-US" dirty="0"/>
              <a:t> and append: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blacklist nouveau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Backup your old </a:t>
            </a:r>
            <a:r>
              <a:rPr lang="en-US" dirty="0" err="1"/>
              <a:t>initramfs</a:t>
            </a:r>
            <a:r>
              <a:rPr lang="en-US" dirty="0"/>
              <a:t> and then build a new one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mv /boot/</a:t>
            </a:r>
            <a:r>
              <a:rPr lang="en-US" dirty="0" err="1">
                <a:highlight>
                  <a:srgbClr val="C0C0C0"/>
                </a:highlight>
              </a:rPr>
              <a:t>initramfs</a:t>
            </a:r>
            <a:r>
              <a:rPr lang="en-US" dirty="0">
                <a:highlight>
                  <a:srgbClr val="C0C0C0"/>
                </a:highlight>
              </a:rPr>
              <a:t>-$(</a:t>
            </a:r>
            <a:r>
              <a:rPr lang="en-US" dirty="0" err="1">
                <a:highlight>
                  <a:srgbClr val="C0C0C0"/>
                </a:highlight>
              </a:rPr>
              <a:t>uname</a:t>
            </a:r>
            <a:r>
              <a:rPr lang="en-US" dirty="0">
                <a:highlight>
                  <a:srgbClr val="C0C0C0"/>
                </a:highlight>
              </a:rPr>
              <a:t> -r).</a:t>
            </a:r>
            <a:r>
              <a:rPr lang="en-US" dirty="0" err="1">
                <a:highlight>
                  <a:srgbClr val="C0C0C0"/>
                </a:highlight>
              </a:rPr>
              <a:t>img</a:t>
            </a:r>
            <a:r>
              <a:rPr lang="en-US" dirty="0">
                <a:highlight>
                  <a:srgbClr val="C0C0C0"/>
                </a:highlight>
              </a:rPr>
              <a:t> /boot/</a:t>
            </a:r>
            <a:r>
              <a:rPr lang="en-US" dirty="0" err="1">
                <a:highlight>
                  <a:srgbClr val="C0C0C0"/>
                </a:highlight>
              </a:rPr>
              <a:t>initramfs</a:t>
            </a:r>
            <a:r>
              <a:rPr lang="en-US" dirty="0">
                <a:highlight>
                  <a:srgbClr val="C0C0C0"/>
                </a:highlight>
              </a:rPr>
              <a:t>-$(</a:t>
            </a:r>
            <a:r>
              <a:rPr lang="en-US" dirty="0" err="1">
                <a:highlight>
                  <a:srgbClr val="C0C0C0"/>
                </a:highlight>
              </a:rPr>
              <a:t>uname</a:t>
            </a:r>
            <a:r>
              <a:rPr lang="en-US" dirty="0">
                <a:highlight>
                  <a:srgbClr val="C0C0C0"/>
                </a:highlight>
              </a:rPr>
              <a:t> -r)-</a:t>
            </a:r>
            <a:r>
              <a:rPr lang="en-US" dirty="0" err="1">
                <a:highlight>
                  <a:srgbClr val="C0C0C0"/>
                </a:highlight>
              </a:rPr>
              <a:t>nouveau.img</a:t>
            </a:r>
            <a:endParaRPr 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dracut</a:t>
            </a:r>
            <a:r>
              <a:rPr lang="en-US" dirty="0">
                <a:highlight>
                  <a:srgbClr val="C0C0C0"/>
                </a:highlight>
              </a:rPr>
              <a:t> /boot/</a:t>
            </a:r>
            <a:r>
              <a:rPr lang="en-US" dirty="0" err="1">
                <a:highlight>
                  <a:srgbClr val="C0C0C0"/>
                </a:highlight>
              </a:rPr>
              <a:t>initramfs</a:t>
            </a:r>
            <a:r>
              <a:rPr lang="en-US" dirty="0">
                <a:highlight>
                  <a:srgbClr val="C0C0C0"/>
                </a:highlight>
              </a:rPr>
              <a:t>-$(</a:t>
            </a:r>
            <a:r>
              <a:rPr lang="en-US" dirty="0" err="1">
                <a:highlight>
                  <a:srgbClr val="C0C0C0"/>
                </a:highlight>
              </a:rPr>
              <a:t>uname</a:t>
            </a:r>
            <a:r>
              <a:rPr lang="en-US" dirty="0">
                <a:highlight>
                  <a:srgbClr val="C0C0C0"/>
                </a:highlight>
              </a:rPr>
              <a:t> -r).</a:t>
            </a:r>
            <a:r>
              <a:rPr lang="en-US" dirty="0" err="1">
                <a:highlight>
                  <a:srgbClr val="C0C0C0"/>
                </a:highlight>
              </a:rPr>
              <a:t>img</a:t>
            </a:r>
            <a:r>
              <a:rPr lang="en-US" dirty="0">
                <a:highlight>
                  <a:srgbClr val="C0C0C0"/>
                </a:highlight>
              </a:rPr>
              <a:t> $(</a:t>
            </a:r>
            <a:r>
              <a:rPr lang="en-US" dirty="0" err="1">
                <a:highlight>
                  <a:srgbClr val="C0C0C0"/>
                </a:highlight>
              </a:rPr>
              <a:t>uname</a:t>
            </a:r>
            <a:r>
              <a:rPr lang="en-US" dirty="0">
                <a:highlight>
                  <a:srgbClr val="C0C0C0"/>
                </a:highlight>
              </a:rPr>
              <a:t> -r)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Reboot machine to disable X display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7149F94-EB5C-4196-A9FF-1C9F7252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D9D-A88C-41B1-A967-55A689A0948F}" type="datetime1">
              <a:rPr lang="en-US" smtClean="0"/>
              <a:t>10/17/2018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FB07BA3-643F-401D-8271-EF41189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E194CC-28F1-4AF3-9B85-768E5BCE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19F6-EFC4-4F56-A1A0-DD0A2D2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NVIDIA’s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7895-262C-4442-8846-003FB44E063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Check the model of your GPU Card: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lspci</a:t>
            </a:r>
            <a:r>
              <a:rPr lang="en-US" dirty="0">
                <a:highlight>
                  <a:srgbClr val="C0C0C0"/>
                </a:highlight>
              </a:rPr>
              <a:t> | grep -</a:t>
            </a:r>
            <a:r>
              <a:rPr lang="en-US" dirty="0" err="1">
                <a:highlight>
                  <a:srgbClr val="C0C0C0"/>
                </a:highlight>
              </a:rPr>
              <a:t>i</a:t>
            </a:r>
            <a:r>
              <a:rPr lang="en-US" dirty="0">
                <a:highlight>
                  <a:srgbClr val="C0C0C0"/>
                </a:highlight>
              </a:rPr>
              <a:t> 'VGA’</a:t>
            </a:r>
          </a:p>
          <a:p>
            <a:pPr marL="457200" lvl="1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latest NVIDIA driver for Linux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https://www.geforce.com/drivers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The NVIDIA installer will not run while X is running so switch to text mode: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systemctl</a:t>
            </a:r>
            <a:r>
              <a:rPr lang="en-US" dirty="0">
                <a:highlight>
                  <a:srgbClr val="C0C0C0"/>
                </a:highlight>
              </a:rPr>
              <a:t> isolate multi-</a:t>
            </a:r>
            <a:r>
              <a:rPr lang="en-US" dirty="0" err="1">
                <a:highlight>
                  <a:srgbClr val="C0C0C0"/>
                </a:highlight>
              </a:rPr>
              <a:t>user.target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Run the NVIDIA driver installer and enter yes to all options.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sh</a:t>
            </a:r>
            <a:r>
              <a:rPr lang="en-US" dirty="0">
                <a:highlight>
                  <a:srgbClr val="C0C0C0"/>
                </a:highlight>
              </a:rPr>
              <a:t> NVIDIA-Linux-x86_64-*.run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49C4A3-43FA-4BB4-99D6-A2E3382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DEA-0790-4731-95CA-AFB916101456}" type="datetime1">
              <a:rPr lang="en-US" smtClean="0"/>
              <a:t>10/17/2018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CA8998-A88D-4256-811D-FB8CCE4E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96FD44-E027-46FB-A75D-3C24DA74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631E1-42D9-4D3E-95E9-C642977F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356643"/>
            <a:ext cx="4872038" cy="12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19F6-EFC4-4F56-A1A0-DD0A2D2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NVIDIA’s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7895-262C-4442-8846-003FB44E063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you can check your GPU status via</a:t>
            </a:r>
            <a:endParaRPr 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nvidia-smi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49C4A3-43FA-4BB4-99D6-A2E3382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DEA-0790-4731-95CA-AFB916101456}" type="datetime1">
              <a:rPr lang="en-US" smtClean="0"/>
              <a:t>10/17/2018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CA8998-A88D-4256-811D-FB8CCE4E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96FD44-E027-46FB-A75D-3C24DA74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E7080-60E6-4017-9392-D0F77A2A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03" y="2758222"/>
            <a:ext cx="5552636" cy="34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BDB7-D9C8-48A7-B2FE-790EA4A8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NVIDIA’s CUDA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53B0-08FF-4591-B921-818B26E9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Download the latest CUDA Toolkit</a:t>
            </a:r>
            <a:endParaRPr lang="en-US" dirty="0"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  <a:hlinkClick r:id="rId2"/>
              </a:rPr>
              <a:t>https://developer.nvidia.com/cuda-toolkit-archive</a:t>
            </a:r>
            <a:endParaRPr 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 ==&gt; Linux ==&gt; x86_64 ==&gt; RHEL/CentOS ==&gt; 7 ==&gt; </a:t>
            </a:r>
            <a:r>
              <a:rPr lang="en-US" dirty="0" err="1">
                <a:highlight>
                  <a:srgbClr val="C0C0C0"/>
                </a:highlight>
              </a:rPr>
              <a:t>runfile</a:t>
            </a:r>
            <a:r>
              <a:rPr lang="en-US" dirty="0">
                <a:highlight>
                  <a:srgbClr val="C0C0C0"/>
                </a:highlight>
              </a:rPr>
              <a:t> (local)</a:t>
            </a:r>
          </a:p>
          <a:p>
            <a:pPr marL="0" indent="0">
              <a:buNone/>
            </a:pPr>
            <a:r>
              <a:rPr lang="en-US" dirty="0"/>
              <a:t>Run the CUDA installer.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sh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cuda</a:t>
            </a:r>
            <a:r>
              <a:rPr lang="en-US" dirty="0">
                <a:highlight>
                  <a:srgbClr val="C0C0C0"/>
                </a:highlight>
              </a:rPr>
              <a:t>_*.run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Say no to installing the NVIDIA driver, </a:t>
            </a:r>
            <a:r>
              <a:rPr lang="en-US">
                <a:highlight>
                  <a:srgbClr val="C0C0C0"/>
                </a:highlight>
              </a:rPr>
              <a:t>since it has been </a:t>
            </a:r>
            <a:r>
              <a:rPr lang="en-US" dirty="0">
                <a:highlight>
                  <a:srgbClr val="C0C0C0"/>
                </a:highlight>
              </a:rPr>
              <a:t>done.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add CUDA to your environment, add the following files.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Create /etc/profile.d/cuda.sh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PATH=$PATH:/</a:t>
            </a:r>
            <a:r>
              <a:rPr lang="en-US" dirty="0" err="1">
                <a:highlight>
                  <a:srgbClr val="C0C0C0"/>
                </a:highlight>
              </a:rPr>
              <a:t>usr</a:t>
            </a:r>
            <a:r>
              <a:rPr lang="en-US" dirty="0">
                <a:highlight>
                  <a:srgbClr val="C0C0C0"/>
                </a:highlight>
              </a:rPr>
              <a:t>/local/</a:t>
            </a:r>
            <a:r>
              <a:rPr lang="en-US" dirty="0" err="1">
                <a:highlight>
                  <a:srgbClr val="C0C0C0"/>
                </a:highlight>
              </a:rPr>
              <a:t>cuda</a:t>
            </a:r>
            <a:r>
              <a:rPr lang="en-US" dirty="0">
                <a:highlight>
                  <a:srgbClr val="C0C0C0"/>
                </a:highlight>
              </a:rPr>
              <a:t>/bin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export PATH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Create /</a:t>
            </a:r>
            <a:r>
              <a:rPr lang="en-US" dirty="0" err="1">
                <a:highlight>
                  <a:srgbClr val="C0C0C0"/>
                </a:highlight>
              </a:rPr>
              <a:t>etc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profile.d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cuda.csh</a:t>
            </a:r>
            <a:endParaRPr 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set path = ( $path /</a:t>
            </a:r>
            <a:r>
              <a:rPr lang="en-US" dirty="0" err="1">
                <a:highlight>
                  <a:srgbClr val="C0C0C0"/>
                </a:highlight>
              </a:rPr>
              <a:t>usr</a:t>
            </a:r>
            <a:r>
              <a:rPr lang="en-US" dirty="0">
                <a:highlight>
                  <a:srgbClr val="C0C0C0"/>
                </a:highlight>
              </a:rPr>
              <a:t>/local/</a:t>
            </a:r>
            <a:r>
              <a:rPr lang="en-US" dirty="0" err="1">
                <a:highlight>
                  <a:srgbClr val="C0C0C0"/>
                </a:highlight>
              </a:rPr>
              <a:t>cuda</a:t>
            </a:r>
            <a:r>
              <a:rPr lang="en-US" dirty="0">
                <a:highlight>
                  <a:srgbClr val="C0C0C0"/>
                </a:highlight>
              </a:rPr>
              <a:t>/bin 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Create /</a:t>
            </a:r>
            <a:r>
              <a:rPr lang="en-US" dirty="0" err="1">
                <a:highlight>
                  <a:srgbClr val="C0C0C0"/>
                </a:highlight>
              </a:rPr>
              <a:t>etc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ld.so.conf.d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cuda.conf</a:t>
            </a:r>
            <a:endParaRPr lang="en-US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usr</a:t>
            </a:r>
            <a:r>
              <a:rPr lang="en-US" dirty="0">
                <a:highlight>
                  <a:srgbClr val="C0C0C0"/>
                </a:highlight>
              </a:rPr>
              <a:t>/local/</a:t>
            </a:r>
            <a:r>
              <a:rPr lang="en-US" dirty="0" err="1">
                <a:highlight>
                  <a:srgbClr val="C0C0C0"/>
                </a:highlight>
              </a:rPr>
              <a:t>cuda</a:t>
            </a:r>
            <a:r>
              <a:rPr lang="en-US" dirty="0">
                <a:highlight>
                  <a:srgbClr val="C0C0C0"/>
                </a:highlight>
              </a:rPr>
              <a:t>/lib64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5CB70E-05A9-4EBC-AF93-83DCECD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716E-F033-47A3-B982-58395B43F24E}" type="datetime1">
              <a:rPr lang="en-US" smtClean="0"/>
              <a:t>10/17/2018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611FCF-B14C-4202-8026-A36BFE1B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0B7E0-939A-4240-B3BA-A2FE0DF6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48E7-B7AE-437B-AA0E-1B2565BE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NVIDIA CUDA® Deep Neural Network library (</a:t>
            </a:r>
            <a:r>
              <a:rPr lang="en-US" dirty="0" err="1"/>
              <a:t>cuDNN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B122-DD14-4DE8-9F6E-F95BBE04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and login on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  <a:hlinkClick r:id="rId2"/>
              </a:rPr>
              <a:t>https://developer.nvidia.com/cudnn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/>
              <a:t>Download corresponding </a:t>
            </a:r>
            <a:r>
              <a:rPr lang="en-US" dirty="0" err="1"/>
              <a:t>cuDNN</a:t>
            </a:r>
            <a:r>
              <a:rPr lang="en-US" dirty="0"/>
              <a:t> matching your installed CUDA version</a:t>
            </a:r>
          </a:p>
          <a:p>
            <a:pPr marL="0" indent="0">
              <a:buNone/>
            </a:pPr>
            <a:r>
              <a:rPr lang="en-US" dirty="0"/>
              <a:t>Following is the official instruction for </a:t>
            </a:r>
            <a:r>
              <a:rPr lang="en-US" dirty="0" err="1"/>
              <a:t>cuDNN</a:t>
            </a:r>
            <a:r>
              <a:rPr lang="en-US" dirty="0"/>
              <a:t> installation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https://docs.nvidia.com/deeplearning/sdk/cudnn-install/index.html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5DC1-A7C4-4160-97E2-517D5EAD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EF1D-EDCC-4F48-9E99-F9178317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E3FA-6FE9-4705-9E13-0B0F2EFA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493D-F808-41E0-AE40-B8093DEA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NVIDIA Collective Communications Library (NCCL) -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7506-B6D3-42F5-AC58-4C98A53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and login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  <a:hlinkClick r:id="rId2"/>
              </a:rPr>
              <a:t>https://developer.nvidia.com/nccl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/>
              <a:t>Download corresponding NCCL matching your installed CUDA version</a:t>
            </a:r>
          </a:p>
          <a:p>
            <a:pPr marL="0" indent="0">
              <a:buNone/>
            </a:pPr>
            <a:r>
              <a:rPr lang="en-US" dirty="0"/>
              <a:t>Following is the official instruction for </a:t>
            </a:r>
            <a:r>
              <a:rPr lang="en-US" dirty="0" err="1"/>
              <a:t>cuDNN</a:t>
            </a:r>
            <a:r>
              <a:rPr lang="en-US" dirty="0"/>
              <a:t> installation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https://docs.nvidia.com/deeplearning/sdk/nccl-install-guide/index.html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C028-FF11-4B87-A321-39D63AFB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B89F-A241-49FD-BB49-D2D80601C80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B8C0-B8FD-44BD-B34C-A21CE13C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D891-3EBF-46F7-8B02-42E8F6F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F88-3ADF-40D0-B858-119DD099D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796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Build Deep Learning Environment on CentOS 7</vt:lpstr>
      <vt:lpstr>Install NVIDIA’s Drivers-Prepare Machine</vt:lpstr>
      <vt:lpstr>Install NVIDIA’s Drivers-Prepare Machine</vt:lpstr>
      <vt:lpstr>Install NVIDIA’s Drivers-Prepare Environment</vt:lpstr>
      <vt:lpstr>Install NVIDIA’s Drivers</vt:lpstr>
      <vt:lpstr>Install NVIDIA’s Drivers</vt:lpstr>
      <vt:lpstr>Install NVIDIA’s CUDA Toolkit</vt:lpstr>
      <vt:lpstr>Install NVIDIA CUDA® Deep Neural Network library (cuDNN)</vt:lpstr>
      <vt:lpstr>Install NVIDIA Collective Communications Library (NCCL) - Optional</vt:lpstr>
      <vt:lpstr>Install Python3-System Preparation</vt:lpstr>
      <vt:lpstr>Install Python3-download and install Python</vt:lpstr>
      <vt:lpstr>Install Python3-install pip for Python</vt:lpstr>
      <vt:lpstr>Creating a virtual environment for project</vt:lpstr>
      <vt:lpstr>Virtual environment activation</vt:lpstr>
      <vt:lpstr>Install TensorFlow and TensorFlow-GPU</vt:lpstr>
      <vt:lpstr>Testing-comparing GPU and CPU</vt:lpstr>
      <vt:lpstr>Testing-comparing GPU and CPU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environment Set-up</dc:title>
  <dc:creator>Liu, Xiangwen *</dc:creator>
  <cp:lastModifiedBy>Liu, Xiangwen *</cp:lastModifiedBy>
  <cp:revision>25</cp:revision>
  <dcterms:created xsi:type="dcterms:W3CDTF">2018-10-10T15:36:59Z</dcterms:created>
  <dcterms:modified xsi:type="dcterms:W3CDTF">2018-10-17T14:26:14Z</dcterms:modified>
</cp:coreProperties>
</file>