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9"/>
  </p:notesMasterIdLst>
  <p:sldIdLst>
    <p:sldId id="428" r:id="rId2"/>
    <p:sldId id="436" r:id="rId3"/>
    <p:sldId id="432" r:id="rId4"/>
    <p:sldId id="439" r:id="rId5"/>
    <p:sldId id="440" r:id="rId6"/>
    <p:sldId id="442" r:id="rId7"/>
    <p:sldId id="443" r:id="rId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88558" autoAdjust="0"/>
  </p:normalViewPr>
  <p:slideViewPr>
    <p:cSldViewPr>
      <p:cViewPr varScale="1">
        <p:scale>
          <a:sx n="125" d="100"/>
          <a:sy n="125" d="100"/>
        </p:scale>
        <p:origin x="77" y="26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73" d="100"/>
          <a:sy n="173" d="100"/>
        </p:scale>
        <p:origin x="73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2D19-5EC5-F542-BD06-E8A85F12AFE9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EAFF-6451-194E-85F6-CA329C6F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7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Deep Learning in </a:t>
            </a:r>
            <a:r>
              <a:rPr lang="en-US" sz="3600" spc="-5" dirty="0">
                <a:latin typeface="Arial"/>
                <a:cs typeface="Arial"/>
              </a:rPr>
              <a:t>Optical Character Recognition 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OCR)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Xiangwen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&amp; Leihong &amp; Joshua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FDA/NCTR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June 26, 2018</a:t>
            </a:r>
          </a:p>
          <a:p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4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 Workflow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4" y="2122788"/>
            <a:ext cx="5410916" cy="2632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3" b="12848"/>
          <a:stretch/>
        </p:blipFill>
        <p:spPr>
          <a:xfrm>
            <a:off x="1600200" y="1428750"/>
            <a:ext cx="5791200" cy="6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666750"/>
            <a:ext cx="3486816" cy="3609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1844"/>
            <a:ext cx="7543800" cy="108806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CNN-LSTM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4301"/>
            <a:ext cx="5562600" cy="3017520"/>
          </a:xfrm>
        </p:spPr>
        <p:txBody>
          <a:bodyPr>
            <a:normAutofit fontScale="92500"/>
          </a:bodyPr>
          <a:lstStyle/>
          <a:p>
            <a:pPr marL="580644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Convolutional layers extract a feature sequence from the input image</a:t>
            </a:r>
          </a:p>
          <a:p>
            <a:pPr marL="580644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Recurrent layers predict a label distribution for each frame</a:t>
            </a:r>
          </a:p>
          <a:p>
            <a:pPr marL="580644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Transcription layer transforms raw prediction to final, human-readable text documents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3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81600" y="2045230"/>
            <a:ext cx="29718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Results with Printed Texts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8773"/>
          <a:stretch/>
        </p:blipFill>
        <p:spPr>
          <a:xfrm>
            <a:off x="914400" y="1515775"/>
            <a:ext cx="3657600" cy="296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1245" t="4" r="3610" b="66906"/>
          <a:stretch/>
        </p:blipFill>
        <p:spPr>
          <a:xfrm>
            <a:off x="5715000" y="2380081"/>
            <a:ext cx="1828800" cy="13876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67400" y="1816630"/>
            <a:ext cx="1600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5357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81600" y="2045230"/>
            <a:ext cx="29718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Results with Hand-written Texts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399" y="1740073"/>
            <a:ext cx="1600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8377" r="41746" b="2865"/>
          <a:stretch/>
        </p:blipFill>
        <p:spPr>
          <a:xfrm>
            <a:off x="1019810" y="1594485"/>
            <a:ext cx="3818890" cy="2730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58174" b="54397"/>
          <a:stretch/>
        </p:blipFill>
        <p:spPr>
          <a:xfrm>
            <a:off x="5296538" y="2245199"/>
            <a:ext cx="2741923" cy="15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57800" y="2063836"/>
            <a:ext cx="2971800" cy="1828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711440" cy="108806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Results with Mail Envelope Texts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399" y="1740073"/>
            <a:ext cx="1600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40714" r="25401"/>
          <a:stretch/>
        </p:blipFill>
        <p:spPr>
          <a:xfrm>
            <a:off x="1003353" y="2197273"/>
            <a:ext cx="4050608" cy="15619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77386" t="-495" r="-728" b="76757"/>
          <a:stretch/>
        </p:blipFill>
        <p:spPr>
          <a:xfrm>
            <a:off x="5715000" y="2388660"/>
            <a:ext cx="2316275" cy="11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4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03021"/>
            <a:ext cx="7711440" cy="3397249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Advantages of CNN-LSTM model over traditional OCR model</a:t>
            </a:r>
          </a:p>
          <a:p>
            <a:pPr marL="56235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Better accuracy</a:t>
            </a:r>
          </a:p>
          <a:p>
            <a:pPr marL="56235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Robust and data driven (less feature designing needed)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be further trained for handwritten text recognition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be fine-tuned based on ORA pilot datasets</a:t>
            </a:r>
          </a:p>
          <a:p>
            <a:pPr marL="56235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Both printed and hand-written samples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2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2679</TotalTime>
  <Words>205</Words>
  <Application>Microsoft Office PowerPoint</Application>
  <PresentationFormat>On-screen Show 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Introduction to Deep Learning in Optical Character Recognition (OCR) </vt:lpstr>
      <vt:lpstr>Modeling Workflow</vt:lpstr>
      <vt:lpstr>CNN-LSTM Architecture</vt:lpstr>
      <vt:lpstr>Test Results with Printed Texts</vt:lpstr>
      <vt:lpstr>Test Results with Hand-written Texts</vt:lpstr>
      <vt:lpstr>Test Results with Mail Envelope Texts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xxliu10</dc:creator>
  <cp:lastModifiedBy>Xu, Joshua</cp:lastModifiedBy>
  <cp:revision>115</cp:revision>
  <dcterms:created xsi:type="dcterms:W3CDTF">2018-05-13T21:34:53Z</dcterms:created>
  <dcterms:modified xsi:type="dcterms:W3CDTF">2018-06-26T18:16:30Z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