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3"/>
  </p:notesMasterIdLst>
  <p:sldIdLst>
    <p:sldId id="428" r:id="rId2"/>
    <p:sldId id="436" r:id="rId3"/>
    <p:sldId id="472" r:id="rId4"/>
    <p:sldId id="473" r:id="rId5"/>
    <p:sldId id="474" r:id="rId6"/>
    <p:sldId id="475" r:id="rId7"/>
    <p:sldId id="476" r:id="rId8"/>
    <p:sldId id="457" r:id="rId9"/>
    <p:sldId id="458" r:id="rId10"/>
    <p:sldId id="459" r:id="rId11"/>
    <p:sldId id="455" r:id="rId12"/>
    <p:sldId id="460" r:id="rId13"/>
    <p:sldId id="461" r:id="rId14"/>
    <p:sldId id="451" r:id="rId15"/>
    <p:sldId id="453" r:id="rId16"/>
    <p:sldId id="467" r:id="rId17"/>
    <p:sldId id="468" r:id="rId18"/>
    <p:sldId id="469" r:id="rId19"/>
    <p:sldId id="470" r:id="rId20"/>
    <p:sldId id="471" r:id="rId21"/>
    <p:sldId id="454" r:id="rId2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280" autoAdjust="0"/>
  </p:normalViewPr>
  <p:slideViewPr>
    <p:cSldViewPr>
      <p:cViewPr varScale="1">
        <p:scale>
          <a:sx n="104" d="100"/>
          <a:sy n="104" d="100"/>
        </p:scale>
        <p:origin x="27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3" d="100"/>
          <a:sy n="173" d="100"/>
        </p:scale>
        <p:origin x="7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2D19-5EC5-F542-BD06-E8A85F12AFE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EAFF-6451-194E-85F6-CA329C6F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CEAFF-6451-194E-85F6-CA329C6F9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OCR for text detection recognition and identification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Xiangwen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&amp; Leihong &amp; Joshua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FDA/NCTR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July 27, 2018</a:t>
            </a:r>
          </a:p>
          <a:p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go through Tesseract-OCR </a:t>
            </a:r>
            <a:br>
              <a:rPr lang="en-US" dirty="0"/>
            </a:br>
            <a:r>
              <a:rPr lang="en-US" dirty="0"/>
              <a:t>output is multi-language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581150"/>
            <a:ext cx="8458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French</a:t>
            </a:r>
            <a:r>
              <a:rPr lang="en-US" sz="1200" dirty="0"/>
              <a:t> — runny nose, sneezing- itchy, watery eyes© sinus pain &amp; </a:t>
            </a:r>
            <a:r>
              <a:rPr lang="en-US" sz="1200" dirty="0" err="1"/>
              <a:t>pressurere</a:t>
            </a:r>
            <a:r>
              <a:rPr lang="en-US" sz="1200" dirty="0"/>
              <a:t> a c </a:t>
            </a:r>
            <a:r>
              <a:rPr lang="en-US" sz="1200" dirty="0" err="1"/>
              <a:t>qu</a:t>
            </a:r>
            <a:r>
              <a:rPr lang="en-US" sz="1200" dirty="0"/>
              <a:t>[ 1804natrabio (30 ml)</a:t>
            </a:r>
            <a:r>
              <a:rPr lang="en-US" sz="1200" dirty="0" err="1"/>
              <a:t>rp</a:t>
            </a:r>
            <a:r>
              <a:rPr lang="en-US" sz="1200" dirty="0"/>
              <a:t> re an t20% </a:t>
            </a:r>
            <a:r>
              <a:rPr lang="en-US" sz="1200" dirty="0" err="1"/>
              <a:t>usp</a:t>
            </a:r>
            <a:r>
              <a:rPr lang="en-US" sz="1200" dirty="0"/>
              <a:t> alcohol</a:t>
            </a:r>
          </a:p>
          <a:p>
            <a:r>
              <a:rPr lang="en-US" sz="1200" b="1" dirty="0"/>
              <a:t>English</a:t>
            </a:r>
            <a:r>
              <a:rPr lang="en-US" sz="1200" dirty="0"/>
              <a:t> --- t al (a r </a:t>
            </a:r>
            <a:r>
              <a:rPr lang="en-US" sz="1200" dirty="0" err="1"/>
              <a:t>clrlgo</a:t>
            </a:r>
            <a:r>
              <a:rPr lang="en-US" sz="1200" dirty="0"/>
              <a:t> c al~ sinus pain &amp; </a:t>
            </a:r>
            <a:r>
              <a:rPr lang="en-US" sz="1200" dirty="0" err="1"/>
              <a:t>pressureb</a:t>
            </a:r>
            <a:r>
              <a:rPr lang="en-US" sz="1200" dirty="0"/>
              <a:t> </a:t>
            </a:r>
            <a:r>
              <a:rPr lang="en-US" sz="1200" dirty="0" err="1"/>
              <a:t>pr</a:t>
            </a:r>
            <a:r>
              <a:rPr lang="en-US" sz="1200" dirty="0"/>
              <a:t> </a:t>
            </a:r>
            <a:r>
              <a:rPr lang="en-US" sz="1200" dirty="0" err="1"/>
              <a:t>lg</a:t>
            </a:r>
            <a:r>
              <a:rPr lang="en-US" sz="1200" dirty="0"/>
              <a:t>[ (n2natrabio (30 ml)natural homeopathic medicine20% </a:t>
            </a:r>
            <a:r>
              <a:rPr lang="en-US" sz="1200" dirty="0" err="1"/>
              <a:t>usp</a:t>
            </a:r>
            <a:r>
              <a:rPr lang="en-US" sz="1200" dirty="0"/>
              <a:t> alcohol</a:t>
            </a:r>
          </a:p>
          <a:p>
            <a:r>
              <a:rPr lang="en-US" sz="1200" b="1" dirty="0"/>
              <a:t>Spanish</a:t>
            </a:r>
            <a:r>
              <a:rPr lang="en-US" sz="1200" dirty="0"/>
              <a:t> -- runny nose, </a:t>
            </a:r>
            <a:r>
              <a:rPr lang="en-US" sz="1200" dirty="0" err="1"/>
              <a:t>sa</a:t>
            </a:r>
            <a:r>
              <a:rPr lang="en-US" sz="1200" dirty="0"/>
              <a:t>— </a:t>
            </a:r>
            <a:r>
              <a:rPr lang="en-US" sz="1200" dirty="0" err="1"/>
              <a:t>ltchy</a:t>
            </a:r>
            <a:r>
              <a:rPr lang="en-US" sz="1200" dirty="0"/>
              <a:t>, watery eyes— sinus pain % pressureee5) </a:t>
            </a:r>
            <a:r>
              <a:rPr lang="en-US" sz="1200" dirty="0" err="1"/>
              <a:t>nanatrabio</a:t>
            </a:r>
            <a:r>
              <a:rPr lang="en-US" sz="1200" dirty="0"/>
              <a:t> (</a:t>
            </a:r>
            <a:r>
              <a:rPr lang="en-US" sz="1200" dirty="0" err="1"/>
              <a:t>enatural</a:t>
            </a:r>
            <a:r>
              <a:rPr lang="en-US" sz="1200" dirty="0"/>
              <a:t> homeopathic </a:t>
            </a:r>
            <a:r>
              <a:rPr lang="en-US" sz="1200" dirty="0" err="1"/>
              <a:t>medicineea</a:t>
            </a:r>
            <a:endParaRPr lang="en-US" sz="1200" dirty="0"/>
          </a:p>
          <a:p>
            <a:r>
              <a:rPr lang="en-US" sz="1200" b="1" dirty="0"/>
              <a:t>Chinese(sim)</a:t>
            </a:r>
            <a:r>
              <a:rPr lang="en-US" sz="1200" dirty="0"/>
              <a:t> ---</a:t>
            </a:r>
            <a:r>
              <a:rPr lang="zh-CN" altLang="en-US" sz="1200" dirty="0"/>
              <a:t> </a:t>
            </a:r>
            <a:r>
              <a:rPr lang="en-US" sz="1200" dirty="0"/>
              <a:t>runny nose, sn6ezing</a:t>
            </a:r>
            <a:r>
              <a:rPr lang="zh-CN" altLang="en-US" sz="1200" dirty="0"/>
              <a:t>一 </a:t>
            </a:r>
            <a:r>
              <a:rPr lang="en-US" sz="1200" dirty="0" err="1"/>
              <a:t>ltchy</a:t>
            </a:r>
            <a:r>
              <a:rPr lang="en-US" sz="1200" dirty="0"/>
              <a:t>, watery eyes</a:t>
            </a:r>
            <a:r>
              <a:rPr lang="zh-CN" altLang="en-US" sz="1200" dirty="0"/>
              <a:t>国 </a:t>
            </a:r>
            <a:r>
              <a:rPr lang="en-US" sz="1200" dirty="0" err="1"/>
              <a:t>eitsedictuuid</a:t>
            </a:r>
            <a:r>
              <a:rPr lang="zh-CN" altLang="en-US" sz="1200" dirty="0"/>
              <a:t>言 </a:t>
            </a:r>
            <a:r>
              <a:rPr lang="en-US" sz="1200" dirty="0"/>
              <a:t>nasal </a:t>
            </a:r>
            <a:r>
              <a:rPr lang="en-US" sz="1200" dirty="0" err="1"/>
              <a:t>congestiong</a:t>
            </a:r>
            <a:r>
              <a:rPr lang="en-US" sz="1200" dirty="0"/>
              <a:t> 0e[20% </a:t>
            </a:r>
            <a:r>
              <a:rPr lang="en-US" sz="1200" dirty="0" err="1"/>
              <a:t>usp</a:t>
            </a:r>
            <a:r>
              <a:rPr lang="en-US" sz="1200" dirty="0"/>
              <a:t>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67616"/>
            <a:ext cx="2117620" cy="2117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3" y="2567616"/>
            <a:ext cx="2121753" cy="2121753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48000" y="3333750"/>
            <a:ext cx="13335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11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57232"/>
            <a:ext cx="6553200" cy="22574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0" y="1828515"/>
            <a:ext cx="2314860" cy="231486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</p:spTree>
    <p:extLst>
      <p:ext uri="{BB962C8B-B14F-4D97-AF65-F5344CB8AC3E}">
        <p14:creationId xmlns:p14="http://schemas.microsoft.com/office/powerpoint/2010/main" val="297989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12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66950"/>
            <a:ext cx="4657084" cy="115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7684"/>
            <a:ext cx="2647950" cy="2647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8494" y="404604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Replace line break to white space</a:t>
            </a:r>
          </a:p>
        </p:txBody>
      </p:sp>
      <p:sp>
        <p:nvSpPr>
          <p:cNvPr id="11" name="Arrow: Right 10"/>
          <p:cNvSpPr/>
          <p:nvPr/>
        </p:nvSpPr>
        <p:spPr>
          <a:xfrm rot="20255246">
            <a:off x="4016744" y="3043138"/>
            <a:ext cx="2819400" cy="4836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64639" y="1799797"/>
            <a:ext cx="272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Keep capital chars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28800" y="2169129"/>
            <a:ext cx="1123950" cy="125225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39" y="2244849"/>
            <a:ext cx="6336211" cy="1658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" y="1890470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 test image </a:t>
            </a:r>
            <a:br>
              <a:rPr lang="en-US" dirty="0"/>
            </a:br>
            <a:r>
              <a:rPr lang="en-US" dirty="0"/>
              <a:t>get text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3235"/>
            <a:ext cx="2590799" cy="2387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70" y="1337946"/>
            <a:ext cx="2533650" cy="2428875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810000" y="249555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199" y="3808518"/>
            <a:ext cx="601980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--French: cough suppressant —topical </a:t>
            </a:r>
            <a:r>
              <a:rPr lang="en-US" sz="1400" dirty="0" err="1"/>
              <a:t>analgesicst</a:t>
            </a:r>
            <a:endParaRPr lang="en-US" sz="1400" dirty="0"/>
          </a:p>
          <a:p>
            <a:r>
              <a:rPr lang="en-US" sz="1400" dirty="0"/>
              <a:t>--English: [</a:t>
            </a:r>
            <a:r>
              <a:rPr lang="en-US" sz="1400" dirty="0" err="1"/>
              <a:t>tv</a:t>
            </a:r>
            <a:r>
              <a:rPr lang="en-US" sz="1400" dirty="0"/>
              <a:t> t </a:t>
            </a:r>
            <a:r>
              <a:rPr lang="en-US" sz="1400" dirty="0" err="1"/>
              <a:t>lt</a:t>
            </a:r>
            <a:r>
              <a:rPr lang="en-US" sz="1400" dirty="0"/>
              <a:t> </a:t>
            </a:r>
            <a:r>
              <a:rPr lang="en-US" sz="1400" dirty="0" err="1"/>
              <a:t>ntopical</a:t>
            </a:r>
            <a:r>
              <a:rPr lang="en-US" sz="1400" dirty="0"/>
              <a:t> </a:t>
            </a:r>
            <a:r>
              <a:rPr lang="en-US" sz="1400" dirty="0" err="1"/>
              <a:t>analgesict</a:t>
            </a:r>
            <a:endParaRPr lang="en-US" sz="1400" dirty="0"/>
          </a:p>
          <a:p>
            <a:r>
              <a:rPr lang="en-US" sz="1400" dirty="0"/>
              <a:t>--Spanish: cough suppressant —topical </a:t>
            </a:r>
            <a:r>
              <a:rPr lang="en-US" sz="1400" dirty="0" err="1"/>
              <a:t>analgesicto</a:t>
            </a:r>
            <a:endParaRPr lang="en-US" sz="1400" dirty="0"/>
          </a:p>
          <a:p>
            <a:r>
              <a:rPr lang="en-US" sz="1400" dirty="0"/>
              <a:t>--Chinese: </a:t>
            </a:r>
            <a:r>
              <a:rPr lang="en-US" sz="1400" dirty="0" err="1"/>
              <a:t>eeointme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751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similarity of input text with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303021"/>
            <a:ext cx="2162175" cy="2457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9342" y="1471438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comparing extracted text with each records in database.</a:t>
            </a:r>
          </a:p>
          <a:p>
            <a:r>
              <a:rPr lang="en-US" sz="2000" dirty="0"/>
              <a:t>Get similarity radio (0--100)</a:t>
            </a:r>
          </a:p>
          <a:p>
            <a:r>
              <a:rPr lang="en-US" sz="2000" dirty="0"/>
              <a:t>Find the Average maximum is 49.75 with the image on the right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318135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5" y="1314097"/>
            <a:ext cx="2439965" cy="2248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58203" y="3744222"/>
            <a:ext cx="527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fra:89, eng:27, spa:58, chi_sim:25, Average: 49.75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58203" y="4424751"/>
            <a:ext cx="517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Languages: </a:t>
            </a:r>
            <a:r>
              <a:rPr lang="en-US" sz="1400" dirty="0" err="1"/>
              <a:t>fra</a:t>
            </a:r>
            <a:r>
              <a:rPr lang="en-US" sz="1400" dirty="0"/>
              <a:t>-French, </a:t>
            </a:r>
            <a:r>
              <a:rPr lang="en-US" sz="1400" dirty="0" err="1"/>
              <a:t>eng</a:t>
            </a:r>
            <a:r>
              <a:rPr lang="en-US" sz="1400" dirty="0"/>
              <a:t>-English, spa-Spanish, </a:t>
            </a:r>
            <a:r>
              <a:rPr lang="en-US" sz="1400" dirty="0" err="1"/>
              <a:t>chi_sim</a:t>
            </a:r>
            <a:r>
              <a:rPr lang="en-US" sz="1400" dirty="0"/>
              <a:t>-Chinese</a:t>
            </a:r>
          </a:p>
        </p:txBody>
      </p:sp>
    </p:spTree>
    <p:extLst>
      <p:ext uri="{BB962C8B-B14F-4D97-AF65-F5344CB8AC3E}">
        <p14:creationId xmlns:p14="http://schemas.microsoft.com/office/powerpoint/2010/main" val="9287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1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3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5578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Top4: Different Brand: Urban Moonshine</a:t>
            </a:r>
          </a:p>
          <a:p>
            <a:r>
              <a:rPr lang="en-US" sz="1200" dirty="0"/>
              <a:t>Same function: Cough syrup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726010"/>
            <a:ext cx="1676400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</p:spTree>
    <p:extLst>
      <p:ext uri="{BB962C8B-B14F-4D97-AF65-F5344CB8AC3E}">
        <p14:creationId xmlns:p14="http://schemas.microsoft.com/office/powerpoint/2010/main" val="344622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5578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Top4: Different Brand: Urban Moonshine</a:t>
            </a:r>
          </a:p>
          <a:p>
            <a:r>
              <a:rPr lang="en-US" sz="1200" dirty="0"/>
              <a:t>Same function: Cough syrup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5088" y="4091285"/>
            <a:ext cx="32443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Top5: Different Brand: </a:t>
            </a:r>
            <a:r>
              <a:rPr lang="en-US" sz="1200" dirty="0" err="1"/>
              <a:t>Natra</a:t>
            </a:r>
            <a:r>
              <a:rPr lang="en-US" sz="1200" dirty="0"/>
              <a:t> bio</a:t>
            </a:r>
          </a:p>
          <a:p>
            <a:r>
              <a:rPr lang="en-US" sz="1200" dirty="0"/>
              <a:t>Different function: Allergy relief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13" y="3916811"/>
            <a:ext cx="705843" cy="7058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726010"/>
            <a:ext cx="1676400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971" y="4324350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783" y="1331448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207297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fra:89, eng:27, spa:58, chi_sim:25, Average: 49.75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4" y="2495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fra:38, eng:36, spa:38, chi_sim:50, Average: 40.5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29527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fra:36, eng:23, spa:50, chi_sim:50, Average: 39.75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4861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fra:38, eng:39, spa:34, chi_sim:38, Average: 37.25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5088" y="39433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fra:32, eng:36, spa:39, chi_sim:38, Average: 36.25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670648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92" y="3842401"/>
            <a:ext cx="705843" cy="70584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2200" y="2211477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72200" y="2601050"/>
            <a:ext cx="1514329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9506" y="3102751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19434" y="3636036"/>
            <a:ext cx="1514329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971" y="4081849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960" y="1694007"/>
            <a:ext cx="517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Languages: </a:t>
            </a:r>
            <a:r>
              <a:rPr lang="en-US" sz="1400" dirty="0" err="1"/>
              <a:t>fra</a:t>
            </a:r>
            <a:r>
              <a:rPr lang="en-US" sz="1400" dirty="0"/>
              <a:t>-French, </a:t>
            </a:r>
            <a:r>
              <a:rPr lang="en-US" sz="1400" dirty="0" err="1"/>
              <a:t>eng</a:t>
            </a:r>
            <a:r>
              <a:rPr lang="en-US" sz="1400" dirty="0"/>
              <a:t>-English, spa-Spanish, </a:t>
            </a:r>
            <a:r>
              <a:rPr lang="en-US" sz="1400" dirty="0" err="1"/>
              <a:t>chi_sim</a:t>
            </a:r>
            <a:r>
              <a:rPr lang="en-US" sz="1400" dirty="0"/>
              <a:t>-Chinese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474406" y="459719"/>
            <a:ext cx="5410200" cy="445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5 candidates and image similarity</a:t>
            </a:r>
          </a:p>
        </p:txBody>
      </p:sp>
    </p:spTree>
    <p:extLst>
      <p:ext uri="{BB962C8B-B14F-4D97-AF65-F5344CB8AC3E}">
        <p14:creationId xmlns:p14="http://schemas.microsoft.com/office/powerpoint/2010/main" val="2795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</p:spTree>
    <p:extLst>
      <p:ext uri="{BB962C8B-B14F-4D97-AF65-F5344CB8AC3E}">
        <p14:creationId xmlns:p14="http://schemas.microsoft.com/office/powerpoint/2010/main" val="318736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53840" y="1516944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Dataset instead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 database</a:t>
            </a:r>
          </a:p>
        </p:txBody>
      </p:sp>
    </p:spTree>
    <p:extLst>
      <p:ext uri="{BB962C8B-B14F-4D97-AF65-F5344CB8AC3E}">
        <p14:creationId xmlns:p14="http://schemas.microsoft.com/office/powerpoint/2010/main" val="5037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</p:spTree>
    <p:extLst>
      <p:ext uri="{BB962C8B-B14F-4D97-AF65-F5344CB8AC3E}">
        <p14:creationId xmlns:p14="http://schemas.microsoft.com/office/powerpoint/2010/main" val="256221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343474"/>
            <a:ext cx="1089319" cy="869226"/>
          </a:xfrm>
          <a:prstGeom prst="rect">
            <a:avLst/>
          </a:prstGeom>
        </p:spPr>
      </p:pic>
      <p:cxnSp>
        <p:nvCxnSpPr>
          <p:cNvPr id="1047" name="Straight Arrow Connector 1046"/>
          <p:cNvCxnSpPr/>
          <p:nvPr/>
        </p:nvCxnSpPr>
        <p:spPr>
          <a:xfrm flipV="1">
            <a:off x="4758533" y="2169042"/>
            <a:ext cx="4853" cy="12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1840" y="1378828"/>
            <a:ext cx="1381069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annotation</a:t>
            </a:r>
          </a:p>
          <a:p>
            <a:pPr algn="ctr"/>
            <a:r>
              <a:rPr lang="en-US" sz="1200" dirty="0"/>
              <a:t>Of test image</a:t>
            </a:r>
          </a:p>
        </p:txBody>
      </p:sp>
    </p:spTree>
    <p:extLst>
      <p:ext uri="{BB962C8B-B14F-4D97-AF65-F5344CB8AC3E}">
        <p14:creationId xmlns:p14="http://schemas.microsoft.com/office/powerpoint/2010/main" val="34831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343474"/>
            <a:ext cx="1089319" cy="869226"/>
          </a:xfrm>
          <a:prstGeom prst="rect">
            <a:avLst/>
          </a:prstGeom>
        </p:spPr>
      </p:pic>
      <p:cxnSp>
        <p:nvCxnSpPr>
          <p:cNvPr id="1047" name="Straight Arrow Connector 1046"/>
          <p:cNvCxnSpPr/>
          <p:nvPr/>
        </p:nvCxnSpPr>
        <p:spPr>
          <a:xfrm flipV="1">
            <a:off x="4758533" y="2169042"/>
            <a:ext cx="4853" cy="12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40" idx="3"/>
            <a:endCxn id="1030" idx="0"/>
          </p:cNvCxnSpPr>
          <p:nvPr/>
        </p:nvCxnSpPr>
        <p:spPr>
          <a:xfrm>
            <a:off x="5508919" y="1778087"/>
            <a:ext cx="724624" cy="88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0" idx="0"/>
          </p:cNvCxnSpPr>
          <p:nvPr/>
        </p:nvCxnSpPr>
        <p:spPr>
          <a:xfrm flipV="1">
            <a:off x="6233543" y="1819264"/>
            <a:ext cx="1157857" cy="8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303" y="1343184"/>
            <a:ext cx="1182047" cy="42641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1840" y="1378828"/>
            <a:ext cx="1381069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annotation</a:t>
            </a:r>
          </a:p>
          <a:p>
            <a:pPr algn="ctr"/>
            <a:r>
              <a:rPr lang="en-US" sz="1200" dirty="0"/>
              <a:t>Of test image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51561" y="1647983"/>
            <a:ext cx="1666137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Using Partial similarity</a:t>
            </a:r>
          </a:p>
          <a:p>
            <a:pPr algn="ctr"/>
            <a:r>
              <a:rPr lang="en-US" sz="1200" dirty="0"/>
              <a:t>Find most similar</a:t>
            </a:r>
          </a:p>
          <a:p>
            <a:pPr algn="ctr"/>
            <a:r>
              <a:rPr lang="en-US" sz="1200" dirty="0"/>
              <a:t>One in database</a:t>
            </a:r>
          </a:p>
        </p:txBody>
      </p:sp>
    </p:spTree>
    <p:extLst>
      <p:ext uri="{BB962C8B-B14F-4D97-AF65-F5344CB8AC3E}">
        <p14:creationId xmlns:p14="http://schemas.microsoft.com/office/powerpoint/2010/main" val="10201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database of 99 raw images without text annotation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Every image go through Tesseract-OCR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database of 99 images with text annotation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a test image and recognize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Comparing text of test image with all in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Get similarity ratio of multi-languages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Output the most similar image in database</a:t>
            </a:r>
          </a:p>
        </p:txBody>
      </p:sp>
    </p:spTree>
    <p:extLst>
      <p:ext uri="{BB962C8B-B14F-4D97-AF65-F5344CB8AC3E}">
        <p14:creationId xmlns:p14="http://schemas.microsoft.com/office/powerpoint/2010/main" val="220755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of 99 raw images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73025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currently have 99 images to build 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73135"/>
            <a:ext cx="6248400" cy="27792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150495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 thousands of images for test</a:t>
            </a:r>
          </a:p>
        </p:txBody>
      </p:sp>
    </p:spTree>
    <p:extLst>
      <p:ext uri="{BB962C8B-B14F-4D97-AF65-F5344CB8AC3E}">
        <p14:creationId xmlns:p14="http://schemas.microsoft.com/office/powerpoint/2010/main" val="1524433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3863</TotalTime>
  <Words>1077</Words>
  <Application>Microsoft Office PowerPoint</Application>
  <PresentationFormat>On-screen Show (16:9)</PresentationFormat>
  <Paragraphs>191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Retrospect</vt:lpstr>
      <vt:lpstr>OCR for text detection recognition and identification</vt:lpstr>
      <vt:lpstr>Diagram:</vt:lpstr>
      <vt:lpstr>Diagram:</vt:lpstr>
      <vt:lpstr>Diagram:</vt:lpstr>
      <vt:lpstr>Diagram:</vt:lpstr>
      <vt:lpstr>Diagram:</vt:lpstr>
      <vt:lpstr>Diagram:</vt:lpstr>
      <vt:lpstr>Steps:</vt:lpstr>
      <vt:lpstr>Build database of 99 raw images </vt:lpstr>
      <vt:lpstr>Image go through Tesseract-OCR  output is multi-language annotation</vt:lpstr>
      <vt:lpstr>Build database for all images with recognized text annotation</vt:lpstr>
      <vt:lpstr>Build database for all images with recognized text annotation</vt:lpstr>
      <vt:lpstr>Build database for all images with recognized text annotation</vt:lpstr>
      <vt:lpstr>Recognize test image  get text annotation</vt:lpstr>
      <vt:lpstr>Comparing similarity of input text with database</vt:lpstr>
      <vt:lpstr>Conclusion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Liu, Xiangwen *</cp:lastModifiedBy>
  <cp:revision>163</cp:revision>
  <dcterms:created xsi:type="dcterms:W3CDTF">2018-05-13T21:34:53Z</dcterms:created>
  <dcterms:modified xsi:type="dcterms:W3CDTF">2018-08-09T20:13:11Z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