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8000"/>
    <a:srgbClr val="FF00FF"/>
    <a:srgbClr val="FF66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3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9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5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7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5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EB57-A84C-4921-89F5-BD01AEF56E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EF36-7F0F-4610-BA9C-AE5B1E8C9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6530" y="130628"/>
            <a:ext cx="12997544" cy="45253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  诗篇 </a:t>
            </a:r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117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国啊，你们要赞美耶和华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万民啊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        你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们要颂赞祂！</a:t>
            </a:r>
            <a:b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因为            祂对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我们的慈爱是何等深厚，</a:t>
            </a:r>
            <a:b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祂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          信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实永远长存。</a:t>
            </a:r>
          </a:p>
          <a:p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你</a:t>
            </a:r>
            <a:r>
              <a:rPr lang="zh-CN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们           要赞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美耶和华！</a:t>
            </a:r>
          </a:p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0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4" y="239421"/>
            <a:ext cx="10573138" cy="62640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诗篇</a:t>
            </a:r>
            <a:r>
              <a:rPr lang="en-US" altLang="zh-CN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4800" b="1" dirty="0" smtClean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耶</a:t>
            </a:r>
            <a:r>
              <a:rPr lang="zh-CN" altLang="en-US" sz="4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和华是我的牧者，</a:t>
            </a: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我必一无所缺。</a:t>
            </a: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祂</a:t>
            </a:r>
            <a:r>
              <a:rPr lang="zh-CN" altLang="en-US" sz="4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让我安歇在青草地上，</a:t>
            </a: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领我到幽静的溪水旁。</a:t>
            </a: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祂</a:t>
            </a:r>
            <a:r>
              <a:rPr lang="zh-CN" altLang="en-US" sz="4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使我的心灵苏醒，</a:t>
            </a: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为了自己的</a:t>
            </a: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en-US" altLang="zh-CN" sz="4800" b="1" dirty="0" smtClean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4800" b="1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</a:t>
            </a:r>
            <a:r>
              <a:rPr lang="zh-CN" altLang="en-US" sz="48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导我走正路。</a:t>
            </a:r>
            <a:endParaRPr lang="en-US" sz="4800" b="1" dirty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2" y="0"/>
            <a:ext cx="6204977" cy="4351338"/>
          </a:xfrm>
        </p:spPr>
      </p:pic>
      <p:sp>
        <p:nvSpPr>
          <p:cNvPr id="5" name="Rectangle 4"/>
          <p:cNvSpPr/>
          <p:nvPr/>
        </p:nvSpPr>
        <p:spPr>
          <a:xfrm>
            <a:off x="356847" y="0"/>
            <a:ext cx="1169281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马太福音5:3-6</a:t>
            </a:r>
          </a:p>
          <a:p>
            <a:r>
              <a:rPr lang="en-US" sz="40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en-US" sz="4000" b="1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心灵贫穷的人有福了</a:t>
            </a:r>
            <a:r>
              <a:rPr lang="en-US" sz="40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r>
              <a:rPr lang="en-US" sz="40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sz="4000" b="1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因为天国是他们的</a:t>
            </a:r>
            <a:r>
              <a:rPr lang="en-US" sz="40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en-US" sz="3600" b="1" dirty="0" smtClean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4000" b="1" dirty="0" smtClean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en-US" sz="4000" b="1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哀痛的人有福了</a:t>
            </a:r>
            <a:r>
              <a:rPr lang="en-US" sz="40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r>
              <a:rPr lang="en-US" sz="40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sz="4000" b="1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因为他们必得安慰</a:t>
            </a:r>
            <a:r>
              <a:rPr lang="en-US" sz="40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en-US" sz="3600" b="1" dirty="0" smtClean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4000" b="1" dirty="0" smtClean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en-US" sz="4000" b="1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谦和的人有福了</a:t>
            </a:r>
            <a:r>
              <a:rPr lang="en-US" sz="4000" b="1" dirty="0" err="1" smtClean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，因为他们必承受土地</a:t>
            </a:r>
            <a:r>
              <a:rPr lang="en-US" sz="40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en-US" sz="4000" b="1" dirty="0" smtClean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4000" b="1" dirty="0" smtClean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 </a:t>
            </a:r>
            <a:r>
              <a:rPr lang="en-US" sz="4000" b="1" dirty="0" err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爱慕公义如饥似渴的人有福了</a:t>
            </a:r>
            <a:r>
              <a:rPr lang="en-US" sz="4000" b="1" dirty="0" err="1" smtClean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，因为他们必得饱足</a:t>
            </a:r>
            <a:r>
              <a:rPr lang="en-US" sz="40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54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05" y="2506662"/>
            <a:ext cx="7770246" cy="4351338"/>
          </a:xfrm>
        </p:spPr>
      </p:pic>
      <p:sp>
        <p:nvSpPr>
          <p:cNvPr id="5" name="Rectangle 4"/>
          <p:cNvSpPr/>
          <p:nvPr/>
        </p:nvSpPr>
        <p:spPr>
          <a:xfrm>
            <a:off x="267478" y="279548"/>
            <a:ext cx="117036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马太福音5:7-10</a:t>
            </a:r>
          </a:p>
          <a:p>
            <a:r>
              <a:rPr lang="en-US" sz="36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</a:t>
            </a:r>
            <a:r>
              <a:rPr lang="en-US" sz="3600" b="1" dirty="0" err="1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心存怜悯的人有福了</a:t>
            </a:r>
            <a:r>
              <a:rPr lang="en-US" sz="3600" b="1" dirty="0" err="1" smtClean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，因为他们必蒙上帝的怜悯</a:t>
            </a:r>
            <a:r>
              <a:rPr lang="en-US" sz="36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sz="36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en-US" sz="3600" b="1" dirty="0" err="1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心灵纯洁的人有福了</a:t>
            </a:r>
            <a:r>
              <a:rPr lang="en-US" sz="3600" b="1" dirty="0" err="1" smtClean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，因为他们必看见上帝</a:t>
            </a:r>
            <a:r>
              <a:rPr lang="en-US" sz="36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sz="36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 </a:t>
            </a:r>
            <a:r>
              <a:rPr lang="en-US" sz="3600" b="1" dirty="0" err="1" smtClean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使人和睦的人有福了，因为他们必被称为上帝的儿女</a:t>
            </a:r>
            <a:r>
              <a:rPr lang="en-US" sz="36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sz="36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en-US" sz="3600" b="1" dirty="0" err="1" smtClean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为义受迫害的人有福了</a:t>
            </a:r>
            <a:r>
              <a:rPr lang="en-US" sz="3600" b="1" dirty="0" smtClean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，</a:t>
            </a:r>
            <a:r>
              <a:rPr lang="en-US" sz="3600" b="1" dirty="0" err="1" smtClean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因为天国是他们的</a:t>
            </a:r>
            <a:r>
              <a:rPr lang="en-US" sz="36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771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995" y="230090"/>
            <a:ext cx="4612725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9945">
            <a:off x="7861463" y="1789621"/>
            <a:ext cx="1096793" cy="11882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71338">
            <a:off x="9741961" y="1725772"/>
            <a:ext cx="1070957" cy="12298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3362" y="382923"/>
            <a:ext cx="1141191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出埃及记</a:t>
            </a:r>
            <a:r>
              <a:rPr 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20：12 </a:t>
            </a:r>
            <a:r>
              <a:rPr lang="en-US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当孝敬父母</a:t>
            </a:r>
            <a:r>
              <a:rPr 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r>
              <a:rPr lang="en-US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使你的日子在耶和华你神所赐你的地</a:t>
            </a:r>
            <a:endParaRPr lang="en-US" sz="3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上得以长久</a:t>
            </a:r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诗篇</a:t>
            </a:r>
            <a:r>
              <a:rPr 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127：3 </a:t>
            </a:r>
            <a:r>
              <a:rPr lang="en-US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儿女是耶和华所赐的产业</a:t>
            </a:r>
            <a:r>
              <a:rPr 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r>
              <a:rPr lang="en-US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所怀的胎是他所给的赏赐</a:t>
            </a:r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箴言6：20 </a:t>
            </a:r>
            <a:r>
              <a:rPr lang="en-US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我儿，要谨守你父亲的诫命</a:t>
            </a:r>
            <a:r>
              <a:rPr 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r>
              <a:rPr lang="en-US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不可离弃你母亲的法则</a:t>
            </a:r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箴言23：22 </a:t>
            </a:r>
            <a:r>
              <a:rPr lang="en-US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你要听从生你的父亲</a:t>
            </a:r>
            <a:r>
              <a:rPr 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r>
              <a:rPr lang="en-US" sz="3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你母亲老了</a:t>
            </a:r>
            <a:r>
              <a:rPr lang="en-US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，也不可藐视他</a:t>
            </a:r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以弗所书6：1 </a:t>
            </a:r>
            <a:r>
              <a:rPr lang="en-US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你们作儿女的，要在主里听从父母，这是理所当然的</a:t>
            </a:r>
            <a:r>
              <a:rPr 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54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小的蛇盘绕在树上。殷勤的蜜蜂嗡嗡地忙碌在花间采蜜。地上的一切都是那么美好，连树上都没有一片枯叶。上帝所造的，都是那样地美好和纯真。盛开的玫瑰散发着馨香之气，鸟儿在歌唱，绵羊在草场上跳跃，上帝所造的是那么地欢欣、快乐。整个被造的世界都在歌唱、赞美创造他们的上帝。上帝创造不同的花草树木、空中的鸟、水中的鱼、地上的动物、蚊虫和苍蝇。他看着这一切都是好的，非常地好，一无所缺。 　　 这事之后，上帝就在第七日安息了。上帝 </dc:title>
  <dc:creator>xxliu10</dc:creator>
  <cp:lastModifiedBy>xxliu10</cp:lastModifiedBy>
  <cp:revision>8</cp:revision>
  <dcterms:created xsi:type="dcterms:W3CDTF">2018-02-23T15:36:03Z</dcterms:created>
  <dcterms:modified xsi:type="dcterms:W3CDTF">2018-04-04T20:40:49Z</dcterms:modified>
</cp:coreProperties>
</file>