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32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30" d="100"/>
          <a:sy n="130" d="100"/>
        </p:scale>
        <p:origin x="8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886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0601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0261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1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97295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4856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4720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52426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7571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58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58120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2839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2461-C089-4F78-8FCB-9D7DF6352CE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15" y="108667"/>
            <a:ext cx="1368449" cy="4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665 Non-decreasing-array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644770" y="1084385"/>
            <a:ext cx="2244968" cy="940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Variable: </a:t>
            </a:r>
          </a:p>
          <a:p>
            <a:r>
              <a:rPr lang="en-US" dirty="0" smtClean="0"/>
              <a:t>Modified = False 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= A[0]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3742" y="881403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9581" y="1203840"/>
            <a:ext cx="1" cy="22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3655530" y="1441979"/>
            <a:ext cx="2030160" cy="6212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Prev</a:t>
            </a:r>
            <a:r>
              <a:rPr lang="en-US" sz="1400" dirty="0" smtClean="0"/>
              <a:t> &gt; A[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1"/>
            <a:endCxn id="13" idx="0"/>
          </p:cNvCxnSpPr>
          <p:nvPr/>
        </p:nvCxnSpPr>
        <p:spPr>
          <a:xfrm flipH="1">
            <a:off x="2526326" y="1752613"/>
            <a:ext cx="1129204" cy="94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1511246" y="2696355"/>
            <a:ext cx="2030160" cy="6212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==true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02145" y="2081614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5685690" y="1752613"/>
            <a:ext cx="1658820" cy="89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32914" y="1958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1511245" y="3006989"/>
            <a:ext cx="1" cy="95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8496" y="3344387"/>
            <a:ext cx="52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81130" y="3989156"/>
            <a:ext cx="1354015" cy="35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False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23824" y="3002361"/>
            <a:ext cx="1128175" cy="1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05670" y="2690388"/>
            <a:ext cx="48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Flowchart: Decision 36"/>
          <p:cNvSpPr/>
          <p:nvPr/>
        </p:nvSpPr>
        <p:spPr>
          <a:xfrm>
            <a:off x="4670610" y="2696355"/>
            <a:ext cx="2228424" cy="6212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&lt; 2 or </a:t>
            </a:r>
          </a:p>
          <a:p>
            <a:pPr algn="ctr"/>
            <a:r>
              <a:rPr lang="en-US" sz="1400" dirty="0" smtClean="0"/>
              <a:t>A[i-2] &lt;= A[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7" idx="2"/>
            <a:endCxn id="42" idx="0"/>
          </p:cNvCxnSpPr>
          <p:nvPr/>
        </p:nvCxnSpPr>
        <p:spPr>
          <a:xfrm flipH="1">
            <a:off x="4977398" y="3317623"/>
            <a:ext cx="807424" cy="64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43" idx="0"/>
          </p:cNvCxnSpPr>
          <p:nvPr/>
        </p:nvCxnSpPr>
        <p:spPr>
          <a:xfrm>
            <a:off x="5784822" y="3317623"/>
            <a:ext cx="877336" cy="64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86331" y="3962392"/>
            <a:ext cx="1182134" cy="35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Prev</a:t>
            </a:r>
            <a:r>
              <a:rPr lang="en-US" dirty="0" smtClean="0"/>
              <a:t> =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27052" y="3962392"/>
            <a:ext cx="1470212" cy="35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Prev</a:t>
            </a:r>
            <a:r>
              <a:rPr lang="en-US" dirty="0" smtClean="0"/>
              <a:t> = A[i-1]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344510" y="2450946"/>
            <a:ext cx="1182134" cy="35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Prev</a:t>
            </a:r>
            <a:r>
              <a:rPr lang="en-US" dirty="0" smtClean="0"/>
              <a:t> =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391248" y="4406171"/>
            <a:ext cx="3006016" cy="35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Modified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51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665 Non-decreasing-array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dc:creator>xxliu10</dc:creator>
  <cp:lastModifiedBy>xxliu10</cp:lastModifiedBy>
  <cp:revision>79</cp:revision>
  <dcterms:modified xsi:type="dcterms:W3CDTF">2018-04-28T22:14:21Z</dcterms:modified>
</cp:coreProperties>
</file>