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257" r:id="rId3"/>
    <p:sldId id="259" r:id="rId4"/>
    <p:sldId id="271" r:id="rId5"/>
    <p:sldId id="261" r:id="rId6"/>
    <p:sldId id="262" r:id="rId7"/>
    <p:sldId id="319" r:id="rId8"/>
    <p:sldId id="268" r:id="rId9"/>
    <p:sldId id="273" r:id="rId10"/>
    <p:sldId id="269" r:id="rId11"/>
    <p:sldId id="274" r:id="rId12"/>
    <p:sldId id="275" r:id="rId13"/>
    <p:sldId id="276" r:id="rId14"/>
    <p:sldId id="317" r:id="rId15"/>
    <p:sldId id="280" r:id="rId16"/>
    <p:sldId id="318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31CCBC"/>
    <a:srgbClr val="515151"/>
    <a:srgbClr val="E7E7E7"/>
    <a:srgbClr val="47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677" y="62"/>
      </p:cViewPr>
      <p:guideLst>
        <p:guide orient="horz" pos="2158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5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5F26C-7D05-4E52-8205-39B7E46C07D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D6D2DF-EB25-4D85-A4C6-59125D21D2A5}">
      <dgm:prSet phldrT="[文本]"/>
      <dgm:spPr/>
      <dgm:t>
        <a:bodyPr/>
        <a:lstStyle/>
        <a:p>
          <a:r>
            <a:rPr lang="zh-CN" altLang="en-US" dirty="0"/>
            <a:t>用户注册页面</a:t>
          </a:r>
        </a:p>
      </dgm:t>
    </dgm:pt>
    <dgm:pt modelId="{BF1B6034-B62D-4147-9B98-190C6F176E30}" type="parTrans" cxnId="{99B70CFA-FACC-4CA3-A913-FF3A94EA9AA2}">
      <dgm:prSet/>
      <dgm:spPr/>
      <dgm:t>
        <a:bodyPr/>
        <a:lstStyle/>
        <a:p>
          <a:endParaRPr lang="zh-CN" altLang="en-US"/>
        </a:p>
      </dgm:t>
    </dgm:pt>
    <dgm:pt modelId="{0B906C79-EB2C-4F54-8602-5E5848935806}" type="sibTrans" cxnId="{99B70CFA-FACC-4CA3-A913-FF3A94EA9AA2}">
      <dgm:prSet/>
      <dgm:spPr/>
      <dgm:t>
        <a:bodyPr/>
        <a:lstStyle/>
        <a:p>
          <a:endParaRPr lang="zh-CN" altLang="en-US"/>
        </a:p>
      </dgm:t>
    </dgm:pt>
    <dgm:pt modelId="{70ACAEA4-A697-4E3E-819D-910527F58C02}" type="pres">
      <dgm:prSet presAssocID="{8AF5F26C-7D05-4E52-8205-39B7E46C07D8}" presName="diagram" presStyleCnt="0">
        <dgm:presLayoutVars>
          <dgm:dir/>
        </dgm:presLayoutVars>
      </dgm:prSet>
      <dgm:spPr/>
    </dgm:pt>
    <dgm:pt modelId="{99DFB34F-11A1-425C-8446-6C79C8B9B965}" type="pres">
      <dgm:prSet presAssocID="{4CD6D2DF-EB25-4D85-A4C6-59125D21D2A5}" presName="composite" presStyleCnt="0"/>
      <dgm:spPr/>
    </dgm:pt>
    <dgm:pt modelId="{4FAB76DD-DDC1-46C4-B95B-CBFFE1B0E304}" type="pres">
      <dgm:prSet presAssocID="{4CD6D2DF-EB25-4D85-A4C6-59125D21D2A5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25A5B343-2F91-4956-B66A-7D3F9DDB095B}" type="pres">
      <dgm:prSet presAssocID="{4CD6D2DF-EB25-4D85-A4C6-59125D21D2A5}" presName="Parent" presStyleLbl="node0" presStyleIdx="0" presStyleCnt="1">
        <dgm:presLayoutVars>
          <dgm:bulletEnabled val="1"/>
        </dgm:presLayoutVars>
      </dgm:prSet>
      <dgm:spPr/>
    </dgm:pt>
  </dgm:ptLst>
  <dgm:cxnLst>
    <dgm:cxn modelId="{1A3916BA-F43C-4324-898D-240F150679C3}" type="presOf" srcId="{8AF5F26C-7D05-4E52-8205-39B7E46C07D8}" destId="{70ACAEA4-A697-4E3E-819D-910527F58C02}" srcOrd="0" destOrd="0" presId="urn:microsoft.com/office/officeart/2008/layout/BendingPictureCaption"/>
    <dgm:cxn modelId="{FD84CFC3-D734-4F1E-9DD6-474C95DD5F5C}" type="presOf" srcId="{4CD6D2DF-EB25-4D85-A4C6-59125D21D2A5}" destId="{25A5B343-2F91-4956-B66A-7D3F9DDB095B}" srcOrd="0" destOrd="0" presId="urn:microsoft.com/office/officeart/2008/layout/BendingPictureCaption"/>
    <dgm:cxn modelId="{99B70CFA-FACC-4CA3-A913-FF3A94EA9AA2}" srcId="{8AF5F26C-7D05-4E52-8205-39B7E46C07D8}" destId="{4CD6D2DF-EB25-4D85-A4C6-59125D21D2A5}" srcOrd="0" destOrd="0" parTransId="{BF1B6034-B62D-4147-9B98-190C6F176E30}" sibTransId="{0B906C79-EB2C-4F54-8602-5E5848935806}"/>
    <dgm:cxn modelId="{18AE1728-64B1-4C94-B397-A369BF02A1DA}" type="presParOf" srcId="{70ACAEA4-A697-4E3E-819D-910527F58C02}" destId="{99DFB34F-11A1-425C-8446-6C79C8B9B965}" srcOrd="0" destOrd="0" presId="urn:microsoft.com/office/officeart/2008/layout/BendingPictureCaption"/>
    <dgm:cxn modelId="{7C50195C-2D10-4EC4-A4E8-E9AE3D9AC856}" type="presParOf" srcId="{99DFB34F-11A1-425C-8446-6C79C8B9B965}" destId="{4FAB76DD-DDC1-46C4-B95B-CBFFE1B0E304}" srcOrd="0" destOrd="0" presId="urn:microsoft.com/office/officeart/2008/layout/BendingPictureCaption"/>
    <dgm:cxn modelId="{91F55E96-A9DF-45BD-BE69-AFDE9889B166}" type="presParOf" srcId="{99DFB34F-11A1-425C-8446-6C79C8B9B965}" destId="{25A5B343-2F91-4956-B66A-7D3F9DDB095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6F361-D0B6-4A83-AF11-16C0D4AE887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DDE5C2-08D8-4815-9DCA-BEDCE4F4BE0D}">
      <dgm:prSet phldrT="[文本]"/>
      <dgm:spPr/>
      <dgm:t>
        <a:bodyPr/>
        <a:lstStyle/>
        <a:p>
          <a:r>
            <a:rPr lang="zh-CN" altLang="en-US" dirty="0"/>
            <a:t>用户登录页面</a:t>
          </a:r>
        </a:p>
      </dgm:t>
    </dgm:pt>
    <dgm:pt modelId="{BAB8A81A-7F15-4FF6-A021-A0BA6817CC9B}" type="parTrans" cxnId="{DD20C512-CB46-4D35-B7B1-3141DB92C000}">
      <dgm:prSet/>
      <dgm:spPr/>
      <dgm:t>
        <a:bodyPr/>
        <a:lstStyle/>
        <a:p>
          <a:endParaRPr lang="zh-CN" altLang="en-US"/>
        </a:p>
      </dgm:t>
    </dgm:pt>
    <dgm:pt modelId="{5C179BD9-7605-4ED9-8B33-6170BB786931}" type="sibTrans" cxnId="{DD20C512-CB46-4D35-B7B1-3141DB92C000}">
      <dgm:prSet/>
      <dgm:spPr/>
      <dgm:t>
        <a:bodyPr/>
        <a:lstStyle/>
        <a:p>
          <a:endParaRPr lang="zh-CN" altLang="en-US"/>
        </a:p>
      </dgm:t>
    </dgm:pt>
    <dgm:pt modelId="{C2E30C87-1EFA-49C1-A037-361188A86903}" type="pres">
      <dgm:prSet presAssocID="{5BD6F361-D0B6-4A83-AF11-16C0D4AE8870}" presName="diagram" presStyleCnt="0">
        <dgm:presLayoutVars>
          <dgm:dir/>
        </dgm:presLayoutVars>
      </dgm:prSet>
      <dgm:spPr/>
    </dgm:pt>
    <dgm:pt modelId="{6591684F-D81C-4F82-9E77-F2D1B40D8CA0}" type="pres">
      <dgm:prSet presAssocID="{0ADDE5C2-08D8-4815-9DCA-BEDCE4F4BE0D}" presName="composite" presStyleCnt="0"/>
      <dgm:spPr/>
    </dgm:pt>
    <dgm:pt modelId="{4E1D57CA-4DEC-4493-ADAC-FB0174F3F3D5}" type="pres">
      <dgm:prSet presAssocID="{0ADDE5C2-08D8-4815-9DCA-BEDCE4F4BE0D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9E805ED-C00A-4AF9-9908-F6AA2D694B12}" type="pres">
      <dgm:prSet presAssocID="{0ADDE5C2-08D8-4815-9DCA-BEDCE4F4BE0D}" presName="Parent" presStyleLbl="node0" presStyleIdx="0" presStyleCnt="1">
        <dgm:presLayoutVars>
          <dgm:bulletEnabled val="1"/>
        </dgm:presLayoutVars>
      </dgm:prSet>
      <dgm:spPr/>
    </dgm:pt>
  </dgm:ptLst>
  <dgm:cxnLst>
    <dgm:cxn modelId="{DD20C512-CB46-4D35-B7B1-3141DB92C000}" srcId="{5BD6F361-D0B6-4A83-AF11-16C0D4AE8870}" destId="{0ADDE5C2-08D8-4815-9DCA-BEDCE4F4BE0D}" srcOrd="0" destOrd="0" parTransId="{BAB8A81A-7F15-4FF6-A021-A0BA6817CC9B}" sibTransId="{5C179BD9-7605-4ED9-8B33-6170BB786931}"/>
    <dgm:cxn modelId="{6F111595-9F5D-4BC6-8B94-E87CB3817A67}" type="presOf" srcId="{0ADDE5C2-08D8-4815-9DCA-BEDCE4F4BE0D}" destId="{D9E805ED-C00A-4AF9-9908-F6AA2D694B12}" srcOrd="0" destOrd="0" presId="urn:microsoft.com/office/officeart/2008/layout/BendingPictureCaption"/>
    <dgm:cxn modelId="{FCC45198-B4C6-4E20-91FB-5937EB82A043}" type="presOf" srcId="{5BD6F361-D0B6-4A83-AF11-16C0D4AE8870}" destId="{C2E30C87-1EFA-49C1-A037-361188A86903}" srcOrd="0" destOrd="0" presId="urn:microsoft.com/office/officeart/2008/layout/BendingPictureCaption"/>
    <dgm:cxn modelId="{F6F605DE-CAA6-4751-9CC2-92939AE2CC47}" type="presParOf" srcId="{C2E30C87-1EFA-49C1-A037-361188A86903}" destId="{6591684F-D81C-4F82-9E77-F2D1B40D8CA0}" srcOrd="0" destOrd="0" presId="urn:microsoft.com/office/officeart/2008/layout/BendingPictureCaption"/>
    <dgm:cxn modelId="{CC78848E-2445-4483-8D6B-3D725981D588}" type="presParOf" srcId="{6591684F-D81C-4F82-9E77-F2D1B40D8CA0}" destId="{4E1D57CA-4DEC-4493-ADAC-FB0174F3F3D5}" srcOrd="0" destOrd="0" presId="urn:microsoft.com/office/officeart/2008/layout/BendingPictureCaption"/>
    <dgm:cxn modelId="{A427618D-423A-42A9-BAD5-D992E8BB8EE0}" type="presParOf" srcId="{6591684F-D81C-4F82-9E77-F2D1B40D8CA0}" destId="{D9E805ED-C00A-4AF9-9908-F6AA2D694B12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DBEF7-AA40-4E34-9C90-5349538051D2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26AA59-7A2E-4CF3-8512-C21309F02292}">
      <dgm:prSet phldrT="[文本]"/>
      <dgm:spPr/>
      <dgm:t>
        <a:bodyPr/>
        <a:lstStyle/>
        <a:p>
          <a:r>
            <a:rPr lang="zh-CN" altLang="en-US" dirty="0"/>
            <a:t>商品分类部分展示</a:t>
          </a:r>
        </a:p>
      </dgm:t>
    </dgm:pt>
    <dgm:pt modelId="{1B773519-3C79-4F0C-ABC4-8DFFC394D0EA}" type="parTrans" cxnId="{BC0EF649-2EB7-4961-BE1E-30364B6DAAF8}">
      <dgm:prSet/>
      <dgm:spPr/>
      <dgm:t>
        <a:bodyPr/>
        <a:lstStyle/>
        <a:p>
          <a:endParaRPr lang="zh-CN" altLang="en-US"/>
        </a:p>
      </dgm:t>
    </dgm:pt>
    <dgm:pt modelId="{114B6B08-8FC7-472D-B849-328AF23FA0D2}" type="sibTrans" cxnId="{BC0EF649-2EB7-4961-BE1E-30364B6DAAF8}">
      <dgm:prSet/>
      <dgm:spPr/>
      <dgm:t>
        <a:bodyPr/>
        <a:lstStyle/>
        <a:p>
          <a:endParaRPr lang="zh-CN" altLang="en-US"/>
        </a:p>
      </dgm:t>
    </dgm:pt>
    <dgm:pt modelId="{8512FE5C-50E8-44C2-A861-1048F53BCCF7}">
      <dgm:prSet phldrT="[文本]"/>
      <dgm:spPr/>
      <dgm:t>
        <a:bodyPr/>
        <a:lstStyle/>
        <a:p>
          <a:r>
            <a:rPr lang="zh-CN" altLang="en-US" dirty="0"/>
            <a:t>购物车页面</a:t>
          </a:r>
        </a:p>
      </dgm:t>
    </dgm:pt>
    <dgm:pt modelId="{89C82E7B-43E8-4119-8986-0755AA9D8F10}" type="parTrans" cxnId="{5B3511F0-D647-4498-9157-6E37353A4BED}">
      <dgm:prSet/>
      <dgm:spPr/>
      <dgm:t>
        <a:bodyPr/>
        <a:lstStyle/>
        <a:p>
          <a:endParaRPr lang="zh-CN" altLang="en-US"/>
        </a:p>
      </dgm:t>
    </dgm:pt>
    <dgm:pt modelId="{6701A632-1B82-45A8-97A7-51F89D304144}" type="sibTrans" cxnId="{5B3511F0-D647-4498-9157-6E37353A4BED}">
      <dgm:prSet/>
      <dgm:spPr/>
      <dgm:t>
        <a:bodyPr/>
        <a:lstStyle/>
        <a:p>
          <a:endParaRPr lang="zh-CN" altLang="en-US"/>
        </a:p>
      </dgm:t>
    </dgm:pt>
    <dgm:pt modelId="{27E2F5D1-8938-40B7-9487-23B673D9D1A8}">
      <dgm:prSet phldrT="[文本]"/>
      <dgm:spPr/>
      <dgm:t>
        <a:bodyPr/>
        <a:lstStyle/>
        <a:p>
          <a:r>
            <a:rPr lang="zh-CN" altLang="en-US" dirty="0"/>
            <a:t>确认订单页面</a:t>
          </a:r>
        </a:p>
      </dgm:t>
    </dgm:pt>
    <dgm:pt modelId="{745D9FC2-DD8C-4DA7-B7D6-4EBFADE716FF}" type="parTrans" cxnId="{42F3A2DA-D4D8-4513-9903-34C1E86B45C4}">
      <dgm:prSet/>
      <dgm:spPr/>
      <dgm:t>
        <a:bodyPr/>
        <a:lstStyle/>
        <a:p>
          <a:endParaRPr lang="zh-CN" altLang="en-US"/>
        </a:p>
      </dgm:t>
    </dgm:pt>
    <dgm:pt modelId="{786E8F32-E2F5-4C6E-9F72-F941CC071457}" type="sibTrans" cxnId="{42F3A2DA-D4D8-4513-9903-34C1E86B45C4}">
      <dgm:prSet/>
      <dgm:spPr/>
      <dgm:t>
        <a:bodyPr/>
        <a:lstStyle/>
        <a:p>
          <a:endParaRPr lang="zh-CN" altLang="en-US"/>
        </a:p>
      </dgm:t>
    </dgm:pt>
    <dgm:pt modelId="{9FF23D9B-CB35-414D-B569-D0D0CF17DB99}">
      <dgm:prSet phldrT="[文本]"/>
      <dgm:spPr/>
      <dgm:t>
        <a:bodyPr/>
        <a:lstStyle/>
        <a:p>
          <a:r>
            <a:rPr lang="zh-CN" altLang="en-US" dirty="0"/>
            <a:t>我的订单页面</a:t>
          </a:r>
        </a:p>
      </dgm:t>
    </dgm:pt>
    <dgm:pt modelId="{99E18F5D-2461-4901-8083-747536B97178}" type="parTrans" cxnId="{3BB486EC-01D4-4C80-A4A2-5B062FAD21BB}">
      <dgm:prSet/>
      <dgm:spPr/>
      <dgm:t>
        <a:bodyPr/>
        <a:lstStyle/>
        <a:p>
          <a:endParaRPr lang="zh-CN" altLang="en-US"/>
        </a:p>
      </dgm:t>
    </dgm:pt>
    <dgm:pt modelId="{DF93E55A-520A-4895-93B2-CE9605A1CF66}" type="sibTrans" cxnId="{3BB486EC-01D4-4C80-A4A2-5B062FAD21BB}">
      <dgm:prSet/>
      <dgm:spPr/>
      <dgm:t>
        <a:bodyPr/>
        <a:lstStyle/>
        <a:p>
          <a:endParaRPr lang="zh-CN" altLang="en-US"/>
        </a:p>
      </dgm:t>
    </dgm:pt>
    <dgm:pt modelId="{0AD580AB-7C28-40AD-8DFD-D3D3E47CDF82}" type="pres">
      <dgm:prSet presAssocID="{3A1DBEF7-AA40-4E34-9C90-5349538051D2}" presName="diagram" presStyleCnt="0">
        <dgm:presLayoutVars>
          <dgm:dir/>
        </dgm:presLayoutVars>
      </dgm:prSet>
      <dgm:spPr/>
    </dgm:pt>
    <dgm:pt modelId="{A0943854-3618-4CC5-BBC8-7EFEA4D8F708}" type="pres">
      <dgm:prSet presAssocID="{1B26AA59-7A2E-4CF3-8512-C21309F02292}" presName="composite" presStyleCnt="0"/>
      <dgm:spPr/>
    </dgm:pt>
    <dgm:pt modelId="{4FBA45B2-2444-4F14-BCA8-719491FB3D27}" type="pres">
      <dgm:prSet presAssocID="{1B26AA59-7A2E-4CF3-8512-C21309F02292}" presName="Image" presStyleLbl="bgShp" presStyleIdx="0" presStyleCnt="4" custLinFactNeighborX="8271" custLinFactNeighborY="-1050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2F768A7-239B-446F-88C2-59B30F2FF1CD}" type="pres">
      <dgm:prSet presAssocID="{1B26AA59-7A2E-4CF3-8512-C21309F02292}" presName="Parent" presStyleLbl="node0" presStyleIdx="0" presStyleCnt="4">
        <dgm:presLayoutVars>
          <dgm:bulletEnabled val="1"/>
        </dgm:presLayoutVars>
      </dgm:prSet>
      <dgm:spPr/>
    </dgm:pt>
    <dgm:pt modelId="{6103EB97-0FE5-49E1-9454-5D0C62E247B7}" type="pres">
      <dgm:prSet presAssocID="{114B6B08-8FC7-472D-B849-328AF23FA0D2}" presName="sibTrans" presStyleCnt="0"/>
      <dgm:spPr/>
    </dgm:pt>
    <dgm:pt modelId="{46BB9D0E-7774-491A-B842-AD4D7180E140}" type="pres">
      <dgm:prSet presAssocID="{8512FE5C-50E8-44C2-A861-1048F53BCCF7}" presName="composite" presStyleCnt="0"/>
      <dgm:spPr/>
    </dgm:pt>
    <dgm:pt modelId="{20AD1547-7521-4ED7-A301-D6991E290E6A}" type="pres">
      <dgm:prSet presAssocID="{8512FE5C-50E8-44C2-A861-1048F53BCCF7}" presName="Image" presStyleLbl="bgShp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564D9B73-B30B-4412-A5F5-EDEEC65C7C14}" type="pres">
      <dgm:prSet presAssocID="{8512FE5C-50E8-44C2-A861-1048F53BCCF7}" presName="Parent" presStyleLbl="node0" presStyleIdx="1" presStyleCnt="4">
        <dgm:presLayoutVars>
          <dgm:bulletEnabled val="1"/>
        </dgm:presLayoutVars>
      </dgm:prSet>
      <dgm:spPr/>
    </dgm:pt>
    <dgm:pt modelId="{D5E1E386-9649-4D77-A5D4-B42D514CA282}" type="pres">
      <dgm:prSet presAssocID="{6701A632-1B82-45A8-97A7-51F89D304144}" presName="sibTrans" presStyleCnt="0"/>
      <dgm:spPr/>
    </dgm:pt>
    <dgm:pt modelId="{1E6DEFC6-FAD2-4D8A-B3C6-474AC6D2BE42}" type="pres">
      <dgm:prSet presAssocID="{27E2F5D1-8938-40B7-9487-23B673D9D1A8}" presName="composite" presStyleCnt="0"/>
      <dgm:spPr/>
    </dgm:pt>
    <dgm:pt modelId="{1190B0AB-0747-4060-A8C6-2C47F5D0E39D}" type="pres">
      <dgm:prSet presAssocID="{27E2F5D1-8938-40B7-9487-23B673D9D1A8}" presName="Image" presStyleLbl="bgShp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11F7C982-9A71-4F2C-BD05-FC796A938F1B}" type="pres">
      <dgm:prSet presAssocID="{27E2F5D1-8938-40B7-9487-23B673D9D1A8}" presName="Parent" presStyleLbl="node0" presStyleIdx="2" presStyleCnt="4">
        <dgm:presLayoutVars>
          <dgm:bulletEnabled val="1"/>
        </dgm:presLayoutVars>
      </dgm:prSet>
      <dgm:spPr/>
    </dgm:pt>
    <dgm:pt modelId="{F0DC387A-FD0E-4E6F-B1FB-BF298DB7D4AC}" type="pres">
      <dgm:prSet presAssocID="{786E8F32-E2F5-4C6E-9F72-F941CC071457}" presName="sibTrans" presStyleCnt="0"/>
      <dgm:spPr/>
    </dgm:pt>
    <dgm:pt modelId="{AA3A3B04-3166-4005-B7A6-661CCFF6EA0F}" type="pres">
      <dgm:prSet presAssocID="{9FF23D9B-CB35-414D-B569-D0D0CF17DB99}" presName="composite" presStyleCnt="0"/>
      <dgm:spPr/>
    </dgm:pt>
    <dgm:pt modelId="{BA597095-3AE6-4554-88F4-30BD391BFEDF}" type="pres">
      <dgm:prSet presAssocID="{9FF23D9B-CB35-414D-B569-D0D0CF17DB99}" presName="Image" presStyleLbl="bgShp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DFFFC8FD-2287-4C30-823D-BA118DBDC816}" type="pres">
      <dgm:prSet presAssocID="{9FF23D9B-CB35-414D-B569-D0D0CF17DB99}" presName="Parent" presStyleLbl="node0" presStyleIdx="3" presStyleCnt="4">
        <dgm:presLayoutVars>
          <dgm:bulletEnabled val="1"/>
        </dgm:presLayoutVars>
      </dgm:prSet>
      <dgm:spPr/>
    </dgm:pt>
  </dgm:ptLst>
  <dgm:cxnLst>
    <dgm:cxn modelId="{70F94504-E1A3-4DAF-8527-39761103C68F}" type="presOf" srcId="{8512FE5C-50E8-44C2-A861-1048F53BCCF7}" destId="{564D9B73-B30B-4412-A5F5-EDEEC65C7C14}" srcOrd="0" destOrd="0" presId="urn:microsoft.com/office/officeart/2008/layout/BendingPictureCaption"/>
    <dgm:cxn modelId="{4012DE0F-F994-49FD-8D51-5C88355C5208}" type="presOf" srcId="{9FF23D9B-CB35-414D-B569-D0D0CF17DB99}" destId="{DFFFC8FD-2287-4C30-823D-BA118DBDC816}" srcOrd="0" destOrd="0" presId="urn:microsoft.com/office/officeart/2008/layout/BendingPictureCaption"/>
    <dgm:cxn modelId="{4D6E0336-383C-4047-BFE3-1EA559DC35BC}" type="presOf" srcId="{1B26AA59-7A2E-4CF3-8512-C21309F02292}" destId="{F2F768A7-239B-446F-88C2-59B30F2FF1CD}" srcOrd="0" destOrd="0" presId="urn:microsoft.com/office/officeart/2008/layout/BendingPictureCaption"/>
    <dgm:cxn modelId="{BC0EF649-2EB7-4961-BE1E-30364B6DAAF8}" srcId="{3A1DBEF7-AA40-4E34-9C90-5349538051D2}" destId="{1B26AA59-7A2E-4CF3-8512-C21309F02292}" srcOrd="0" destOrd="0" parTransId="{1B773519-3C79-4F0C-ABC4-8DFFC394D0EA}" sibTransId="{114B6B08-8FC7-472D-B849-328AF23FA0D2}"/>
    <dgm:cxn modelId="{DE0A6C9E-EA1A-44D3-BBCF-70F11E3AFEA2}" type="presOf" srcId="{27E2F5D1-8938-40B7-9487-23B673D9D1A8}" destId="{11F7C982-9A71-4F2C-BD05-FC796A938F1B}" srcOrd="0" destOrd="0" presId="urn:microsoft.com/office/officeart/2008/layout/BendingPictureCaption"/>
    <dgm:cxn modelId="{B54321B8-5615-4108-AC72-650969A3120B}" type="presOf" srcId="{3A1DBEF7-AA40-4E34-9C90-5349538051D2}" destId="{0AD580AB-7C28-40AD-8DFD-D3D3E47CDF82}" srcOrd="0" destOrd="0" presId="urn:microsoft.com/office/officeart/2008/layout/BendingPictureCaption"/>
    <dgm:cxn modelId="{42F3A2DA-D4D8-4513-9903-34C1E86B45C4}" srcId="{3A1DBEF7-AA40-4E34-9C90-5349538051D2}" destId="{27E2F5D1-8938-40B7-9487-23B673D9D1A8}" srcOrd="2" destOrd="0" parTransId="{745D9FC2-DD8C-4DA7-B7D6-4EBFADE716FF}" sibTransId="{786E8F32-E2F5-4C6E-9F72-F941CC071457}"/>
    <dgm:cxn modelId="{3BB486EC-01D4-4C80-A4A2-5B062FAD21BB}" srcId="{3A1DBEF7-AA40-4E34-9C90-5349538051D2}" destId="{9FF23D9B-CB35-414D-B569-D0D0CF17DB99}" srcOrd="3" destOrd="0" parTransId="{99E18F5D-2461-4901-8083-747536B97178}" sibTransId="{DF93E55A-520A-4895-93B2-CE9605A1CF66}"/>
    <dgm:cxn modelId="{5B3511F0-D647-4498-9157-6E37353A4BED}" srcId="{3A1DBEF7-AA40-4E34-9C90-5349538051D2}" destId="{8512FE5C-50E8-44C2-A861-1048F53BCCF7}" srcOrd="1" destOrd="0" parTransId="{89C82E7B-43E8-4119-8986-0755AA9D8F10}" sibTransId="{6701A632-1B82-45A8-97A7-51F89D304144}"/>
    <dgm:cxn modelId="{0D7AD41A-BAC0-4FE6-A606-2958340CDDA8}" type="presParOf" srcId="{0AD580AB-7C28-40AD-8DFD-D3D3E47CDF82}" destId="{A0943854-3618-4CC5-BBC8-7EFEA4D8F708}" srcOrd="0" destOrd="0" presId="urn:microsoft.com/office/officeart/2008/layout/BendingPictureCaption"/>
    <dgm:cxn modelId="{D2FB0F4C-63E1-4F57-B075-5DA46B980426}" type="presParOf" srcId="{A0943854-3618-4CC5-BBC8-7EFEA4D8F708}" destId="{4FBA45B2-2444-4F14-BCA8-719491FB3D27}" srcOrd="0" destOrd="0" presId="urn:microsoft.com/office/officeart/2008/layout/BendingPictureCaption"/>
    <dgm:cxn modelId="{700787B5-7608-4151-83FE-6EF9C9473999}" type="presParOf" srcId="{A0943854-3618-4CC5-BBC8-7EFEA4D8F708}" destId="{F2F768A7-239B-446F-88C2-59B30F2FF1CD}" srcOrd="1" destOrd="0" presId="urn:microsoft.com/office/officeart/2008/layout/BendingPictureCaption"/>
    <dgm:cxn modelId="{703AE25E-F78A-4190-9C51-1009049061F7}" type="presParOf" srcId="{0AD580AB-7C28-40AD-8DFD-D3D3E47CDF82}" destId="{6103EB97-0FE5-49E1-9454-5D0C62E247B7}" srcOrd="1" destOrd="0" presId="urn:microsoft.com/office/officeart/2008/layout/BendingPictureCaption"/>
    <dgm:cxn modelId="{549888F1-DB59-4376-91AA-23D42405B50B}" type="presParOf" srcId="{0AD580AB-7C28-40AD-8DFD-D3D3E47CDF82}" destId="{46BB9D0E-7774-491A-B842-AD4D7180E140}" srcOrd="2" destOrd="0" presId="urn:microsoft.com/office/officeart/2008/layout/BendingPictureCaption"/>
    <dgm:cxn modelId="{0BA3F5F1-936F-4431-B708-300E9C1D20EE}" type="presParOf" srcId="{46BB9D0E-7774-491A-B842-AD4D7180E140}" destId="{20AD1547-7521-4ED7-A301-D6991E290E6A}" srcOrd="0" destOrd="0" presId="urn:microsoft.com/office/officeart/2008/layout/BendingPictureCaption"/>
    <dgm:cxn modelId="{CAB3D80D-F463-419C-87F9-50F12504FEC2}" type="presParOf" srcId="{46BB9D0E-7774-491A-B842-AD4D7180E140}" destId="{564D9B73-B30B-4412-A5F5-EDEEC65C7C14}" srcOrd="1" destOrd="0" presId="urn:microsoft.com/office/officeart/2008/layout/BendingPictureCaption"/>
    <dgm:cxn modelId="{D701AFE6-DE82-44EA-BBDA-0F05EACC031A}" type="presParOf" srcId="{0AD580AB-7C28-40AD-8DFD-D3D3E47CDF82}" destId="{D5E1E386-9649-4D77-A5D4-B42D514CA282}" srcOrd="3" destOrd="0" presId="urn:microsoft.com/office/officeart/2008/layout/BendingPictureCaption"/>
    <dgm:cxn modelId="{A39C1B1E-2595-454D-A96B-3AF50F33EA25}" type="presParOf" srcId="{0AD580AB-7C28-40AD-8DFD-D3D3E47CDF82}" destId="{1E6DEFC6-FAD2-4D8A-B3C6-474AC6D2BE42}" srcOrd="4" destOrd="0" presId="urn:microsoft.com/office/officeart/2008/layout/BendingPictureCaption"/>
    <dgm:cxn modelId="{1793BED6-23F0-4CB1-ACE0-74F4DAE3E924}" type="presParOf" srcId="{1E6DEFC6-FAD2-4D8A-B3C6-474AC6D2BE42}" destId="{1190B0AB-0747-4060-A8C6-2C47F5D0E39D}" srcOrd="0" destOrd="0" presId="urn:microsoft.com/office/officeart/2008/layout/BendingPictureCaption"/>
    <dgm:cxn modelId="{85857694-C81B-4622-B2FA-1B554C03E1E0}" type="presParOf" srcId="{1E6DEFC6-FAD2-4D8A-B3C6-474AC6D2BE42}" destId="{11F7C982-9A71-4F2C-BD05-FC796A938F1B}" srcOrd="1" destOrd="0" presId="urn:microsoft.com/office/officeart/2008/layout/BendingPictureCaption"/>
    <dgm:cxn modelId="{A2789BC9-678C-4C8D-A6C5-90A624D9F1DB}" type="presParOf" srcId="{0AD580AB-7C28-40AD-8DFD-D3D3E47CDF82}" destId="{F0DC387A-FD0E-4E6F-B1FB-BF298DB7D4AC}" srcOrd="5" destOrd="0" presId="urn:microsoft.com/office/officeart/2008/layout/BendingPictureCaption"/>
    <dgm:cxn modelId="{3B7AD09D-82A3-4D92-90E8-0E9450EC0494}" type="presParOf" srcId="{0AD580AB-7C28-40AD-8DFD-D3D3E47CDF82}" destId="{AA3A3B04-3166-4005-B7A6-661CCFF6EA0F}" srcOrd="6" destOrd="0" presId="urn:microsoft.com/office/officeart/2008/layout/BendingPictureCaption"/>
    <dgm:cxn modelId="{CF6B476E-DF85-4FE8-8643-6A9F98E92736}" type="presParOf" srcId="{AA3A3B04-3166-4005-B7A6-661CCFF6EA0F}" destId="{BA597095-3AE6-4554-88F4-30BD391BFEDF}" srcOrd="0" destOrd="0" presId="urn:microsoft.com/office/officeart/2008/layout/BendingPictureCaption"/>
    <dgm:cxn modelId="{D34B93ED-0121-44CA-92DB-2D9673D4DFFD}" type="presParOf" srcId="{AA3A3B04-3166-4005-B7A6-661CCFF6EA0F}" destId="{DFFFC8FD-2287-4C30-823D-BA118DBDC816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76DD-DDC1-46C4-B95B-CBFFE1B0E304}">
      <dsp:nvSpPr>
        <dsp:cNvPr id="0" name=""/>
        <dsp:cNvSpPr/>
      </dsp:nvSpPr>
      <dsp:spPr>
        <a:xfrm>
          <a:off x="91538" y="0"/>
          <a:ext cx="4312531" cy="3186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5B343-2F91-4956-B66A-7D3F9DDB095B}">
      <dsp:nvSpPr>
        <dsp:cNvPr id="0" name=""/>
        <dsp:cNvSpPr/>
      </dsp:nvSpPr>
      <dsp:spPr>
        <a:xfrm>
          <a:off x="963220" y="2609092"/>
          <a:ext cx="3716117" cy="893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4500" kern="1200" dirty="0"/>
            <a:t>用户注册页面</a:t>
          </a:r>
        </a:p>
      </dsp:txBody>
      <dsp:txXfrm>
        <a:off x="963220" y="2609092"/>
        <a:ext cx="3716117" cy="893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D57CA-4DEC-4493-ADAC-FB0174F3F3D5}">
      <dsp:nvSpPr>
        <dsp:cNvPr id="0" name=""/>
        <dsp:cNvSpPr/>
      </dsp:nvSpPr>
      <dsp:spPr>
        <a:xfrm>
          <a:off x="307583" y="0"/>
          <a:ext cx="3814803" cy="2819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805ED-C00A-4AF9-9908-F6AA2D694B12}">
      <dsp:nvSpPr>
        <dsp:cNvPr id="0" name=""/>
        <dsp:cNvSpPr/>
      </dsp:nvSpPr>
      <dsp:spPr>
        <a:xfrm>
          <a:off x="1078661" y="2307965"/>
          <a:ext cx="3287224" cy="7899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4000" kern="1200" dirty="0"/>
            <a:t>用户登录页面</a:t>
          </a:r>
        </a:p>
      </dsp:txBody>
      <dsp:txXfrm>
        <a:off x="1078661" y="2307965"/>
        <a:ext cx="3287224" cy="7899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A45B2-2444-4F14-BCA8-719491FB3D27}">
      <dsp:nvSpPr>
        <dsp:cNvPr id="0" name=""/>
        <dsp:cNvSpPr/>
      </dsp:nvSpPr>
      <dsp:spPr>
        <a:xfrm>
          <a:off x="831956" y="0"/>
          <a:ext cx="3101691" cy="22921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768A7-239B-446F-88C2-59B30F2FF1CD}">
      <dsp:nvSpPr>
        <dsp:cNvPr id="0" name=""/>
        <dsp:cNvSpPr/>
      </dsp:nvSpPr>
      <dsp:spPr>
        <a:xfrm>
          <a:off x="1202353" y="1902047"/>
          <a:ext cx="2672734" cy="642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2500" kern="1200" dirty="0"/>
            <a:t>商品分类部分展示</a:t>
          </a:r>
        </a:p>
      </dsp:txBody>
      <dsp:txXfrm>
        <a:off x="1202353" y="1902047"/>
        <a:ext cx="2672734" cy="642302"/>
      </dsp:txXfrm>
    </dsp:sp>
    <dsp:sp modelId="{20AD1547-7521-4ED7-A301-D6991E290E6A}">
      <dsp:nvSpPr>
        <dsp:cNvPr id="0" name=""/>
        <dsp:cNvSpPr/>
      </dsp:nvSpPr>
      <dsp:spPr>
        <a:xfrm>
          <a:off x="4252912" y="25516"/>
          <a:ext cx="3101691" cy="229213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D9B73-B30B-4412-A5F5-EDEEC65C7C14}">
      <dsp:nvSpPr>
        <dsp:cNvPr id="0" name=""/>
        <dsp:cNvSpPr/>
      </dsp:nvSpPr>
      <dsp:spPr>
        <a:xfrm>
          <a:off x="4879850" y="1902047"/>
          <a:ext cx="2672734" cy="642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2500" kern="1200" dirty="0"/>
            <a:t>购物车页面</a:t>
          </a:r>
        </a:p>
      </dsp:txBody>
      <dsp:txXfrm>
        <a:off x="4879850" y="1902047"/>
        <a:ext cx="2672734" cy="642302"/>
      </dsp:txXfrm>
    </dsp:sp>
    <dsp:sp modelId="{1190B0AB-0747-4060-A8C6-2C47F5D0E39D}">
      <dsp:nvSpPr>
        <dsp:cNvPr id="0" name=""/>
        <dsp:cNvSpPr/>
      </dsp:nvSpPr>
      <dsp:spPr>
        <a:xfrm>
          <a:off x="575415" y="2874317"/>
          <a:ext cx="3101691" cy="22921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7C982-9A71-4F2C-BD05-FC796A938F1B}">
      <dsp:nvSpPr>
        <dsp:cNvPr id="0" name=""/>
        <dsp:cNvSpPr/>
      </dsp:nvSpPr>
      <dsp:spPr>
        <a:xfrm>
          <a:off x="1202353" y="4750848"/>
          <a:ext cx="2672734" cy="642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2500" kern="1200" dirty="0"/>
            <a:t>确认订单页面</a:t>
          </a:r>
        </a:p>
      </dsp:txBody>
      <dsp:txXfrm>
        <a:off x="1202353" y="4750848"/>
        <a:ext cx="2672734" cy="642302"/>
      </dsp:txXfrm>
    </dsp:sp>
    <dsp:sp modelId="{BA597095-3AE6-4554-88F4-30BD391BFEDF}">
      <dsp:nvSpPr>
        <dsp:cNvPr id="0" name=""/>
        <dsp:cNvSpPr/>
      </dsp:nvSpPr>
      <dsp:spPr>
        <a:xfrm>
          <a:off x="4252912" y="2874317"/>
          <a:ext cx="3101691" cy="229213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FC8FD-2287-4C30-823D-BA118DBDC816}">
      <dsp:nvSpPr>
        <dsp:cNvPr id="0" name=""/>
        <dsp:cNvSpPr/>
      </dsp:nvSpPr>
      <dsp:spPr>
        <a:xfrm>
          <a:off x="4879850" y="4750848"/>
          <a:ext cx="2672734" cy="642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zh-CN" altLang="en-US" sz="2500" kern="1200" dirty="0"/>
            <a:t>我的订单页面</a:t>
          </a:r>
        </a:p>
      </dsp:txBody>
      <dsp:txXfrm>
        <a:off x="4879850" y="4750848"/>
        <a:ext cx="2672734" cy="64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AA90-8FE0-4A2A-AA6B-8D5EDDF98127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31D01-3E8B-4656-BF83-62DB5E35C0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7EA2-25C9-402A-B74C-9956F554B8DF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A47D-C62B-430C-B58A-A7E1395A26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12191647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6" y="1"/>
            <a:ext cx="12220346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110343" y="1045029"/>
            <a:ext cx="9688286" cy="5159828"/>
          </a:xfrm>
          <a:prstGeom prst="rect">
            <a:avLst/>
          </a:prstGeom>
          <a:noFill/>
          <a:ln w="19050">
            <a:solidFill>
              <a:srgbClr val="31CC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3907763" y="1623407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CakeShop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87140" y="3141345"/>
            <a:ext cx="475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小组：朱铭亨</a:t>
            </a:r>
            <a:endParaRPr lang="zh-CN" sz="2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2711" y="2730243"/>
            <a:ext cx="453936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 a k e s h o p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65028" y="5697489"/>
            <a:ext cx="332162" cy="306611"/>
            <a:chOff x="1107522" y="-1038226"/>
            <a:chExt cx="424543" cy="39188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07522" y="-849085"/>
              <a:ext cx="424543" cy="0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322613" y="-1038226"/>
              <a:ext cx="0" cy="391886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973621" y="5764990"/>
            <a:ext cx="65314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71743" y="1683038"/>
            <a:ext cx="5687746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rgbClr val="51515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用户注册功能</a:t>
            </a:r>
          </a:p>
          <a:p>
            <a:pPr algn="just">
              <a:lnSpc>
                <a:spcPct val="125000"/>
              </a:lnSpc>
            </a:pPr>
            <a:r>
              <a:rPr lang="en-US" dirty="0">
                <a:solidFill>
                  <a:srgbClr val="515151"/>
                </a:solidFill>
                <a:latin typeface="+mj-ea"/>
                <a:ea typeface="+mj-ea"/>
              </a:rPr>
              <a:t>              </a:t>
            </a: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用户登录功能</a:t>
            </a:r>
          </a:p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购物车增删功能</a:t>
            </a:r>
          </a:p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付款功能</a:t>
            </a:r>
          </a:p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1600" dirty="0">
                <a:solidFill>
                  <a:srgbClr val="515151"/>
                </a:solidFill>
                <a:latin typeface="黑体" panose="02010609060101010101" charset="-122"/>
                <a:ea typeface="黑体" panose="02010609060101010101" charset="-122"/>
              </a:rPr>
              <a:t>商品展示功能</a:t>
            </a:r>
            <a:endParaRPr lang="zh-CN" altLang="en-US" dirty="0">
              <a:solidFill>
                <a:srgbClr val="515151"/>
              </a:solidFill>
              <a:latin typeface="+mj-ea"/>
              <a:ea typeface="+mj-ea"/>
            </a:endParaRPr>
          </a:p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rgbClr val="515151"/>
                </a:solidFill>
                <a:latin typeface="+mj-ea"/>
                <a:ea typeface="+mj-ea"/>
              </a:rPr>
              <a:t>         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80902" y="6119000"/>
            <a:ext cx="309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>
              <a:solidFill>
                <a:srgbClr val="51515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010" y="792098"/>
            <a:ext cx="32648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>
                <a:solidFill>
                  <a:srgbClr val="51515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功能划分</a:t>
            </a:r>
            <a:endParaRPr lang="zh-CN" altLang="en-US" sz="4000" dirty="0">
              <a:solidFill>
                <a:srgbClr val="51515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86592" y="1146041"/>
            <a:ext cx="0" cy="5311513"/>
          </a:xfrm>
          <a:prstGeom prst="line">
            <a:avLst/>
          </a:prstGeom>
          <a:ln w="1905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0832634" y="813722"/>
            <a:ext cx="529620" cy="488880"/>
            <a:chOff x="1110342" y="-1047859"/>
            <a:chExt cx="424543" cy="39188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10342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322613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489D4C8-DB4D-81E0-FAEC-BD945222A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316721"/>
              </p:ext>
            </p:extLst>
          </p:nvPr>
        </p:nvGraphicFramePr>
        <p:xfrm>
          <a:off x="6840672" y="1498853"/>
          <a:ext cx="4770877" cy="350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2F77AF5F-173C-8F61-B25A-85743D732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737843"/>
              </p:ext>
            </p:extLst>
          </p:nvPr>
        </p:nvGraphicFramePr>
        <p:xfrm>
          <a:off x="1042269" y="3452020"/>
          <a:ext cx="4673469" cy="3097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9457" y="1668048"/>
            <a:ext cx="5755912" cy="1331236"/>
            <a:chOff x="9457" y="1668048"/>
            <a:chExt cx="5755912" cy="1331236"/>
          </a:xfrm>
        </p:grpSpPr>
        <p:sp>
          <p:nvSpPr>
            <p:cNvPr id="11" name="文本框 10"/>
            <p:cNvSpPr txBox="1"/>
            <p:nvPr/>
          </p:nvSpPr>
          <p:spPr>
            <a:xfrm>
              <a:off x="328456" y="2044533"/>
              <a:ext cx="5436913" cy="7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 </a:t>
              </a:r>
            </a:p>
            <a:p>
              <a:pPr>
                <a:lnSpc>
                  <a:spcPct val="125000"/>
                </a:lnSpc>
              </a:pPr>
              <a:endParaRPr 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457" y="1683038"/>
              <a:ext cx="487680" cy="321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>
                <a:lnSpc>
                  <a:spcPts val="1800"/>
                </a:lnSpc>
                <a:spcAft>
                  <a:spcPts val="1125"/>
                </a:spcAft>
              </a:pPr>
              <a:endParaRPr lang="en-US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8456" y="1668048"/>
              <a:ext cx="0" cy="1331236"/>
            </a:xfrm>
            <a:prstGeom prst="line">
              <a:avLst/>
            </a:prstGeom>
            <a:ln w="381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0A1737A-92C4-FF8C-16D7-6D7C8CF42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653381"/>
              </p:ext>
            </p:extLst>
          </p:nvPr>
        </p:nvGraphicFramePr>
        <p:xfrm>
          <a:off x="816136" y="8302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765369" y="0"/>
            <a:ext cx="6426631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6193679" y="2175517"/>
            <a:ext cx="5660869" cy="41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25000"/>
              </a:lnSpc>
              <a:spcAft>
                <a:spcPts val="1125"/>
              </a:spcAft>
            </a:pPr>
            <a:r>
              <a:rPr lang="zh-CN" altLang="en-US" sz="17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  </a:t>
            </a:r>
            <a:endParaRPr lang="en-US" sz="1700" dirty="0">
              <a:solidFill>
                <a:schemeClr val="bg1"/>
              </a:solidFill>
              <a:effectLst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4010" y="792098"/>
            <a:ext cx="32648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>
                <a:solidFill>
                  <a:srgbClr val="51515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人员分工</a:t>
            </a:r>
            <a:endParaRPr lang="zh-CN" altLang="en-US" sz="4000" dirty="0">
              <a:solidFill>
                <a:srgbClr val="51515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528443"/>
            <a:ext cx="487680" cy="457915"/>
            <a:chOff x="0" y="1528443"/>
            <a:chExt cx="487680" cy="457915"/>
          </a:xfrm>
        </p:grpSpPr>
        <p:sp>
          <p:nvSpPr>
            <p:cNvPr id="7" name="矩形 6"/>
            <p:cNvSpPr/>
            <p:nvPr/>
          </p:nvSpPr>
          <p:spPr>
            <a:xfrm>
              <a:off x="0" y="1663193"/>
              <a:ext cx="487680" cy="321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>
                <a:lnSpc>
                  <a:spcPts val="1800"/>
                </a:lnSpc>
                <a:spcAft>
                  <a:spcPts val="1125"/>
                </a:spcAft>
              </a:pPr>
              <a:endParaRPr lang="en-US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8456" y="1528443"/>
              <a:ext cx="0" cy="457915"/>
            </a:xfrm>
            <a:prstGeom prst="line">
              <a:avLst/>
            </a:prstGeom>
            <a:ln w="381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BC6FA7F-9D8F-1543-A9D5-9911F45C1803}"/>
              </a:ext>
            </a:extLst>
          </p:cNvPr>
          <p:cNvSpPr txBox="1"/>
          <p:nvPr/>
        </p:nvSpPr>
        <p:spPr>
          <a:xfrm>
            <a:off x="839755" y="2175517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个人独立完成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0" y="1528443"/>
            <a:ext cx="487680" cy="457915"/>
            <a:chOff x="0" y="1528443"/>
            <a:chExt cx="487680" cy="457915"/>
          </a:xfrm>
        </p:grpSpPr>
        <p:sp>
          <p:nvSpPr>
            <p:cNvPr id="6" name="矩形 5"/>
            <p:cNvSpPr/>
            <p:nvPr/>
          </p:nvSpPr>
          <p:spPr>
            <a:xfrm>
              <a:off x="0" y="1663193"/>
              <a:ext cx="487680" cy="321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>
                <a:lnSpc>
                  <a:spcPts val="1800"/>
                </a:lnSpc>
                <a:spcAft>
                  <a:spcPts val="1125"/>
                </a:spcAft>
              </a:pPr>
              <a:endParaRPr lang="en-US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28456" y="1528443"/>
              <a:ext cx="0" cy="457915"/>
            </a:xfrm>
            <a:prstGeom prst="line">
              <a:avLst/>
            </a:prstGeom>
            <a:ln w="381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287430" y="1757400"/>
            <a:ext cx="54791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</a:t>
            </a:r>
            <a:endParaRPr lang="en-US" sz="160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592FA7-45A1-2068-B7CC-15DFE411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43" y="555980"/>
            <a:ext cx="3932237" cy="1600200"/>
          </a:xfrm>
        </p:spPr>
        <p:txBody>
          <a:bodyPr/>
          <a:lstStyle/>
          <a:p>
            <a:r>
              <a:rPr lang="zh-CN" altLang="en-US" b="1" dirty="0"/>
              <a:t>前台功能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1E30EBEF-5137-DD01-B079-8CEF492324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 b="12987"/>
          <a:stretch>
            <a:fillRect/>
          </a:stretch>
        </p:blipFill>
        <p:spPr>
          <a:xfrm>
            <a:off x="5691344" y="992187"/>
            <a:ext cx="6172200" cy="4873625"/>
          </a:xfr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4CB2463-A823-1D59-B7CD-D0C7BA8D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0643"/>
            <a:ext cx="3932237" cy="38115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、商品基本展示,包括推荐商品展示和类型商品展示.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、推荐商品包括条幅推荐,热销推荐和新品推荐.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、按照商品类型展示商品.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、商品详细信息展示.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、商品加入购物车.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、修改购物车内商品信息,例如数量等.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、用户登录.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、用户注册.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、修改个人信息,包括密码和收获信息.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、购物车付款.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、用户订单查询.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、根据关键字搜索商品.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66F6-59DF-1A4E-9407-39C5E8F8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uFillTx/>
                <a:sym typeface="+mn-ea"/>
              </a:rPr>
              <a:t>后台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功能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6149163C-9687-6B49-A884-C63398155E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b="14632"/>
          <a:stretch>
            <a:fillRect/>
          </a:stretch>
        </p:blipFill>
        <p:spPr/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B2DD308-09D1-A4E8-A68C-AC01D307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、管理员用户登录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、订单操作:包括按状态查询订单,修改订单状态(发货,完成,删除).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、用户操作:包括查询所有用户,新增用户,修改用户密码,修改用户信息和删除用户.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、商品类目操作:包括查看所有类目,增加商品类目,修改商品类目信息以及删除商品类目.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、商品操作:包括查询所有商品,新增商品,修改现有商品信息以及删除商品.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4165" y="791845"/>
            <a:ext cx="3853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>
                <a:solidFill>
                  <a:srgbClr val="51515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困难和经验小结</a:t>
            </a:r>
            <a:endParaRPr lang="zh-CN" altLang="en-US" sz="4000" dirty="0">
              <a:solidFill>
                <a:srgbClr val="51515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838" y="1683038"/>
            <a:ext cx="5147542" cy="368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、运行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Tomcat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时显示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404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，检查环境变量，重新配置。</a:t>
            </a:r>
            <a:endParaRPr lang="en-US" altLang="zh-CN" dirty="0">
              <a:solidFill>
                <a:srgbClr val="26262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2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、在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web.xml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配置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servlet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时总是找不到文件。在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Project Structure-Libraries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</a:t>
            </a:r>
            <a:r>
              <a:rPr 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查找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Tomcat-lib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文件夹下的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servlet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文件导入即可。</a:t>
            </a:r>
          </a:p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3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、创建类名时要创建好，否则很容易在地址上报错。</a:t>
            </a:r>
          </a:p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4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、正确配置数据库方法。</a:t>
            </a:r>
          </a:p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5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、访问不到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localhost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，端口占用问题。</a:t>
            </a:r>
          </a:p>
          <a:p>
            <a:pPr>
              <a:lnSpc>
                <a:spcPct val="125000"/>
              </a:lnSpc>
              <a:spcAft>
                <a:spcPts val="200"/>
              </a:spcAft>
            </a:pP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</a:t>
            </a:r>
            <a:r>
              <a:rPr lang="zh-CN" altLang="en-US" dirty="0">
                <a:solidFill>
                  <a:srgbClr val="26262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endParaRPr lang="en-US" dirty="0">
              <a:solidFill>
                <a:srgbClr val="26262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7" name="图片 6" descr="C:\Users\86157\Desktop\新建文件夹\21.jpg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31174" y="1772603"/>
            <a:ext cx="6019331" cy="33858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8027464">
            <a:off x="4913116" y="4418730"/>
            <a:ext cx="1843018" cy="1783548"/>
          </a:xfrm>
          <a:prstGeom prst="rect">
            <a:avLst/>
          </a:prstGeom>
          <a:noFill/>
          <a:ln w="76200">
            <a:solidFill>
              <a:srgbClr val="31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4158044" y="6258714"/>
            <a:ext cx="361310" cy="333517"/>
            <a:chOff x="1103934" y="-1047859"/>
            <a:chExt cx="424543" cy="39188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03934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304999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765369" y="0"/>
            <a:ext cx="642663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04010" y="792098"/>
            <a:ext cx="326483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51515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项目总结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1528443"/>
            <a:ext cx="487680" cy="457915"/>
            <a:chOff x="0" y="1528443"/>
            <a:chExt cx="487680" cy="457915"/>
          </a:xfrm>
        </p:grpSpPr>
        <p:sp>
          <p:nvSpPr>
            <p:cNvPr id="6" name="矩形 5"/>
            <p:cNvSpPr/>
            <p:nvPr/>
          </p:nvSpPr>
          <p:spPr>
            <a:xfrm>
              <a:off x="0" y="1663193"/>
              <a:ext cx="487680" cy="321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>
                <a:lnSpc>
                  <a:spcPts val="1800"/>
                </a:lnSpc>
                <a:spcAft>
                  <a:spcPts val="1125"/>
                </a:spcAft>
              </a:pPr>
              <a:endParaRPr lang="en-US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28456" y="1528443"/>
              <a:ext cx="0" cy="457915"/>
            </a:xfrm>
            <a:prstGeom prst="line">
              <a:avLst/>
            </a:prstGeom>
            <a:ln w="381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6287430" y="1757400"/>
            <a:ext cx="54791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      </a:t>
            </a:r>
            <a:endParaRPr lang="en-US" sz="160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496" y="1498853"/>
            <a:ext cx="5040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在实验过程中，我学习了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开发的基本原理和技术，如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Servlet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JDBC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等。通过实际编写代码，我深入理解了这些技术的作用和使用方法，并学会了如何将它们组合起来构建一个完整的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应用程序。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其次，在实验过程中，我还学习了如何使用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Tomcat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等工具进行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开发。这些工具可以极大地提高开发效率，让我能够更加专注于业务逻辑的实现，而不必过多地关注底层细节。最后，在实验过程中，我还体验了一个完整的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应用程序的开发过程，包括需求分析、系统设计、编码实现、测试调试等各个环节。通过这个过程，我学会了如何将理论知识应用到实践中，并锻炼了自己的编码能力和项目管理能力。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综上所述，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蛋糕商城实验是一次非常有意义的实践活动，让我收获了丰富的知识和经验。我相信这些知识和经验将对我未来的学习和工作产生积极的影响。</a:t>
            </a:r>
          </a:p>
        </p:txBody>
      </p:sp>
      <p:pic>
        <p:nvPicPr>
          <p:cNvPr id="18" name="图片 17" descr="C:\Users\86157\Desktop\新建文件夹\4.jpg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765165" y="1420813"/>
            <a:ext cx="6426835" cy="40163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12191647" cy="6858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76" y="1"/>
            <a:ext cx="12220346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chemeClr val="tx1">
                  <a:lumMod val="95000"/>
                  <a:lumOff val="5000"/>
                  <a:alpha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1110343" y="1045029"/>
            <a:ext cx="9688286" cy="5159828"/>
          </a:xfrm>
          <a:prstGeom prst="rect">
            <a:avLst/>
          </a:prstGeom>
          <a:noFill/>
          <a:ln w="19050">
            <a:solidFill>
              <a:srgbClr val="31CC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43730" y="3308225"/>
            <a:ext cx="362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32350" y="4177267"/>
            <a:ext cx="34441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CAKESHOP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65028" y="5697489"/>
            <a:ext cx="332162" cy="306611"/>
            <a:chOff x="1107522" y="-1038226"/>
            <a:chExt cx="424543" cy="39188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107522" y="-849085"/>
              <a:ext cx="424543" cy="0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322613" y="-1038226"/>
              <a:ext cx="0" cy="391886"/>
            </a:xfrm>
            <a:prstGeom prst="line">
              <a:avLst/>
            </a:prstGeom>
            <a:ln w="5715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1973621" y="5764990"/>
            <a:ext cx="65314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19450" y="2251710"/>
            <a:ext cx="578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uFillTx/>
              </a:rPr>
              <a:t>项目参考途径：百度、课本。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1" y="-9285"/>
            <a:ext cx="5636414" cy="686728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-7677" y="-34716"/>
            <a:ext cx="5638800" cy="690379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5050098" y="1657350"/>
            <a:ext cx="1162050" cy="1162050"/>
          </a:xfrm>
          <a:prstGeom prst="ellipse">
            <a:avLst/>
          </a:prstGeom>
          <a:solidFill>
            <a:srgbClr val="E7E7E7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515151"/>
                </a:solidFill>
              </a:rPr>
              <a:t>01</a:t>
            </a:r>
            <a:endParaRPr lang="zh-CN" altLang="en-US" sz="4000" b="1" dirty="0">
              <a:solidFill>
                <a:srgbClr val="51515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028327" y="3819525"/>
            <a:ext cx="1162050" cy="1162050"/>
          </a:xfrm>
          <a:prstGeom prst="ellipse">
            <a:avLst/>
          </a:prstGeom>
          <a:solidFill>
            <a:srgbClr val="E7E7E7"/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515151"/>
                </a:solidFill>
              </a:rPr>
              <a:t>02</a:t>
            </a:r>
            <a:endParaRPr lang="zh-CN" altLang="en-US" sz="4000" b="1" dirty="0">
              <a:solidFill>
                <a:srgbClr val="51515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6909" y="172586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项目简介</a:t>
            </a:r>
            <a:endParaRPr lang="zh-CN" alt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0315" y="4009428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思源黑体 CN Bold" panose="020B0800000000000000" pitchFamily="34" charset="-122"/>
                <a:ea typeface="思源黑体 CN Bold" panose="020B0800000000000000" pitchFamily="34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项目详情</a:t>
            </a:r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0339" y="2349728"/>
            <a:ext cx="28727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515151"/>
                </a:solidFill>
              </a:rPr>
              <a:t>PROJECT INTROJECTION</a:t>
            </a:r>
            <a:endParaRPr lang="zh-CN" altLang="en-US" dirty="0">
              <a:solidFill>
                <a:srgbClr val="51515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0315" y="4612005"/>
            <a:ext cx="208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515151"/>
                </a:solidFill>
              </a:rPr>
              <a:t>PROJECT DETAILS</a:t>
            </a:r>
            <a:endParaRPr lang="zh-CN" altLang="en-US" dirty="0">
              <a:solidFill>
                <a:srgbClr val="51515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762297" y="552560"/>
            <a:ext cx="529620" cy="488880"/>
            <a:chOff x="1110342" y="-1047859"/>
            <a:chExt cx="424543" cy="39188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110342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322613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240796" y="6634652"/>
            <a:ext cx="2620353" cy="0"/>
          </a:xfrm>
          <a:prstGeom prst="line">
            <a:avLst/>
          </a:prstGeom>
          <a:ln w="1905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2076450" y="5634563"/>
            <a:ext cx="9958593" cy="0"/>
          </a:xfrm>
          <a:prstGeom prst="line">
            <a:avLst/>
          </a:prstGeom>
          <a:ln>
            <a:solidFill>
              <a:srgbClr val="31CCB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59517" y="422736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18267" y="5066170"/>
            <a:ext cx="45042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uFillTx/>
              </a:rPr>
              <a:t>PROJECT INTRODUCTION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39865" y="3400012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06520" y="1889645"/>
            <a:ext cx="425575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tx1"/>
                </a:solidFill>
              </a:rPr>
              <a:t>项目介绍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2735" y="1594485"/>
            <a:ext cx="16179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0" b="1" dirty="0">
                <a:solidFill>
                  <a:schemeClr val="tx1"/>
                </a:solidFill>
              </a:rPr>
              <a:t>01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58803" y="1889930"/>
            <a:ext cx="0" cy="885569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06520" y="2541542"/>
            <a:ext cx="38154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INTRODUCTION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106295" y="2940050"/>
            <a:ext cx="4450715" cy="575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项目概述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106295" y="3583941"/>
            <a:ext cx="5233035" cy="575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主要计划和目标回顾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6295" y="4104005"/>
            <a:ext cx="4797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+mj-lt"/>
              </a:rPr>
              <a:t>执行亮点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06295" y="4749165"/>
            <a:ext cx="485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成功界面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681648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4165" y="791845"/>
            <a:ext cx="2292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Light"/>
              </a:rPr>
              <a:t>项目概述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530" y="2425065"/>
            <a:ext cx="284416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本项目是基于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JSP+Servlet+C3P0+Mysql+JDBC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的网上蛋糕店</a:t>
            </a:r>
          </a:p>
        </p:txBody>
      </p:sp>
      <p:sp>
        <p:nvSpPr>
          <p:cNvPr id="15" name="矩形 14"/>
          <p:cNvSpPr/>
          <p:nvPr/>
        </p:nvSpPr>
        <p:spPr>
          <a:xfrm>
            <a:off x="6988810" y="3112135"/>
            <a:ext cx="5032375" cy="1809750"/>
          </a:xfrm>
          <a:prstGeom prst="rect">
            <a:avLst/>
          </a:prstGeom>
          <a:noFill/>
          <a:ln w="38100">
            <a:solidFill>
              <a:srgbClr val="31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88810" y="1326515"/>
            <a:ext cx="5032375" cy="1343025"/>
          </a:xfrm>
          <a:prstGeom prst="rect">
            <a:avLst/>
          </a:prstGeom>
          <a:noFill/>
          <a:ln w="38100">
            <a:solidFill>
              <a:srgbClr val="31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832634" y="745990"/>
            <a:ext cx="529620" cy="488880"/>
            <a:chOff x="1110342" y="-1047859"/>
            <a:chExt cx="424543" cy="39188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10342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22613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058660" y="1430020"/>
            <a:ext cx="4879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前端技术：</a:t>
            </a: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基础：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html+css+JavaScript</a:t>
            </a:r>
          </a:p>
          <a:p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8660" y="3139847"/>
            <a:ext cx="478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后端技术：</a:t>
            </a:r>
          </a:p>
          <a:p>
            <a:r>
              <a:rPr lang="en-US" altLang="zh-CN" dirty="0" err="1"/>
              <a:t>Jsp+Servlet</a:t>
            </a:r>
            <a:endParaRPr lang="en-US" altLang="zh-CN" dirty="0"/>
          </a:p>
          <a:p>
            <a:r>
              <a:rPr lang="zh-CN" altLang="en-US" dirty="0"/>
              <a:t>编译软件</a:t>
            </a:r>
            <a:r>
              <a:rPr lang="en-US" altLang="zh-CN" dirty="0"/>
              <a:t>:IDEA2023.1.2</a:t>
            </a:r>
          </a:p>
          <a:p>
            <a:r>
              <a:rPr lang="zh-CN" altLang="en-US" dirty="0"/>
              <a:t>数据库：</a:t>
            </a:r>
            <a:r>
              <a:rPr lang="en-US" altLang="zh-CN" dirty="0" err="1"/>
              <a:t>mysql</a:t>
            </a:r>
            <a:r>
              <a:rPr lang="en-US" altLang="zh-CN" dirty="0"/>
              <a:t> 8.0.27</a:t>
            </a:r>
          </a:p>
          <a:p>
            <a:r>
              <a:rPr lang="en-US" altLang="zh-CN" dirty="0" err="1"/>
              <a:t>jdk</a:t>
            </a:r>
            <a:r>
              <a:rPr lang="zh-CN" altLang="en-US" dirty="0"/>
              <a:t>版本：</a:t>
            </a:r>
            <a:r>
              <a:rPr lang="en-US" altLang="zh-CN" dirty="0"/>
              <a:t>1.8</a:t>
            </a:r>
          </a:p>
          <a:p>
            <a:r>
              <a:rPr lang="en-US" altLang="zh-CN" dirty="0"/>
              <a:t>tomcat</a:t>
            </a:r>
            <a:r>
              <a:rPr lang="zh-CN" altLang="en-US" dirty="0"/>
              <a:t>版本：</a:t>
            </a:r>
            <a:r>
              <a:rPr lang="en-US" altLang="zh-CN" dirty="0"/>
              <a:t>8.5.73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5283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8192" y="1743050"/>
            <a:ext cx="4472736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建一个系统简单，界面简洁但不粗糙的网上蛋糕店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99849" y="5045627"/>
            <a:ext cx="343703" cy="317264"/>
            <a:chOff x="1103934" y="-1047859"/>
            <a:chExt cx="424543" cy="39188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103934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22613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C:\Users\86157\Desktop\新建文件夹\javaee5.jpgjavaee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3835" y="0"/>
            <a:ext cx="6908165" cy="68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2597094" y="609043"/>
            <a:ext cx="819744" cy="0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4165" y="791845"/>
            <a:ext cx="4866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4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Light"/>
              </a:rPr>
              <a:t>主要计划和目标回顾</a:t>
            </a:r>
            <a:endParaRPr 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BDC7F0-EFE0-BDFF-AA3B-7CF5C919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" y="1"/>
            <a:ext cx="12189151" cy="6857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57933E-4E99-473C-F000-1CE59F1BE5EA}"/>
              </a:ext>
            </a:extLst>
          </p:cNvPr>
          <p:cNvSpPr/>
          <p:nvPr/>
        </p:nvSpPr>
        <p:spPr>
          <a:xfrm>
            <a:off x="7328946" y="5620594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执行成功页面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2076450" y="5634563"/>
            <a:ext cx="9958593" cy="0"/>
          </a:xfrm>
          <a:prstGeom prst="line">
            <a:avLst/>
          </a:prstGeom>
          <a:ln>
            <a:solidFill>
              <a:srgbClr val="31CCB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59517" y="4227362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项目详情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39865" y="340001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第二部分：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27249" y="5103809"/>
            <a:ext cx="457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PROJECT DETAILS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86157\Desktop\新建文件夹\javaee6.jpgjavaee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995" y="1903730"/>
            <a:ext cx="3317875" cy="2995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5400000">
            <a:off x="1503969" y="1735249"/>
            <a:ext cx="3017070" cy="3311444"/>
          </a:xfrm>
          <a:prstGeom prst="rect">
            <a:avLst/>
          </a:prstGeom>
          <a:noFill/>
          <a:ln w="76200">
            <a:solidFill>
              <a:srgbClr val="31C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7258910" y="1789315"/>
            <a:ext cx="425575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项目详情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39177" y="1594631"/>
            <a:ext cx="14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0" b="1" dirty="0"/>
              <a:t>02</a:t>
            </a:r>
            <a:endParaRPr lang="zh-CN" altLang="en-US" sz="9000" b="1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7144873" y="1904535"/>
            <a:ext cx="0" cy="885569"/>
          </a:xfrm>
          <a:prstGeom prst="line">
            <a:avLst/>
          </a:prstGeom>
          <a:ln w="38100">
            <a:solidFill>
              <a:srgbClr val="31C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7741183" y="3300103"/>
            <a:ext cx="4450817" cy="685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功能划分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7741183" y="4156893"/>
            <a:ext cx="4229733" cy="55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人员分工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275843" y="2429865"/>
            <a:ext cx="373082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/>
              <a:t>PROJECT DETAILS</a:t>
            </a:r>
            <a:endParaRPr lang="zh-CN" altLang="en-US" sz="1400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7741183" y="5003812"/>
            <a:ext cx="4450817" cy="685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功能概述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7741183" y="5861592"/>
            <a:ext cx="4450817" cy="685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·</a:t>
            </a: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困难和经验小结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923435" y="4279909"/>
            <a:ext cx="343703" cy="317264"/>
            <a:chOff x="1101534" y="-1047859"/>
            <a:chExt cx="424543" cy="391886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101534" y="-849086"/>
              <a:ext cx="424543" cy="0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322613" y="-1047859"/>
              <a:ext cx="0" cy="391886"/>
            </a:xfrm>
            <a:prstGeom prst="line">
              <a:avLst/>
            </a:prstGeom>
            <a:ln w="88900">
              <a:solidFill>
                <a:srgbClr val="31CC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4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00,&quot;width&quot;:720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737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黑体</vt:lpstr>
      <vt:lpstr>思源黑体 CN Bold</vt:lpstr>
      <vt:lpstr>思源黑体 CN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前台功能 </vt:lpstr>
      <vt:lpstr>后台功能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朱 哈哈</cp:lastModifiedBy>
  <cp:revision>138</cp:revision>
  <dcterms:created xsi:type="dcterms:W3CDTF">2018-04-02T12:24:00Z</dcterms:created>
  <dcterms:modified xsi:type="dcterms:W3CDTF">2023-05-24T08:31:42Z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CC67310D040B4F5EAA6520A28F117D58</vt:lpwstr>
  </property>
  <property fmtid="{D5CDD505-2E9C-101B-9397-08002B2CF9AE}" pid="3" name="KSOProductBuildVer">
    <vt:lpwstr>2052-11.1.0.11194</vt:lpwstr>
  </property>
</Properties>
</file>