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91278" autoAdjust="0"/>
  </p:normalViewPr>
  <p:slideViewPr>
    <p:cSldViewPr>
      <p:cViewPr varScale="1">
        <p:scale>
          <a:sx n="146" d="100"/>
          <a:sy n="146" d="100"/>
        </p:scale>
        <p:origin x="1507" y="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2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4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16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73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57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18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2023/11/20 Monday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dirty="0">
                <a:latin typeface="Arial" charset="0"/>
                <a:ea typeface="Osaka" charset="0"/>
              </a:rPr>
              <a:t> School/college name here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ychen02@b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EC504 Project Proposal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0713" y="26479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 dirty="0"/>
              <a:t>Ziyan Chen </a:t>
            </a:r>
            <a:r>
              <a:rPr lang="en-US" altLang="en-US" dirty="0">
                <a:hlinkClick r:id="rId3"/>
              </a:rPr>
              <a:t>zychen02@bu.edu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Blablabla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Contents</a:t>
            </a:r>
            <a:endParaRPr lang="en-US" altLang="en-US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200" dirty="0"/>
              <a:t>Start from what we’ve learned: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Binary Tree, Balanced Tree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Red-Black tree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B-Tree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Monta Carlo Tree Search</a:t>
            </a:r>
            <a:br>
              <a:rPr lang="en-US" altLang="en-US" sz="1200" dirty="0"/>
            </a:br>
            <a:endParaRPr lang="en-US" altLang="en-US" sz="12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1200" dirty="0"/>
              <a:t>When there are more than 2 children: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KD-Tree 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Special cases: Quad-Tree, Oct-Tree, (and probably 2^n Tree)</a:t>
            </a:r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1200" dirty="0"/>
              <a:t>When </a:t>
            </a:r>
            <a:r>
              <a:rPr lang="en-US" altLang="en-US" sz="1200"/>
              <a:t>things go </a:t>
            </a:r>
            <a:r>
              <a:rPr lang="en-US" altLang="en-US" sz="1200" dirty="0"/>
              <a:t>to linear: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Fusion Tree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200" dirty="0"/>
              <a:t>Van </a:t>
            </a:r>
            <a:r>
              <a:rPr lang="en-US" altLang="en-US" sz="1200" dirty="0" err="1"/>
              <a:t>Emde</a:t>
            </a:r>
            <a:r>
              <a:rPr lang="en-US" altLang="en-US" sz="1200" dirty="0"/>
              <a:t> Boas Tree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Tree Algorithms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Start from what we’ve learned</a:t>
            </a:r>
            <a:endParaRPr lang="en-US" altLang="en-US" dirty="0"/>
          </a:p>
        </p:txBody>
      </p:sp>
      <p:pic>
        <p:nvPicPr>
          <p:cNvPr id="2050" name="Picture 2" descr="A labeled binary tree of size 9 and height 3, with a root node whose value is 1. The above tree is unbalanced and not sorted.">
            <a:extLst>
              <a:ext uri="{FF2B5EF4-FFF2-40B4-BE49-F238E27FC236}">
                <a16:creationId xmlns:a16="http://schemas.microsoft.com/office/drawing/2014/main" id="{61BD6C8F-E32F-00E2-112C-7BFA6ABC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5" y="2038350"/>
            <a:ext cx="24384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C68EC7D3-90A8-6751-C581-0CAFD3D7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38350"/>
            <a:ext cx="3429000" cy="22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8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Start from what we’ve learned</a:t>
            </a:r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AA8CC-F963-78AC-AD93-02E8EBC7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95550"/>
            <a:ext cx="3886200" cy="193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9246D1-2CC1-D8FB-8B94-09491397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6550"/>
            <a:ext cx="3810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4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Start from what we’ve learned</a:t>
            </a:r>
            <a:endParaRPr lang="en-US" altLang="en-US" dirty="0"/>
          </a:p>
        </p:txBody>
      </p:sp>
      <p:pic>
        <p:nvPicPr>
          <p:cNvPr id="6146" name="Picture 2" descr="undefined">
            <a:extLst>
              <a:ext uri="{FF2B5EF4-FFF2-40B4-BE49-F238E27FC236}">
                <a16:creationId xmlns:a16="http://schemas.microsoft.com/office/drawing/2014/main" id="{0A4AC592-1DDC-D55E-8857-224482E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77820"/>
            <a:ext cx="5486400" cy="18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When there are more than 2 children: k-d tree</a:t>
            </a:r>
          </a:p>
        </p:txBody>
      </p:sp>
      <p:pic>
        <p:nvPicPr>
          <p:cNvPr id="3074" name="Picture 2" descr="An example two-dimensional k-d tree (k = 2) built from nodes a through h. Dividing planes are constructed by cycling through each coordinate and determining the median node (left). This gives rise to a tree structure (right) that, in conjunction with an input node, can then be searched recursively for a corresponding rectangular domain in physical space. The last leaf node is labeled as the best candidate for nearest neighbor and the tree is &quot; unwound &quot; to test other potential candidates. The number of nodes that need to be examined is limited to domains that overlap a hypersphere with origin at the input node and with distance to the current candidate.  ">
            <a:extLst>
              <a:ext uri="{FF2B5EF4-FFF2-40B4-BE49-F238E27FC236}">
                <a16:creationId xmlns:a16="http://schemas.microsoft.com/office/drawing/2014/main" id="{2745E5CD-6129-3FDF-4B89-CBBD57A4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6950"/>
            <a:ext cx="4352925" cy="21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7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Special cases: Quad-Tree, Oct-Tree</a:t>
            </a:r>
            <a:endParaRPr lang="en-US" altLang="en-US" dirty="0"/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5EDE4E2C-7871-CDF2-52D8-C0130696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3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ndefined">
            <a:extLst>
              <a:ext uri="{FF2B5EF4-FFF2-40B4-BE49-F238E27FC236}">
                <a16:creationId xmlns:a16="http://schemas.microsoft.com/office/drawing/2014/main" id="{570F8D49-2176-3941-20CB-016E2B98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62150"/>
            <a:ext cx="4783137" cy="27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/>
              <a:t>When things go to linear</a:t>
            </a:r>
            <a:endParaRPr lang="en-US" altLang="en-US" dirty="0"/>
          </a:p>
        </p:txBody>
      </p:sp>
      <p:pic>
        <p:nvPicPr>
          <p:cNvPr id="7170" name="Picture 2" descr="Visualization of the sketch function.">
            <a:extLst>
              <a:ext uri="{FF2B5EF4-FFF2-40B4-BE49-F238E27FC236}">
                <a16:creationId xmlns:a16="http://schemas.microsoft.com/office/drawing/2014/main" id="{ACBB0C7E-0C8A-019A-41DC-F4C7AAEC2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66950"/>
            <a:ext cx="3183283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xample van Emde Boas tree">
            <a:extLst>
              <a:ext uri="{FF2B5EF4-FFF2-40B4-BE49-F238E27FC236}">
                <a16:creationId xmlns:a16="http://schemas.microsoft.com/office/drawing/2014/main" id="{0925258F-AC95-A986-CCAA-6A13E301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87" y="2419350"/>
            <a:ext cx="36544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205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115</Words>
  <Application>Microsoft Office PowerPoint</Application>
  <PresentationFormat>全屏显示(16:9)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 Regular</vt:lpstr>
      <vt:lpstr>Arial</vt:lpstr>
      <vt:lpstr>Arial Bold</vt:lpstr>
      <vt:lpstr>Wingdings</vt:lpstr>
      <vt:lpstr>Blank Presentation</vt:lpstr>
      <vt:lpstr>EC504 Project Proposal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子彦 陈</cp:lastModifiedBy>
  <cp:revision>70</cp:revision>
  <cp:lastPrinted>2021-09-17T20:14:57Z</cp:lastPrinted>
  <dcterms:created xsi:type="dcterms:W3CDTF">2008-01-28T19:49:47Z</dcterms:created>
  <dcterms:modified xsi:type="dcterms:W3CDTF">2023-11-20T05:34:25Z</dcterms:modified>
</cp:coreProperties>
</file>