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1293" autoAdjust="0"/>
  </p:normalViewPr>
  <p:slideViewPr>
    <p:cSldViewPr>
      <p:cViewPr varScale="1">
        <p:scale>
          <a:sx n="111" d="100"/>
          <a:sy n="111" d="100"/>
        </p:scale>
        <p:origin x="23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312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685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007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56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13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42DD959-782F-0A4B-AC9C-64CAC32AE8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1F3CA7-8E8B-5445-8D7A-6D3BD2A3EE3B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572A238-911E-3946-912A-4B3B5F961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B0B73A-F69C-D144-B64B-1B94C339C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59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DDA3C5DD-9D3A-854C-A461-E173D94B9D9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74BEB2B-58CC-EA48-9AEF-C37A7DD0A741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26A18AC9-35C2-C844-A9C8-711B884A04D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A948A393-D4A7-B74D-8221-64887C7AE610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3011EBDA-72F6-F047-8348-7DEC043011C2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C07DA4A-8BCA-1C43-9DD8-EC9BE5EBEA49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41FE893A-2170-5C4E-B6AF-F26905CDD333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9640A902-B6DB-234A-B3D1-9C0503B9102F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51255004-F1AA-C34F-A5F0-C3EEDD9BFDCB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Trustees Presentation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</a:t>
            </a:r>
            <a:fld id="{659701BF-F498-1642-B0AC-60CC0906B7CC}" type="slidenum">
              <a:rPr lang="en-US" altLang="en-US"/>
              <a:pPr>
                <a:defRPr/>
              </a:pPr>
              <a:t>‹#›</a:t>
            </a:fld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School/college name 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Presentation Title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Subtitle or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2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3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4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4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0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5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93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6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75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7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18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8D58CE5-4FD6-0F4B-AAE8-E8BA782C2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Presentation Title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D05D912-DD76-9740-BD4A-8BDD6BFF8E1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</a:t>
            </a:r>
            <a:fld id="{82DD7A96-85F9-454B-A1B3-FA2F0A06CD82}" type="slidenum">
              <a:rPr lang="en-US" altLang="en-US"/>
              <a:pPr>
                <a:defRPr/>
              </a:pPr>
              <a:t>8</a:t>
            </a:fld>
            <a:endParaRPr lang="en-US" altLang="en-US" baseline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38A4-6B2C-3742-8BBF-FB4C15FD5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/>
              <a:t>Editing</a:t>
            </a:r>
            <a:r>
              <a:rPr lang="en-US" altLang="en-US"/>
              <a:t> this Template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F6E546E-3341-DF4F-BD1B-C26644215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The info at the top of the slide can be changed. Simply go to the </a:t>
            </a:r>
            <a:r>
              <a:rPr lang="en-US" sz="1800" b="1" dirty="0"/>
              <a:t>View</a:t>
            </a:r>
            <a:r>
              <a:rPr lang="en-US" sz="1800" dirty="0"/>
              <a:t> drop-down menu, select </a:t>
            </a:r>
            <a:r>
              <a:rPr lang="en-US" sz="1800" b="1" dirty="0"/>
              <a:t>Header and Footer</a:t>
            </a:r>
            <a:r>
              <a:rPr lang="en-US" sz="1800" dirty="0"/>
              <a:t>, and make your edits in the box that appears.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The Header and Footer menu can also be used to enable/disable automatic slide numbering. </a:t>
            </a:r>
            <a:br>
              <a:rPr lang="en-US" dirty="0"/>
            </a:br>
            <a:endParaRPr lang="en-US" dirty="0"/>
          </a:p>
          <a:p>
            <a:pPr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sz="1800" dirty="0"/>
              <a:t>To change the school name in the footer, go to the </a:t>
            </a:r>
            <a:r>
              <a:rPr lang="en-US" sz="1800" b="1" dirty="0"/>
              <a:t>View</a:t>
            </a:r>
            <a:r>
              <a:rPr lang="en-US" sz="1800" dirty="0"/>
              <a:t> drop-down menu and select </a:t>
            </a:r>
            <a:r>
              <a:rPr lang="en-US" sz="1800" b="1" dirty="0"/>
              <a:t>Master</a:t>
            </a:r>
            <a:r>
              <a:rPr lang="en-US" sz="1800" dirty="0"/>
              <a:t>, then </a:t>
            </a:r>
            <a:r>
              <a:rPr lang="en-US" sz="1800" b="1" dirty="0"/>
              <a:t>Slide Master</a:t>
            </a:r>
            <a:r>
              <a:rPr lang="en-US" sz="1800" dirty="0"/>
              <a:t>. Click on “School/college name here” and update accordingly. 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r>
              <a:rPr lang="en-US" dirty="0"/>
              <a:t>Please note: To appear on all slides of your presentation, this change must be made on both of the first two slides of the master.</a:t>
            </a:r>
          </a:p>
          <a:p>
            <a:pPr lvl="1" eaLnBrk="1" hangingPunct="1">
              <a:buClr>
                <a:srgbClr val="CC0000"/>
              </a:buClr>
              <a:buFont typeface="Wingdings" charset="2"/>
              <a:buChar char="§"/>
              <a:defRPr/>
            </a:pPr>
            <a:endParaRPr lang="en-US" alt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C5ABBE5-C171-BF4E-9C07-76830C124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0575" y="-67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>
              <a:latin typeface="Arial" charset="0"/>
              <a:ea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4823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1074</TotalTime>
  <Words>881</Words>
  <Application>Microsoft Office PowerPoint</Application>
  <PresentationFormat>全屏显示(4:3)</PresentationFormat>
  <Paragraphs>59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Arial Bold</vt:lpstr>
      <vt:lpstr>Wingdings</vt:lpstr>
      <vt:lpstr>Blank Presentation</vt:lpstr>
      <vt:lpstr>Presentation Title</vt:lpstr>
      <vt:lpstr>Editing this Template</vt:lpstr>
      <vt:lpstr>Editing this Template</vt:lpstr>
      <vt:lpstr>Editing this Template</vt:lpstr>
      <vt:lpstr>Editing this Template</vt:lpstr>
      <vt:lpstr>Editing this Template</vt:lpstr>
      <vt:lpstr>Editing this Template</vt:lpstr>
      <vt:lpstr>Editing this Template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子彦 陈</cp:lastModifiedBy>
  <cp:revision>29</cp:revision>
  <cp:lastPrinted>2018-05-31T15:51:35Z</cp:lastPrinted>
  <dcterms:created xsi:type="dcterms:W3CDTF">2008-01-28T19:49:47Z</dcterms:created>
  <dcterms:modified xsi:type="dcterms:W3CDTF">2023-12-12T14:01:03Z</dcterms:modified>
</cp:coreProperties>
</file>