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17463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09600" y="2724150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10496" y="1217613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609600" y="666750"/>
            <a:ext cx="5727247" cy="3429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6477000" y="666750"/>
            <a:ext cx="2514600" cy="3429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047750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3187303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666750"/>
            <a:ext cx="78867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629841" y="147520"/>
            <a:ext cx="7886700" cy="8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29842" y="1878806"/>
            <a:ext cx="3868340" cy="2293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4629150" y="1878807"/>
            <a:ext cx="3887391" cy="22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555625" y="666750"/>
            <a:ext cx="78867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623979" y="590550"/>
            <a:ext cx="2949178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887391" y="892969"/>
            <a:ext cx="4629150" cy="327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29841" y="1695451"/>
            <a:ext cx="2949178" cy="24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629841" y="438150"/>
            <a:ext cx="294917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3887391" y="740569"/>
            <a:ext cx="4629150" cy="327898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629841" y="1543051"/>
            <a:ext cx="2949178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1588" y="-4763"/>
            <a:ext cx="9144000" cy="368301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School/college name here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609600" y="854900"/>
            <a:ext cx="68580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EC504 Project Proposal: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Tree Algorithms and Applications</a:t>
            </a:r>
            <a:endParaRPr sz="2600"/>
          </a:p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609600" y="2668275"/>
            <a:ext cx="6858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Ziyan Chen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Hin Lui Shum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J</a:t>
            </a:r>
            <a:r>
              <a:rPr lang="en-US" sz="1500">
                <a:solidFill>
                  <a:srgbClr val="040C28"/>
                </a:solidFill>
              </a:rPr>
              <a:t>ì</a:t>
            </a:r>
            <a:r>
              <a:rPr lang="en-US" sz="1500"/>
              <a:t>a Wilkins 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Zhiqing Wang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Contents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28650" y="1172900"/>
            <a:ext cx="78867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Start from what we’ve learned: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Binary Tree, Balanced Tree, AVL 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Red-Black 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B-Tree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Monte Carlo Tree Search</a:t>
            </a:r>
            <a:br>
              <a:rPr lang="en-US" sz="1200"/>
            </a:br>
            <a:endParaRPr sz="12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When there are more than 2 children: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KD-Tree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Special cases: Quad-Tree, Oct-Tree, (and probably 2^n Tree)</a:t>
            </a:r>
            <a:endParaRPr/>
          </a:p>
          <a:p>
            <a:pPr indent="-952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t/>
            </a:r>
            <a:endParaRPr sz="12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When things go to linear: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Fusion 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Van Emde Boas Tree</a:t>
            </a:r>
            <a:endParaRPr/>
          </a:p>
          <a:p>
            <a:pPr indent="-952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80" name="Google Shape;80;p13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 Algorithms and </a:t>
            </a:r>
            <a:r>
              <a:rPr lang="en-US" sz="1200">
                <a:solidFill>
                  <a:schemeClr val="lt1"/>
                </a:solidFill>
              </a:rPr>
              <a:t>A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Binary Tree, Balanced Tree Illustration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labeled binary tree of size 9 and height 3, with a root node whose value is 1. The above tree is unbalanced and not sorted.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725" y="1691050"/>
            <a:ext cx="2438400" cy="2593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fined"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3800" y="1957200"/>
            <a:ext cx="3429000" cy="220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Red-Black Tree, B Tree Illustration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50" y="2089750"/>
            <a:ext cx="3886202" cy="19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700" y="2628000"/>
            <a:ext cx="38100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Monte Carlo Tree Search Illustration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fined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40870"/>
            <a:ext cx="5486400" cy="183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KD-Tree Illustration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An example two-dimensional k-d tree (k = 2) built from nodes a through h. Dividing planes are constructed by cycling through each coordinate and determining the median node (left). This gives rise to a tree structure (right) that, in conjunction with an input node, can then be searched recursively for a corresponding rectangular domain in physical space. The last leaf node is labeled as the best candidate for nearest neighbor and the tree is &quot; unwound &quot; to test other potential candidates. The number of nodes that need to be examined is limited to domains that overlap a hypersphere with origin at the input node and with distance to the current candidate.  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525" y="2145200"/>
            <a:ext cx="4352924" cy="212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Quad-Tree</a:t>
            </a:r>
            <a:r>
              <a:rPr lang="en-US" sz="1200">
                <a:solidFill>
                  <a:schemeClr val="lt1"/>
                </a:solidFill>
              </a:rPr>
              <a:t> &amp;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Oct-Tree Illustration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fined"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375" y="1887425"/>
            <a:ext cx="2362202" cy="2362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fined"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3225" y="1825200"/>
            <a:ext cx="4783136" cy="274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Fusion Tree &amp; Van Emde Boas Tree Illustration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sualization of the sketch function."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50" y="2109700"/>
            <a:ext cx="3183283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ample van Emde Boas tree"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8112" y="1790375"/>
            <a:ext cx="3654413" cy="24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