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060" autoAdjust="0"/>
    <p:restoredTop sz="91278" autoAdjust="0"/>
  </p:normalViewPr>
  <p:slideViewPr>
    <p:cSldViewPr>
      <p:cViewPr varScale="1">
        <p:scale>
          <a:sx n="170" d="100"/>
          <a:sy n="170" d="100"/>
        </p:scale>
        <p:origin x="82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33DA00-3798-724E-BC70-EFF58AB5B1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9/21/21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A26A8CD-D1B4-8A41-9BC1-7A51C82B38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9/21/21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130653-447F-A641-B7D3-487B64F2945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9/21/21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DC54822-E97F-8E42-B0DF-8A631D7092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9/21/21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3438EA5-6F41-E64A-88F5-15866CF2CA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9/21/21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0CE9672-4FB9-DD40-9829-1E916BB360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9/21/21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D86C329D-B7BE-5546-ACD0-6AE546355C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9/21/21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DEBE4C-8031-B240-A7D1-868351DE820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9/21/21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18C347D-B181-0348-AE1D-7049DF1588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9/21/21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9CBC1F-6FEB-0541-BC69-0EA56E8665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900" dirty="0">
                <a:latin typeface="Arial" charset="0"/>
                <a:ea typeface="Osaka" charset="0"/>
              </a:rPr>
              <a:t> School/college name here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0"/>
            <a:ext cx="6858000" cy="1292225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20713" y="2647950"/>
            <a:ext cx="6858000" cy="1241425"/>
          </a:xfrm>
        </p:spPr>
        <p:txBody>
          <a:bodyPr/>
          <a:lstStyle/>
          <a:p>
            <a:pPr eaLnBrk="1" hangingPunct="1"/>
            <a:r>
              <a:rPr lang="en-US" altLang="en-US"/>
              <a:t>Subtitle or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Editing</a:t>
            </a:r>
            <a:r>
              <a:rPr lang="en-US" altLang="en-US" sz="2800"/>
              <a:t> this Template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/>
              <a:t>The info at the top of the slide can be changed. Simply go to the </a:t>
            </a:r>
            <a:r>
              <a:rPr lang="en-US" altLang="en-US" sz="1600" b="1"/>
              <a:t>View</a:t>
            </a:r>
            <a:r>
              <a:rPr lang="en-US" altLang="en-US" sz="1600"/>
              <a:t> drop-down menu, select </a:t>
            </a:r>
            <a:r>
              <a:rPr lang="en-US" altLang="en-US" sz="1600" b="1"/>
              <a:t>Header and Footer</a:t>
            </a:r>
            <a:r>
              <a:rPr lang="en-US" altLang="en-US" sz="160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/>
              <a:t>The Header and Footer menu can also be used to enable/disable automatic slide numbering. </a:t>
            </a:r>
            <a:br>
              <a:rPr lang="en-US" altLang="en-US" sz="1600"/>
            </a:br>
            <a:endParaRPr lang="en-US" altLang="en-US" sz="1600"/>
          </a:p>
          <a:p>
            <a:pPr eaLnBrk="1" hangingPunct="1">
              <a:buClr>
                <a:srgbClr val="CC0000"/>
              </a:buClr>
            </a:pPr>
            <a:r>
              <a:rPr lang="en-US" altLang="en-US" sz="1600"/>
              <a:t>To change the school name in the footer, go to the </a:t>
            </a:r>
            <a:r>
              <a:rPr lang="en-US" altLang="en-US" sz="1600" b="1"/>
              <a:t>View</a:t>
            </a:r>
            <a:r>
              <a:rPr lang="en-US" altLang="en-US" sz="1600"/>
              <a:t> drop-down menu and select </a:t>
            </a:r>
            <a:r>
              <a:rPr lang="en-US" altLang="en-US" sz="1600" b="1"/>
              <a:t>Master</a:t>
            </a:r>
            <a:r>
              <a:rPr lang="en-US" altLang="en-US" sz="1600"/>
              <a:t>, then </a:t>
            </a:r>
            <a:r>
              <a:rPr lang="en-US" altLang="en-US" sz="1600" b="1"/>
              <a:t>Slide Master</a:t>
            </a:r>
            <a:r>
              <a:rPr lang="en-US" altLang="en-US" sz="1600"/>
              <a:t>. Click on “School/college name here” and </a:t>
            </a:r>
            <a:br>
              <a:rPr lang="en-US" altLang="en-US" sz="1600"/>
            </a:br>
            <a:r>
              <a:rPr lang="en-US" altLang="en-US" sz="1600"/>
              <a:t>update accordingly. 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/>
              <a:t>Please note: To appear on all slides of your presentation, this change must </a:t>
            </a:r>
            <a:br>
              <a:rPr lang="en-US" altLang="en-US" sz="1600"/>
            </a:br>
            <a:r>
              <a:rPr lang="en-US" altLang="en-US" sz="1600"/>
              <a:t>be made on both of the first two slides of the master.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Presentation 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131</Words>
  <Application>Microsoft Macintosh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Bold</vt:lpstr>
      <vt:lpstr>Arial Regular</vt:lpstr>
      <vt:lpstr>Wingdings</vt:lpstr>
      <vt:lpstr>Blank Presentation</vt:lpstr>
      <vt:lpstr>Presentation Title</vt:lpstr>
      <vt:lpstr>Editing this Template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Moran, Maureen R</cp:lastModifiedBy>
  <cp:revision>61</cp:revision>
  <cp:lastPrinted>2021-09-17T20:14:57Z</cp:lastPrinted>
  <dcterms:created xsi:type="dcterms:W3CDTF">2008-01-28T19:49:47Z</dcterms:created>
  <dcterms:modified xsi:type="dcterms:W3CDTF">2021-09-21T14:48:43Z</dcterms:modified>
</cp:coreProperties>
</file>