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compatMode="1" strictFirstAndLastChars="0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91293" autoAdjust="0"/>
  </p:normalViewPr>
  <p:slideViewPr>
    <p:cSldViewPr>
      <p:cViewPr varScale="1">
        <p:scale>
          <a:sx n="129" d="100"/>
          <a:sy n="129" d="100"/>
        </p:scale>
        <p:origin x="212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44" d="100"/>
          <a:sy n="144" d="100"/>
        </p:scale>
        <p:origin x="-232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BB1441B-CAFA-734F-9848-E5F1393F320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42E69576-A3EE-A04F-9331-6CD4026FD00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79153F82-1556-8F4C-94C4-A9FB6003898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84BE57DD-A681-034A-9EF0-30C35F4C1FB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fld id="{58567B77-E915-624D-83FA-267A5A2BD0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E4AFA39-3BEF-5F47-B6E7-7F49D1386F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DFCC953-D0CE-884E-BC5B-C74BF8984D1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EF070B2C-CC60-2F4B-BB59-37B8EFEBE6C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8A376257-4EAE-994C-BDC1-CEAA92C600C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252AF037-910D-E943-8824-E7C9062EE8D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34BC4C81-ED6D-D24A-A798-3C3C43EF75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fld id="{DD32FE92-180F-AB42-A5A7-EC0C181102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F6A9D50-76C3-3947-9F3E-EAB57B5372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96914A-09CB-8845-8271-B0AE9A69C2A4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AEF2285-38DB-B44A-9CE2-A336EDB075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A287A3E3-1103-B943-BBD3-F432530D31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42DD959-782F-0A4B-AC9C-64CAC32AE8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1F3CA7-8E8B-5445-8D7A-6D3BD2A3EE3B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C572A238-911E-3946-912A-4B3B5F9613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24B0B73A-F69C-D144-B64B-1B94C339CD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>
            <a:extLst>
              <a:ext uri="{FF2B5EF4-FFF2-40B4-BE49-F238E27FC236}">
                <a16:creationId xmlns:a16="http://schemas.microsoft.com/office/drawing/2014/main" id="{3C18C5C7-2224-134E-BFF3-AD4A023BD3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6118225"/>
            <a:ext cx="96837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Rectangle 15">
            <a:extLst>
              <a:ext uri="{FF2B5EF4-FFF2-40B4-BE49-F238E27FC236}">
                <a16:creationId xmlns:a16="http://schemas.microsoft.com/office/drawing/2014/main" id="{BF68F5B2-67E4-7346-A56B-CB4E3C4004F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76200"/>
            <a:ext cx="9144000" cy="2895600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Osaka" charset="0"/>
            </a:endParaRP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6FDD33BB-1393-4947-9406-C8626E861E8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9600" y="6172200"/>
            <a:ext cx="46640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1200" b="1" i="0" baseline="0" dirty="0">
                <a:latin typeface="Arial Bold" charset="0"/>
                <a:ea typeface="Osaka" charset="0"/>
              </a:rPr>
              <a:t>Boston University</a:t>
            </a:r>
            <a:r>
              <a:rPr lang="en-US" altLang="en-US" sz="1200" dirty="0">
                <a:latin typeface="Arial" charset="0"/>
                <a:ea typeface="Osaka" charset="0"/>
              </a:rPr>
              <a:t> School/college name here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200400"/>
            <a:ext cx="7772400" cy="1752600"/>
          </a:xfrm>
        </p:spPr>
        <p:txBody>
          <a:bodyPr/>
          <a:lstStyle>
            <a:lvl1pPr marL="0" indent="0">
              <a:buFont typeface="Wingdings" charset="2"/>
              <a:buNone/>
              <a:defRPr sz="1800">
                <a:solidFill>
                  <a:srgbClr val="CCCCCC"/>
                </a:solidFill>
              </a:defRPr>
            </a:lvl1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236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0F74916-539A-5E49-889F-2113EA4F404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6477000" y="730250"/>
            <a:ext cx="2303463" cy="498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9pPr>
          </a:lstStyle>
          <a:p>
            <a:pPr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E2AEFCB-C68A-6E4C-A694-D3E08A64CC5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09599" y="729512"/>
            <a:ext cx="5638801" cy="49854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E58E2A8-EEC8-4C4F-9475-A69FDB4010CB}"/>
              </a:ext>
            </a:extLst>
          </p:cNvPr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BE87F283-4974-7D49-B446-25EDA566260C}"/>
              </a:ext>
            </a:extLst>
          </p:cNvPr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DDA3C5DD-9D3A-854C-A461-E173D94B9D92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253071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2A0010D-2BEA-914B-980A-4605BF1AA2A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28878EDD-7BD9-AA40-97A6-17BB7FCD9989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974BEB2B-58CC-EA48-9AEF-C37A7DD0A741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907319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F14288C-E590-6D4D-BD6A-28BDACE7569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E3B8C453-67FD-DE4E-8435-2112239D3BF4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26A18AC9-35C2-C844-A9C8-711B884A04D2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3758909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8800"/>
            <a:ext cx="38862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862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834D0AB-14E3-C048-AE34-2C1CD2FDEDD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03A6881B-076C-264A-9223-83F88AB57D6B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A948A393-D4A7-B74D-8221-64887C7AE610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2643836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09E82A1-AED5-554A-82AE-D5A1761F42D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2B447DAA-DAE4-4045-862C-68F11A411CAC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3011EBDA-72F6-F047-8348-7DEC043011C2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265127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1926CDC-00B8-4B48-9EEE-63277DEAED3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D2D384BF-CC1C-4A44-927F-B8F70582ABEB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4C07DA4A-8BCA-1C43-9DD8-EC9BE5EBEA49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1589872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B87FF8E-5086-934F-9124-20F6115D264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3" name="Rectangle 18">
            <a:extLst>
              <a:ext uri="{FF2B5EF4-FFF2-40B4-BE49-F238E27FC236}">
                <a16:creationId xmlns:a16="http://schemas.microsoft.com/office/drawing/2014/main" id="{47E91D63-4FD7-6A44-A125-5213AA8613E8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41FE893A-2170-5C4E-B6AF-F26905CDD333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1282077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958A930-1A2E-9F41-9C55-27D7718AF7E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AAC77557-131D-5841-8FAD-F270F5DDE445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9640A902-B6DB-234A-B3D1-9C0503B9102F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4204458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C328291-589A-9242-8B65-1201AEE1F25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8C5EAD46-963C-D74F-90B8-8524C9F6FE29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51255004-F1AA-C34F-A5F0-C3EEDD9BFDCB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1510816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">
            <a:extLst>
              <a:ext uri="{FF2B5EF4-FFF2-40B4-BE49-F238E27FC236}">
                <a16:creationId xmlns:a16="http://schemas.microsoft.com/office/drawing/2014/main" id="{C4E12FF0-A1C2-FD47-98B3-69DF868CDAC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42863"/>
            <a:ext cx="9144000" cy="347663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Osaka" charset="0"/>
            </a:endParaRP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88265B84-3B53-4146-B825-4EBFE4426B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545B3D2-5D92-654D-ABDC-68CA3AC028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D719C42-9F8D-F042-9241-9ED587D4ACE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1036" name="Text Box 12">
            <a:extLst>
              <a:ext uri="{FF2B5EF4-FFF2-40B4-BE49-F238E27FC236}">
                <a16:creationId xmlns:a16="http://schemas.microsoft.com/office/drawing/2014/main" id="{0958E208-11C0-4B47-972D-ADCC74244A4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9600" y="1524000"/>
            <a:ext cx="7924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sz="1200" b="1">
                <a:solidFill>
                  <a:schemeClr val="bg1"/>
                </a:solidFill>
                <a:latin typeface="Arial" charset="0"/>
                <a:ea typeface="Osaka" charset="0"/>
              </a:rPr>
              <a:t>Boston University</a:t>
            </a:r>
            <a:r>
              <a:rPr lang="en-US" altLang="en-US" sz="1200">
                <a:solidFill>
                  <a:schemeClr val="bg1"/>
                </a:solidFill>
                <a:latin typeface="Arial" charset="0"/>
                <a:ea typeface="Osaka" charset="0"/>
              </a:rPr>
              <a:t> Slideshow Title Goes Here</a:t>
            </a:r>
          </a:p>
        </p:txBody>
      </p:sp>
      <p:pic>
        <p:nvPicPr>
          <p:cNvPr id="1044" name="Picture 20">
            <a:extLst>
              <a:ext uri="{FF2B5EF4-FFF2-40B4-BE49-F238E27FC236}">
                <a16:creationId xmlns:a16="http://schemas.microsoft.com/office/drawing/2014/main" id="{DD62B90E-4628-9E42-8A08-B66432A767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6118225"/>
            <a:ext cx="96837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42" name="Rectangle 18">
            <a:extLst>
              <a:ext uri="{FF2B5EF4-FFF2-40B4-BE49-F238E27FC236}">
                <a16:creationId xmlns:a16="http://schemas.microsoft.com/office/drawing/2014/main" id="{048AAB0B-A411-BD43-AEC7-C81A582A482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30000">
                <a:solidFill>
                  <a:srgbClr val="CCCCCC"/>
                </a:solidFill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659701BF-F498-1642-B0AC-60CC0906B7CC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  <p:sp>
        <p:nvSpPr>
          <p:cNvPr id="1047" name="Rectangle 23">
            <a:extLst>
              <a:ext uri="{FF2B5EF4-FFF2-40B4-BE49-F238E27FC236}">
                <a16:creationId xmlns:a16="http://schemas.microsoft.com/office/drawing/2014/main" id="{99292DDB-239E-8E42-945E-42AAC88F7A9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9600" y="6172200"/>
            <a:ext cx="46640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1200" b="1" i="0" baseline="0" dirty="0">
                <a:latin typeface="Arial Bold" charset="0"/>
                <a:ea typeface="Osaka" charset="0"/>
              </a:rPr>
              <a:t>Boston University</a:t>
            </a:r>
            <a:r>
              <a:rPr lang="en-US" altLang="en-US" sz="1200" dirty="0">
                <a:latin typeface="Arial" charset="0"/>
                <a:ea typeface="Osaka" charset="0"/>
              </a:rPr>
              <a:t> School/college name here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9" r:id="rId10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6C0360B-F25F-B041-B8DA-65ECD0945AC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0D36AB9-194D-3445-9A04-83B820398E4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Subtitle or Date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8D58CE5-4FD6-0F4B-AAE8-E8BA782C22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1D05D912-DD76-9740-BD4A-8BDD6BFF8E1F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82DD7A96-85F9-454B-A1B3-FA2F0A06CD82}" type="slidenum">
              <a:rPr lang="en-US" altLang="en-US"/>
              <a:pPr>
                <a:defRPr/>
              </a:pPr>
              <a:t>2</a:t>
            </a:fld>
            <a:endParaRPr lang="en-US" altLang="en-US" baseline="0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0D0038A4-6B2C-3742-8BBF-FB4C15FD56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b="1"/>
              <a:t>Editing</a:t>
            </a:r>
            <a:r>
              <a:rPr lang="en-US" altLang="en-US"/>
              <a:t> this Template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F6E546E-3341-DF4F-BD1B-C26644215F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CC0000"/>
              </a:buClr>
              <a:buFont typeface="Wingdings" charset="2"/>
              <a:buChar char="§"/>
              <a:defRPr/>
            </a:pPr>
            <a:r>
              <a:rPr lang="en-US" sz="1800" dirty="0"/>
              <a:t>The info at the top of the slide can be changed. Simply go to the </a:t>
            </a:r>
            <a:r>
              <a:rPr lang="en-US" sz="1800" b="1" dirty="0"/>
              <a:t>View</a:t>
            </a:r>
            <a:r>
              <a:rPr lang="en-US" sz="1800" dirty="0"/>
              <a:t> drop-down menu, select </a:t>
            </a:r>
            <a:r>
              <a:rPr lang="en-US" sz="1800" b="1" dirty="0"/>
              <a:t>Header and Footer</a:t>
            </a:r>
            <a:r>
              <a:rPr lang="en-US" sz="1800" dirty="0"/>
              <a:t>, and make your edits in the box that appears.</a:t>
            </a:r>
          </a:p>
          <a:p>
            <a:pPr lvl="1" eaLnBrk="1" hangingPunct="1">
              <a:buClr>
                <a:srgbClr val="CC0000"/>
              </a:buClr>
              <a:buFont typeface="Wingdings" charset="2"/>
              <a:buChar char="§"/>
              <a:defRPr/>
            </a:pPr>
            <a:r>
              <a:rPr lang="en-US" dirty="0"/>
              <a:t>The Header and Footer menu can also be used to enable/disable automatic slide numbering. </a:t>
            </a:r>
            <a:br>
              <a:rPr lang="en-US" dirty="0"/>
            </a:br>
            <a:endParaRPr lang="en-US" dirty="0"/>
          </a:p>
          <a:p>
            <a:pPr eaLnBrk="1" hangingPunct="1">
              <a:buClr>
                <a:srgbClr val="CC0000"/>
              </a:buClr>
              <a:buFont typeface="Wingdings" charset="2"/>
              <a:buChar char="§"/>
              <a:defRPr/>
            </a:pPr>
            <a:r>
              <a:rPr lang="en-US" sz="1800" dirty="0"/>
              <a:t>To change the school name in the footer, go to the </a:t>
            </a:r>
            <a:r>
              <a:rPr lang="en-US" sz="1800" b="1" dirty="0"/>
              <a:t>View</a:t>
            </a:r>
            <a:r>
              <a:rPr lang="en-US" sz="1800" dirty="0"/>
              <a:t> drop-down menu and select </a:t>
            </a:r>
            <a:r>
              <a:rPr lang="en-US" sz="1800" b="1" dirty="0"/>
              <a:t>Master</a:t>
            </a:r>
            <a:r>
              <a:rPr lang="en-US" sz="1800" dirty="0"/>
              <a:t>, then </a:t>
            </a:r>
            <a:r>
              <a:rPr lang="en-US" sz="1800" b="1" dirty="0"/>
              <a:t>Slide Master</a:t>
            </a:r>
            <a:r>
              <a:rPr lang="en-US" sz="1800" dirty="0"/>
              <a:t>. Click on “School/college name here” and update accordingly. </a:t>
            </a:r>
          </a:p>
          <a:p>
            <a:pPr lvl="1" eaLnBrk="1" hangingPunct="1">
              <a:buClr>
                <a:srgbClr val="CC0000"/>
              </a:buClr>
              <a:buFont typeface="Wingdings" charset="2"/>
              <a:buChar char="§"/>
              <a:defRPr/>
            </a:pPr>
            <a:r>
              <a:rPr lang="en-US" dirty="0"/>
              <a:t>Please note: To appear on all slides of your presentation, this change must be made on both of the first two slides of the master.</a:t>
            </a:r>
          </a:p>
          <a:p>
            <a:pPr lvl="1" eaLnBrk="1" hangingPunct="1">
              <a:buClr>
                <a:srgbClr val="CC0000"/>
              </a:buClr>
              <a:buFont typeface="Wingdings" charset="2"/>
              <a:buChar char="§"/>
              <a:defRPr/>
            </a:pPr>
            <a:endParaRPr lang="en-US" altLang="en-US" dirty="0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8C5ABBE5-C171-BF4E-9C07-76830C124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60575" y="-6762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altLang="en-US">
              <a:latin typeface="Arial" charset="0"/>
              <a:ea typeface="Osaka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"/>
      </a:majorFont>
      <a:minorFont>
        <a:latin typeface="Arial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Osak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Osaka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2004:Templates:Presentations:Designs:Blank Presentation</Template>
  <TotalTime>213</TotalTime>
  <Words>131</Words>
  <Application>Microsoft Macintosh PowerPoint</Application>
  <PresentationFormat>On-screen Show (4:3)</PresentationFormat>
  <Paragraphs>11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 Bold</vt:lpstr>
      <vt:lpstr>Wingdings</vt:lpstr>
      <vt:lpstr>Blank Presentation</vt:lpstr>
      <vt:lpstr>Presentation Title</vt:lpstr>
      <vt:lpstr>Editing this Template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Cacase, Andrea</cp:lastModifiedBy>
  <cp:revision>28</cp:revision>
  <cp:lastPrinted>2018-05-31T15:51:35Z</cp:lastPrinted>
  <dcterms:created xsi:type="dcterms:W3CDTF">2008-01-28T19:49:47Z</dcterms:created>
  <dcterms:modified xsi:type="dcterms:W3CDTF">2020-03-24T18:12:27Z</dcterms:modified>
</cp:coreProperties>
</file>