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3" roundtripDataSignature="AMtx7mh8H670ltRBa2XWmPM+T/qwMuJ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/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609600" y="735500"/>
            <a:ext cx="70752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EC504 Project Proposal: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Tree Algorithms and Applications</a:t>
            </a:r>
            <a:endParaRPr sz="3000"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609600" y="2663200"/>
            <a:ext cx="6858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Ziyan Chen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Hin Lui Shum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</a:t>
            </a:r>
            <a:r>
              <a:rPr lang="en-US" sz="1500">
                <a:solidFill>
                  <a:srgbClr val="040C28"/>
                </a:solidFill>
              </a:rPr>
              <a:t>ì</a:t>
            </a:r>
            <a:r>
              <a:rPr lang="en-US" sz="1500"/>
              <a:t>a Wilkins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Zhiqing Wang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Project Objectives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628650" y="1330150"/>
            <a:ext cx="73302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/>
              <a:t>Developing and analyzing new tree structures for enhanced data management and processing efficiency.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rgbClr val="0F0F0F"/>
                </a:solidFill>
              </a:rPr>
              <a:t>Introduction of New Tree Types ( next slides )</a:t>
            </a:r>
            <a:endParaRPr sz="1300">
              <a:solidFill>
                <a:srgbClr val="0F0F0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rgbClr val="0F0F0F"/>
                </a:solidFill>
              </a:rPr>
              <a:t>Identify Application Domains</a:t>
            </a:r>
            <a:endParaRPr sz="1300">
              <a:solidFill>
                <a:srgbClr val="0F0F0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rgbClr val="0F0F0F"/>
                </a:solidFill>
              </a:rPr>
              <a:t>Code Design and Implementation</a:t>
            </a:r>
            <a:endParaRPr sz="1300">
              <a:solidFill>
                <a:srgbClr val="0F0F0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Arial"/>
              <a:buAutoNum type="arabicPeriod"/>
            </a:pPr>
            <a:r>
              <a:rPr lang="en-US" sz="1300">
                <a:solidFill>
                  <a:srgbClr val="0F0F0F"/>
                </a:solidFill>
              </a:rPr>
              <a:t>Simulation and visualization</a:t>
            </a:r>
            <a:endParaRPr sz="1300">
              <a:solidFill>
                <a:srgbClr val="0F0F0F"/>
              </a:solidFill>
            </a:endParaRPr>
          </a:p>
          <a:p>
            <a:pPr indent="0" lvl="0" marL="1714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80" name="Google Shape;80;p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Introduction to Tree Structures</a:t>
            </a:r>
            <a:endParaRPr b="1" sz="3600"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Start from what we’ve learned: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Binary Tree, Balanced Tree, AVL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Red-Black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B-Tree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Monte Carlo Tree Search</a:t>
            </a:r>
            <a:br>
              <a:rPr lang="en-US" sz="1200"/>
            </a:b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there are more than 2 children: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KD-Tree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Special cases: Quad-Tree, Oct-Tree, (and probably 2^n Tree)</a:t>
            </a:r>
            <a:endParaRPr/>
          </a:p>
          <a:p>
            <a:pPr indent="-952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things go to linear: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Fusion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Van Emde Boas Tree</a:t>
            </a:r>
            <a:endParaRPr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89" name="Google Shape;89;p3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Tree Algorithms and Applications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abeled binary tree of size 9 and height 3, with a root node whose value is 1. The above tree is unbalanced and not sorted."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050" y="497099"/>
            <a:ext cx="1851800" cy="19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700" y="2957274"/>
            <a:ext cx="2804827" cy="18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598550" y="497100"/>
            <a:ext cx="3905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Binary Trees and Derivatives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Binary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Basic structure and properties.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Balanced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Definition and significance.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AVL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How it maintains balance; use cases.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Red-Black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Unique properties; comparison with AVL.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0884" y="2895802"/>
            <a:ext cx="2724141" cy="13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Tree Algorithms and Applications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75" y="1382600"/>
            <a:ext cx="38100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456550" y="684775"/>
            <a:ext cx="4017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Advanced Tree Structures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B-Tree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Structure, properties, and application in databases.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Monte Carlo Tree Search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Explanation and application in AI, particularly in games and decision-making algorithms.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undefined"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3000" y="2776395"/>
            <a:ext cx="5486400" cy="183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Tree Algorithms and Applications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two-dimensional k-d tree (k = 2) built from nodes a through h. Dividing planes are constructed by cycling through each coordinate and determining the median node (left). This gives rise to a tree structure (right) that, in conjunction with an input node, can then be searched recursively for a corresponding rectangular domain in physical space. The last leaf node is labeled as the best candidate for nearest neighbor and the tree is &quot; unwound &quot; to test other potential candidates. The number of nodes that need to be examined is limited to domains that overlap a hypersphere with origin at the input node and with distance to the current candidate.  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00" y="2500726"/>
            <a:ext cx="3800926" cy="18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517400" y="583325"/>
            <a:ext cx="76239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Trees with Multiple Children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KD-Tree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Structure and application in multi-dimensional search spaces.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Special Cases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Quad-Tree: Usage in spatial indexing, image processing.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Oct-Tree: Application in 3D space partitioning.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2^n Tree: Generalization and potential applications.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undefined"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275" y="692125"/>
            <a:ext cx="1851274" cy="185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8800" y="2366525"/>
            <a:ext cx="3772250" cy="216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Tree Algorithms and Applications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sualization of the sketch function.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476" y="547825"/>
            <a:ext cx="2784850" cy="194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 van Emde Boas tree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700" y="2543375"/>
            <a:ext cx="3102451" cy="205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486950" y="654375"/>
            <a:ext cx="37335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Linear Tree Structures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Fusion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Description and use in efficient searching.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Van Emde Boas Tree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Structure and application in priority queues and network optimization.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