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dc9a26a61_0_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g29dc9a26a61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g29dc9a26a61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dc9a26a61_0_3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g29dc9a26a61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g29dc9a26a61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17463"/>
            <a:ext cx="9144000" cy="2171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09600" y="2724150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10496" y="1217613"/>
            <a:ext cx="6858000" cy="971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609600" y="666750"/>
            <a:ext cx="5727247" cy="3429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type="title"/>
          </p:nvPr>
        </p:nvSpPr>
        <p:spPr>
          <a:xfrm>
            <a:off x="6477000" y="666750"/>
            <a:ext cx="2514600" cy="34290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28650" y="361950"/>
            <a:ext cx="78867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28650" y="1352550"/>
            <a:ext cx="78867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623888" y="1047750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23888" y="3187303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666750"/>
            <a:ext cx="78867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2726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2726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629841" y="147520"/>
            <a:ext cx="7886700" cy="8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629842" y="1878806"/>
            <a:ext cx="3868340" cy="2293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0" name="Google Shape;40;p6"/>
          <p:cNvSpPr txBox="1"/>
          <p:nvPr>
            <p:ph idx="4" type="body"/>
          </p:nvPr>
        </p:nvSpPr>
        <p:spPr>
          <a:xfrm>
            <a:off x="4629150" y="1878807"/>
            <a:ext cx="3887391" cy="2293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555625" y="666750"/>
            <a:ext cx="78867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623979" y="590550"/>
            <a:ext cx="2949178" cy="11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3887391" y="892969"/>
            <a:ext cx="4629150" cy="327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100"/>
              <a:buChar char="▪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▪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▪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629841" y="1695451"/>
            <a:ext cx="2949178" cy="24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Trustees Presentation</a:t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629841" y="438150"/>
            <a:ext cx="2949178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/>
          <p:nvPr>
            <p:ph idx="2" type="pic"/>
          </p:nvPr>
        </p:nvSpPr>
        <p:spPr>
          <a:xfrm>
            <a:off x="3887391" y="740569"/>
            <a:ext cx="4629150" cy="3278981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629841" y="1543051"/>
            <a:ext cx="2949178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666750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762125"/>
            <a:ext cx="7886700" cy="218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1588" y="-4763"/>
            <a:ext cx="9144000" cy="368301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555625" y="4433888"/>
            <a:ext cx="46640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School/college name here</a:t>
            </a:r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00950" y="4341813"/>
            <a:ext cx="914400" cy="411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609600" y="854900"/>
            <a:ext cx="68580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EC504 Project Proposal: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Tree Algorithms and Applications</a:t>
            </a:r>
            <a:endParaRPr sz="2600"/>
          </a:p>
        </p:txBody>
      </p:sp>
      <p:sp>
        <p:nvSpPr>
          <p:cNvPr id="72" name="Google Shape;72;p12"/>
          <p:cNvSpPr txBox="1"/>
          <p:nvPr>
            <p:ph idx="1" type="subTitle"/>
          </p:nvPr>
        </p:nvSpPr>
        <p:spPr>
          <a:xfrm>
            <a:off x="609600" y="2668275"/>
            <a:ext cx="68580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Ziyan Chen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Hin Lui Shum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J</a:t>
            </a:r>
            <a:r>
              <a:rPr lang="en-US" sz="1500">
                <a:solidFill>
                  <a:srgbClr val="040C28"/>
                </a:solidFill>
              </a:rPr>
              <a:t>ì</a:t>
            </a:r>
            <a:r>
              <a:rPr lang="en-US" sz="1500"/>
              <a:t>a Wilkins 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Zhiqing Wang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628650" y="361950"/>
            <a:ext cx="7886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Project Objectives</a:t>
            </a:r>
            <a:endParaRPr/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628650" y="1172900"/>
            <a:ext cx="78867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Developing and analyzing new tree structures for enhanced data management and processing efficiency.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Introduction of New Tree Types ( next slides )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Identify Application Domains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Code Design and Implementation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Simulation and visualization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7145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None/>
            </a:pPr>
            <a:r>
              <a:t/>
            </a:r>
            <a:endParaRPr sz="1200"/>
          </a:p>
        </p:txBody>
      </p:sp>
      <p:sp>
        <p:nvSpPr>
          <p:cNvPr id="80" name="Google Shape;80;p13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Tree Algorithms and </a:t>
            </a:r>
            <a:r>
              <a:rPr lang="en-US" sz="1200">
                <a:solidFill>
                  <a:schemeClr val="lt1"/>
                </a:solidFill>
              </a:rPr>
              <a:t>A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pplications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628650" y="361950"/>
            <a:ext cx="78867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</a:rPr>
              <a:t>Introduction to Tree Structures</a:t>
            </a:r>
            <a:endParaRPr b="1" sz="3600"/>
          </a:p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628650" y="1172900"/>
            <a:ext cx="78867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Start from what we’ve learned: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Binary Tree, Balanced Tree, AVL Tree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Red-Black Tree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B-Tree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Monte Carlo Tree Search</a:t>
            </a:r>
            <a:br>
              <a:rPr lang="en-US" sz="1200"/>
            </a:br>
            <a:endParaRPr sz="12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When there are more than 2 children: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KD-Tree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Special cases: Quad-Tree, Oct-Tree, (and probably 2^n Tree)</a:t>
            </a:r>
            <a:endParaRPr/>
          </a:p>
          <a:p>
            <a:pPr indent="-952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00"/>
              </a:buClr>
              <a:buSzPts val="1200"/>
              <a:buNone/>
            </a:pPr>
            <a:r>
              <a:t/>
            </a:r>
            <a:endParaRPr sz="12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When things go to linear: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Fusion Tree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Char char="▪"/>
            </a:pPr>
            <a:r>
              <a:rPr lang="en-US" sz="1200"/>
              <a:t>Van Emde Boas Tree</a:t>
            </a:r>
            <a:endParaRPr/>
          </a:p>
          <a:p>
            <a:pPr indent="-952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C0000"/>
              </a:buClr>
              <a:buSzPts val="1200"/>
              <a:buNone/>
            </a:pPr>
            <a:r>
              <a:t/>
            </a:r>
            <a:endParaRPr sz="1200"/>
          </a:p>
        </p:txBody>
      </p:sp>
      <p:sp>
        <p:nvSpPr>
          <p:cNvPr id="89" name="Google Shape;89;p14"/>
          <p:cNvSpPr/>
          <p:nvPr/>
        </p:nvSpPr>
        <p:spPr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Tree Algorithms and </a:t>
            </a:r>
            <a:r>
              <a:rPr lang="en-US" sz="1200">
                <a:solidFill>
                  <a:schemeClr val="lt1"/>
                </a:solidFill>
              </a:rPr>
              <a:t>A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pplications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Binary Tree, Balanced Tree Illustration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labeled binary tree of size 9 and height 3, with a root node whose value is 1. The above tree is unbalanced and not sorted."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7050" y="497099"/>
            <a:ext cx="1851800" cy="196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fined" id="99" name="Google Shape;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8700" y="2957274"/>
            <a:ext cx="2804827" cy="1804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598550" y="497100"/>
            <a:ext cx="3905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 Trees and Derivatives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 Tree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 structure and properties.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Balanced Tree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Definition and significance.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AVL Tree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it maintains balance; use cases.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Red-Black Tree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Unique properties; comparison with AVL.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0884" y="2895802"/>
            <a:ext cx="2724141" cy="135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Red-Black Tree, B Tree Illustration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5375" y="1382600"/>
            <a:ext cx="38100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456550" y="684775"/>
            <a:ext cx="40173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Advanced Tree Structures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B-Tree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Structure, properties, and application in databases.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Monte Carlo Tree Search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Explanation and application in AI, particularly in games and decision-making algorithms.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descr="undefined" id="111" name="Google Shape;11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3000" y="2776395"/>
            <a:ext cx="5486400" cy="1832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-1544638" y="-506413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KD-Tree Illustration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An example two-dimensional k-d tree (k = 2) built from nodes a through h. Dividing planes are constructed by cycling through each coordinate and determining the median node (left). This gives rise to a tree structure (right) that, in conjunction with an input node, can then be searched recursively for a corresponding rectangular domain in physical space. The last leaf node is labeled as the best candidate for nearest neighbor and the tree is &quot; unwound &quot; to test other potential candidates. The number of nodes that need to be examined is limited to domains that overlap a hypersphere with origin at the input node and with distance to the current candidate.  "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200" y="2500726"/>
            <a:ext cx="3800926" cy="185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517400" y="583325"/>
            <a:ext cx="7623900" cy="2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Trees with Multiple Children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KD-Tree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Structure and application in multi-dimensional search spaces.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Special Cases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Quad-Tree: Usage in spatial indexing, image processing.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Oct-Tree: Application in 3D space partitioning.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2^n Tree: Generalization and potential applications.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descr="undefined" id="121" name="Google Shape;1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3275" y="692125"/>
            <a:ext cx="1851274" cy="1851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fined" id="122" name="Google Shape;12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8800" y="2366525"/>
            <a:ext cx="3772250" cy="2166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Fusion Tree &amp; Van Emde Boas Tree Illustration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isualization of the sketch function."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4476" y="547825"/>
            <a:ext cx="2784850" cy="194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ample van Emde Boas tree"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4700" y="2543375"/>
            <a:ext cx="3102451" cy="205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486950" y="654375"/>
            <a:ext cx="3733500" cy="24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 Tree Structures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Fusion Tree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Description and use in efficient searching.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Van Emde Boas Tree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Structure and application in priority queues and network optimization.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