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59" r:id="rId4"/>
    <p:sldId id="260" r:id="rId5"/>
    <p:sldId id="261" r:id="rId6"/>
    <p:sldId id="271" r:id="rId7"/>
    <p:sldId id="262" r:id="rId8"/>
    <p:sldId id="263" r:id="rId9"/>
    <p:sldId id="267" r:id="rId10"/>
    <p:sldId id="268" r:id="rId11"/>
    <p:sldId id="269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2D9"/>
    <a:srgbClr val="F58220"/>
    <a:srgbClr val="D4B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8E48D-2E6C-50F9-84EA-7650F00E1EB9}" v="18" dt="2024-07-01T13:14:14.804"/>
    <p1510:client id="{92C2F5DC-6AC3-4272-947E-D67D05B4DA51}" v="83" dt="2024-07-01T12:47:45.5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e Elkins" userId="7a05dde5-5691-4392-a25e-4b3210599aeb" providerId="ADAL" clId="{92C2F5DC-6AC3-4272-947E-D67D05B4DA51}"/>
    <pc:docChg chg="undo custSel addSld delSld modSld modMainMaster">
      <pc:chgData name="Jude Elkins" userId="7a05dde5-5691-4392-a25e-4b3210599aeb" providerId="ADAL" clId="{92C2F5DC-6AC3-4272-947E-D67D05B4DA51}" dt="2024-07-01T12:48:30.450" v="3988" actId="1076"/>
      <pc:docMkLst>
        <pc:docMk/>
      </pc:docMkLst>
      <pc:sldChg chg="modSp mod">
        <pc:chgData name="Jude Elkins" userId="7a05dde5-5691-4392-a25e-4b3210599aeb" providerId="ADAL" clId="{92C2F5DC-6AC3-4272-947E-D67D05B4DA51}" dt="2024-06-27T16:41:08.033" v="18" actId="20577"/>
        <pc:sldMkLst>
          <pc:docMk/>
          <pc:sldMk cId="2835071312" sldId="256"/>
        </pc:sldMkLst>
        <pc:spChg chg="mod">
          <ac:chgData name="Jude Elkins" userId="7a05dde5-5691-4392-a25e-4b3210599aeb" providerId="ADAL" clId="{92C2F5DC-6AC3-4272-947E-D67D05B4DA51}" dt="2024-06-27T16:41:08.033" v="18" actId="20577"/>
          <ac:spMkLst>
            <pc:docMk/>
            <pc:sldMk cId="2835071312" sldId="256"/>
            <ac:spMk id="2" creationId="{2E699A56-4CAF-FC8D-8D09-DB4000A1BAAD}"/>
          </ac:spMkLst>
        </pc:spChg>
      </pc:sldChg>
      <pc:sldChg chg="addSp delSp modSp del mod setBg addAnim">
        <pc:chgData name="Jude Elkins" userId="7a05dde5-5691-4392-a25e-4b3210599aeb" providerId="ADAL" clId="{92C2F5DC-6AC3-4272-947E-D67D05B4DA51}" dt="2024-06-28T12:53:23.643" v="2812" actId="47"/>
        <pc:sldMkLst>
          <pc:docMk/>
          <pc:sldMk cId="955375996" sldId="257"/>
        </pc:sldMkLst>
        <pc:spChg chg="mod ord">
          <ac:chgData name="Jude Elkins" userId="7a05dde5-5691-4392-a25e-4b3210599aeb" providerId="ADAL" clId="{92C2F5DC-6AC3-4272-947E-D67D05B4DA51}" dt="2024-06-27T20:11:19.459" v="2716" actId="26606"/>
          <ac:spMkLst>
            <pc:docMk/>
            <pc:sldMk cId="955375996" sldId="257"/>
            <ac:spMk id="2" creationId="{55EF778E-F501-62AE-1628-68F2A92D5E56}"/>
          </ac:spMkLst>
        </pc:spChg>
        <pc:spChg chg="add del">
          <ac:chgData name="Jude Elkins" userId="7a05dde5-5691-4392-a25e-4b3210599aeb" providerId="ADAL" clId="{92C2F5DC-6AC3-4272-947E-D67D05B4DA51}" dt="2024-06-27T16:49:54.165" v="30" actId="26606"/>
          <ac:spMkLst>
            <pc:docMk/>
            <pc:sldMk cId="955375996" sldId="257"/>
            <ac:spMk id="1031" creationId="{9B7AD9F6-8CE7-4299-8FC6-328F4DCD3FF9}"/>
          </ac:spMkLst>
        </pc:spChg>
        <pc:spChg chg="add del">
          <ac:chgData name="Jude Elkins" userId="7a05dde5-5691-4392-a25e-4b3210599aeb" providerId="ADAL" clId="{92C2F5DC-6AC3-4272-947E-D67D05B4DA51}" dt="2024-06-27T16:49:54.165" v="30" actId="26606"/>
          <ac:spMkLst>
            <pc:docMk/>
            <pc:sldMk cId="955375996" sldId="257"/>
            <ac:spMk id="1033" creationId="{F49775AF-8896-43EE-92C6-83497D6DC56F}"/>
          </ac:spMkLst>
        </pc:spChg>
        <pc:spChg chg="add del">
          <ac:chgData name="Jude Elkins" userId="7a05dde5-5691-4392-a25e-4b3210599aeb" providerId="ADAL" clId="{92C2F5DC-6AC3-4272-947E-D67D05B4DA51}" dt="2024-06-27T16:49:50.499" v="27" actId="26606"/>
          <ac:spMkLst>
            <pc:docMk/>
            <pc:sldMk cId="955375996" sldId="257"/>
            <ac:spMk id="1038" creationId="{A9607B8D-5A6C-4ECB-9047-3836C51C14F0}"/>
          </ac:spMkLst>
        </pc:spChg>
        <pc:spChg chg="add del">
          <ac:chgData name="Jude Elkins" userId="7a05dde5-5691-4392-a25e-4b3210599aeb" providerId="ADAL" clId="{92C2F5DC-6AC3-4272-947E-D67D05B4DA51}" dt="2024-06-27T16:49:50.499" v="27" actId="26606"/>
          <ac:spMkLst>
            <pc:docMk/>
            <pc:sldMk cId="955375996" sldId="257"/>
            <ac:spMk id="1040" creationId="{CA84D6C4-24A3-44DC-9607-566CF5A2227A}"/>
          </ac:spMkLst>
        </pc:spChg>
        <pc:spChg chg="add del">
          <ac:chgData name="Jude Elkins" userId="7a05dde5-5691-4392-a25e-4b3210599aeb" providerId="ADAL" clId="{92C2F5DC-6AC3-4272-947E-D67D05B4DA51}" dt="2024-06-27T16:49:50.499" v="27" actId="26606"/>
          <ac:spMkLst>
            <pc:docMk/>
            <pc:sldMk cId="955375996" sldId="257"/>
            <ac:spMk id="1042" creationId="{72F7300B-53A6-4A16-AA84-78597664F02E}"/>
          </ac:spMkLst>
        </pc:spChg>
        <pc:spChg chg="add del">
          <ac:chgData name="Jude Elkins" userId="7a05dde5-5691-4392-a25e-4b3210599aeb" providerId="ADAL" clId="{92C2F5DC-6AC3-4272-947E-D67D05B4DA51}" dt="2024-06-27T16:49:54.165" v="29" actId="26606"/>
          <ac:spMkLst>
            <pc:docMk/>
            <pc:sldMk cId="955375996" sldId="257"/>
            <ac:spMk id="1044" creationId="{08C9B587-E65E-4B52-B37C-ABEBB6E87928}"/>
          </ac:spMkLst>
        </pc:spChg>
        <pc:spChg chg="add del">
          <ac:chgData name="Jude Elkins" userId="7a05dde5-5691-4392-a25e-4b3210599aeb" providerId="ADAL" clId="{92C2F5DC-6AC3-4272-947E-D67D05B4DA51}" dt="2024-06-27T16:49:54.165" v="29" actId="26606"/>
          <ac:spMkLst>
            <pc:docMk/>
            <pc:sldMk cId="955375996" sldId="257"/>
            <ac:spMk id="1045" creationId="{E91DC736-0EF8-4F87-9146-EBF1D2EE4D3D}"/>
          </ac:spMkLst>
        </pc:spChg>
        <pc:spChg chg="add del">
          <ac:chgData name="Jude Elkins" userId="7a05dde5-5691-4392-a25e-4b3210599aeb" providerId="ADAL" clId="{92C2F5DC-6AC3-4272-947E-D67D05B4DA51}" dt="2024-06-27T16:49:54.165" v="29" actId="26606"/>
          <ac:spMkLst>
            <pc:docMk/>
            <pc:sldMk cId="955375996" sldId="257"/>
            <ac:spMk id="1046" creationId="{097CD68E-23E3-4007-8847-CD0944C4F7BE}"/>
          </ac:spMkLst>
        </pc:spChg>
        <pc:spChg chg="add del">
          <ac:chgData name="Jude Elkins" userId="7a05dde5-5691-4392-a25e-4b3210599aeb" providerId="ADAL" clId="{92C2F5DC-6AC3-4272-947E-D67D05B4DA51}" dt="2024-06-27T16:49:54.165" v="29" actId="26606"/>
          <ac:spMkLst>
            <pc:docMk/>
            <pc:sldMk cId="955375996" sldId="257"/>
            <ac:spMk id="1047" creationId="{AF2F604E-43BE-4DC3-B983-E071523364F8}"/>
          </ac:spMkLst>
        </pc:spChg>
        <pc:spChg chg="add del">
          <ac:chgData name="Jude Elkins" userId="7a05dde5-5691-4392-a25e-4b3210599aeb" providerId="ADAL" clId="{92C2F5DC-6AC3-4272-947E-D67D05B4DA51}" dt="2024-06-27T17:08:05.141" v="288" actId="26606"/>
          <ac:spMkLst>
            <pc:docMk/>
            <pc:sldMk cId="955375996" sldId="257"/>
            <ac:spMk id="1049" creationId="{B5A8AFA4-5C32-4100-9C6D-839A47E15FA0}"/>
          </ac:spMkLst>
        </pc:spChg>
        <pc:spChg chg="add del">
          <ac:chgData name="Jude Elkins" userId="7a05dde5-5691-4392-a25e-4b3210599aeb" providerId="ADAL" clId="{92C2F5DC-6AC3-4272-947E-D67D05B4DA51}" dt="2024-06-27T17:08:05.141" v="288" actId="26606"/>
          <ac:spMkLst>
            <pc:docMk/>
            <pc:sldMk cId="955375996" sldId="257"/>
            <ac:spMk id="1050" creationId="{96B5F253-7949-47C2-9DBD-1570ECDA2296}"/>
          </ac:spMkLst>
        </pc:spChg>
        <pc:spChg chg="add del">
          <ac:chgData name="Jude Elkins" userId="7a05dde5-5691-4392-a25e-4b3210599aeb" providerId="ADAL" clId="{92C2F5DC-6AC3-4272-947E-D67D05B4DA51}" dt="2024-06-27T17:08:03.482" v="285" actId="26606"/>
          <ac:spMkLst>
            <pc:docMk/>
            <pc:sldMk cId="955375996" sldId="257"/>
            <ac:spMk id="1052" creationId="{B5A8AFA4-5C32-4100-9C6D-839A47E15FA0}"/>
          </ac:spMkLst>
        </pc:spChg>
        <pc:spChg chg="add del">
          <ac:chgData name="Jude Elkins" userId="7a05dde5-5691-4392-a25e-4b3210599aeb" providerId="ADAL" clId="{92C2F5DC-6AC3-4272-947E-D67D05B4DA51}" dt="2024-06-27T17:08:03.482" v="285" actId="26606"/>
          <ac:spMkLst>
            <pc:docMk/>
            <pc:sldMk cId="955375996" sldId="257"/>
            <ac:spMk id="1053" creationId="{96B5F253-7949-47C2-9DBD-1570ECDA2296}"/>
          </ac:spMkLst>
        </pc:spChg>
        <pc:spChg chg="add del">
          <ac:chgData name="Jude Elkins" userId="7a05dde5-5691-4392-a25e-4b3210599aeb" providerId="ADAL" clId="{92C2F5DC-6AC3-4272-947E-D67D05B4DA51}" dt="2024-06-27T17:03:16.937" v="37" actId="26606"/>
          <ac:spMkLst>
            <pc:docMk/>
            <pc:sldMk cId="955375996" sldId="257"/>
            <ac:spMk id="1055" creationId="{0671A8AE-40A1-4631-A6B8-581AFF065482}"/>
          </ac:spMkLst>
        </pc:spChg>
        <pc:spChg chg="add del">
          <ac:chgData name="Jude Elkins" userId="7a05dde5-5691-4392-a25e-4b3210599aeb" providerId="ADAL" clId="{92C2F5DC-6AC3-4272-947E-D67D05B4DA51}" dt="2024-06-27T17:08:05.134" v="287" actId="26606"/>
          <ac:spMkLst>
            <pc:docMk/>
            <pc:sldMk cId="955375996" sldId="257"/>
            <ac:spMk id="1056" creationId="{8B646C36-EEEC-4D52-8E8E-206F4CD8A3DA}"/>
          </ac:spMkLst>
        </pc:spChg>
        <pc:spChg chg="add del">
          <ac:chgData name="Jude Elkins" userId="7a05dde5-5691-4392-a25e-4b3210599aeb" providerId="ADAL" clId="{92C2F5DC-6AC3-4272-947E-D67D05B4DA51}" dt="2024-06-27T17:03:16.937" v="37" actId="26606"/>
          <ac:spMkLst>
            <pc:docMk/>
            <pc:sldMk cId="955375996" sldId="257"/>
            <ac:spMk id="1057" creationId="{AB58EF07-17C2-48CF-ABB0-EEF1F17CB8F0}"/>
          </ac:spMkLst>
        </pc:spChg>
        <pc:spChg chg="add del">
          <ac:chgData name="Jude Elkins" userId="7a05dde5-5691-4392-a25e-4b3210599aeb" providerId="ADAL" clId="{92C2F5DC-6AC3-4272-947E-D67D05B4DA51}" dt="2024-06-27T17:03:16.937" v="37" actId="26606"/>
          <ac:spMkLst>
            <pc:docMk/>
            <pc:sldMk cId="955375996" sldId="257"/>
            <ac:spMk id="1059" creationId="{AF2F604E-43BE-4DC3-B983-E071523364F8}"/>
          </ac:spMkLst>
        </pc:spChg>
        <pc:spChg chg="add del">
          <ac:chgData name="Jude Elkins" userId="7a05dde5-5691-4392-a25e-4b3210599aeb" providerId="ADAL" clId="{92C2F5DC-6AC3-4272-947E-D67D05B4DA51}" dt="2024-06-27T17:03:16.937" v="37" actId="26606"/>
          <ac:spMkLst>
            <pc:docMk/>
            <pc:sldMk cId="955375996" sldId="257"/>
            <ac:spMk id="1061" creationId="{08C9B587-E65E-4B52-B37C-ABEBB6E87928}"/>
          </ac:spMkLst>
        </pc:spChg>
        <pc:spChg chg="add del">
          <ac:chgData name="Jude Elkins" userId="7a05dde5-5691-4392-a25e-4b3210599aeb" providerId="ADAL" clId="{92C2F5DC-6AC3-4272-947E-D67D05B4DA51}" dt="2024-06-27T17:08:05.134" v="287" actId="26606"/>
          <ac:spMkLst>
            <pc:docMk/>
            <pc:sldMk cId="955375996" sldId="257"/>
            <ac:spMk id="1063" creationId="{4FB204DF-284E-45F6-A017-79A4DF57BCCB}"/>
          </ac:spMkLst>
        </pc:spChg>
        <pc:spChg chg="add del">
          <ac:chgData name="Jude Elkins" userId="7a05dde5-5691-4392-a25e-4b3210599aeb" providerId="ADAL" clId="{92C2F5DC-6AC3-4272-947E-D67D05B4DA51}" dt="2024-06-27T17:08:05.134" v="287" actId="26606"/>
          <ac:spMkLst>
            <pc:docMk/>
            <pc:sldMk cId="955375996" sldId="257"/>
            <ac:spMk id="1064" creationId="{D6CA2F4C-8E9E-4BCD-B6E8-A68A311CA651}"/>
          </ac:spMkLst>
        </pc:spChg>
        <pc:spChg chg="add del">
          <ac:chgData name="Jude Elkins" userId="7a05dde5-5691-4392-a25e-4b3210599aeb" providerId="ADAL" clId="{92C2F5DC-6AC3-4272-947E-D67D05B4DA51}" dt="2024-06-27T17:08:05.134" v="287" actId="26606"/>
          <ac:spMkLst>
            <pc:docMk/>
            <pc:sldMk cId="955375996" sldId="257"/>
            <ac:spMk id="1065" creationId="{96FD6442-EB7D-4992-8D41-0B7FFDCB43E1}"/>
          </ac:spMkLst>
        </pc:spChg>
        <pc:spChg chg="add del">
          <ac:chgData name="Jude Elkins" userId="7a05dde5-5691-4392-a25e-4b3210599aeb" providerId="ADAL" clId="{92C2F5DC-6AC3-4272-947E-D67D05B4DA51}" dt="2024-06-27T17:08:05.134" v="287" actId="26606"/>
          <ac:spMkLst>
            <pc:docMk/>
            <pc:sldMk cId="955375996" sldId="257"/>
            <ac:spMk id="1074" creationId="{4D1A5E71-B6B6-486A-8CDC-C7ABD9B903F6}"/>
          </ac:spMkLst>
        </pc:spChg>
        <pc:spChg chg="add del">
          <ac:chgData name="Jude Elkins" userId="7a05dde5-5691-4392-a25e-4b3210599aeb" providerId="ADAL" clId="{92C2F5DC-6AC3-4272-947E-D67D05B4DA51}" dt="2024-06-27T17:08:05.134" v="287" actId="26606"/>
          <ac:spMkLst>
            <pc:docMk/>
            <pc:sldMk cId="955375996" sldId="257"/>
            <ac:spMk id="1076" creationId="{6004781B-698F-46D5-AADD-8AE9211719D8}"/>
          </ac:spMkLst>
        </pc:spChg>
        <pc:spChg chg="add del">
          <ac:chgData name="Jude Elkins" userId="7a05dde5-5691-4392-a25e-4b3210599aeb" providerId="ADAL" clId="{92C2F5DC-6AC3-4272-947E-D67D05B4DA51}" dt="2024-06-27T17:08:22.243" v="292" actId="26606"/>
          <ac:spMkLst>
            <pc:docMk/>
            <pc:sldMk cId="955375996" sldId="257"/>
            <ac:spMk id="1078" creationId="{22A397E7-BF60-45B2-84C7-B074B76C37A7}"/>
          </ac:spMkLst>
        </pc:spChg>
        <pc:spChg chg="add del">
          <ac:chgData name="Jude Elkins" userId="7a05dde5-5691-4392-a25e-4b3210599aeb" providerId="ADAL" clId="{92C2F5DC-6AC3-4272-947E-D67D05B4DA51}" dt="2024-06-27T17:08:22.243" v="292" actId="26606"/>
          <ac:spMkLst>
            <pc:docMk/>
            <pc:sldMk cId="955375996" sldId="257"/>
            <ac:spMk id="1079" creationId="{890DEF05-784E-4B61-89E4-04C4ECF4E5A0}"/>
          </ac:spMkLst>
        </pc:spChg>
        <pc:spChg chg="add del">
          <ac:chgData name="Jude Elkins" userId="7a05dde5-5691-4392-a25e-4b3210599aeb" providerId="ADAL" clId="{92C2F5DC-6AC3-4272-947E-D67D05B4DA51}" dt="2024-06-27T17:08:22.228" v="291" actId="26606"/>
          <ac:spMkLst>
            <pc:docMk/>
            <pc:sldMk cId="955375996" sldId="257"/>
            <ac:spMk id="1085" creationId="{BA79A7CF-01AF-4178-9369-94E0C90EB046}"/>
          </ac:spMkLst>
        </pc:spChg>
        <pc:spChg chg="add del">
          <ac:chgData name="Jude Elkins" userId="7a05dde5-5691-4392-a25e-4b3210599aeb" providerId="ADAL" clId="{92C2F5DC-6AC3-4272-947E-D67D05B4DA51}" dt="2024-06-27T17:08:22.228" v="291" actId="26606"/>
          <ac:spMkLst>
            <pc:docMk/>
            <pc:sldMk cId="955375996" sldId="257"/>
            <ac:spMk id="1087" creationId="{99413ED5-9ED4-4772-BCE4-2BCAE6B12E35}"/>
          </ac:spMkLst>
        </pc:spChg>
        <pc:spChg chg="add del">
          <ac:chgData name="Jude Elkins" userId="7a05dde5-5691-4392-a25e-4b3210599aeb" providerId="ADAL" clId="{92C2F5DC-6AC3-4272-947E-D67D05B4DA51}" dt="2024-06-27T17:08:22.228" v="291" actId="26606"/>
          <ac:spMkLst>
            <pc:docMk/>
            <pc:sldMk cId="955375996" sldId="257"/>
            <ac:spMk id="1089" creationId="{04357C93-F0CB-4A1C-8F77-4E9063789819}"/>
          </ac:spMkLst>
        </pc:spChg>
        <pc:spChg chg="add del">
          <ac:chgData name="Jude Elkins" userId="7a05dde5-5691-4392-a25e-4b3210599aeb" providerId="ADAL" clId="{92C2F5DC-6AC3-4272-947E-D67D05B4DA51}" dt="2024-06-27T17:08:22.228" v="291" actId="26606"/>
          <ac:spMkLst>
            <pc:docMk/>
            <pc:sldMk cId="955375996" sldId="257"/>
            <ac:spMk id="1091" creationId="{90F533E9-6690-41A8-A372-4C6C622D028D}"/>
          </ac:spMkLst>
        </pc:spChg>
        <pc:spChg chg="add del">
          <ac:chgData name="Jude Elkins" userId="7a05dde5-5691-4392-a25e-4b3210599aeb" providerId="ADAL" clId="{92C2F5DC-6AC3-4272-947E-D67D05B4DA51}" dt="2024-06-27T20:11:12.953" v="2715" actId="26606"/>
          <ac:spMkLst>
            <pc:docMk/>
            <pc:sldMk cId="955375996" sldId="257"/>
            <ac:spMk id="1093" creationId="{657F69E0-C4B0-4BEC-A689-4F8D877F05D4}"/>
          </ac:spMkLst>
        </pc:spChg>
        <pc:spChg chg="add del">
          <ac:chgData name="Jude Elkins" userId="7a05dde5-5691-4392-a25e-4b3210599aeb" providerId="ADAL" clId="{92C2F5DC-6AC3-4272-947E-D67D05B4DA51}" dt="2024-06-27T20:11:12.953" v="2715" actId="26606"/>
          <ac:spMkLst>
            <pc:docMk/>
            <pc:sldMk cId="955375996" sldId="257"/>
            <ac:spMk id="1094" creationId="{9F6380B4-6A1C-481E-8408-B4E6C75B9B81}"/>
          </ac:spMkLst>
        </pc:spChg>
        <pc:spChg chg="add del">
          <ac:chgData name="Jude Elkins" userId="7a05dde5-5691-4392-a25e-4b3210599aeb" providerId="ADAL" clId="{92C2F5DC-6AC3-4272-947E-D67D05B4DA51}" dt="2024-06-27T20:11:19.459" v="2716" actId="26606"/>
          <ac:spMkLst>
            <pc:docMk/>
            <pc:sldMk cId="955375996" sldId="257"/>
            <ac:spMk id="1099" creationId="{E91DC736-0EF8-4F87-9146-EBF1D2EE4D3D}"/>
          </ac:spMkLst>
        </pc:spChg>
        <pc:spChg chg="add del">
          <ac:chgData name="Jude Elkins" userId="7a05dde5-5691-4392-a25e-4b3210599aeb" providerId="ADAL" clId="{92C2F5DC-6AC3-4272-947E-D67D05B4DA51}" dt="2024-06-27T20:11:19.459" v="2716" actId="26606"/>
          <ac:spMkLst>
            <pc:docMk/>
            <pc:sldMk cId="955375996" sldId="257"/>
            <ac:spMk id="1101" creationId="{097CD68E-23E3-4007-8847-CD0944C4F7BE}"/>
          </ac:spMkLst>
        </pc:spChg>
        <pc:spChg chg="add del">
          <ac:chgData name="Jude Elkins" userId="7a05dde5-5691-4392-a25e-4b3210599aeb" providerId="ADAL" clId="{92C2F5DC-6AC3-4272-947E-D67D05B4DA51}" dt="2024-06-27T20:11:19.459" v="2716" actId="26606"/>
          <ac:spMkLst>
            <pc:docMk/>
            <pc:sldMk cId="955375996" sldId="257"/>
            <ac:spMk id="1103" creationId="{AF2F604E-43BE-4DC3-B983-E071523364F8}"/>
          </ac:spMkLst>
        </pc:spChg>
        <pc:spChg chg="add del">
          <ac:chgData name="Jude Elkins" userId="7a05dde5-5691-4392-a25e-4b3210599aeb" providerId="ADAL" clId="{92C2F5DC-6AC3-4272-947E-D67D05B4DA51}" dt="2024-06-27T20:11:19.459" v="2716" actId="26606"/>
          <ac:spMkLst>
            <pc:docMk/>
            <pc:sldMk cId="955375996" sldId="257"/>
            <ac:spMk id="1105" creationId="{08C9B587-E65E-4B52-B37C-ABEBB6E87928}"/>
          </ac:spMkLst>
        </pc:spChg>
        <pc:spChg chg="add">
          <ac:chgData name="Jude Elkins" userId="7a05dde5-5691-4392-a25e-4b3210599aeb" providerId="ADAL" clId="{92C2F5DC-6AC3-4272-947E-D67D05B4DA51}" dt="2024-06-27T20:11:19.459" v="2716" actId="26606"/>
          <ac:spMkLst>
            <pc:docMk/>
            <pc:sldMk cId="955375996" sldId="257"/>
            <ac:spMk id="1110" creationId="{5DCB5928-DC7D-4612-9922-441966E15627}"/>
          </ac:spMkLst>
        </pc:spChg>
        <pc:spChg chg="add">
          <ac:chgData name="Jude Elkins" userId="7a05dde5-5691-4392-a25e-4b3210599aeb" providerId="ADAL" clId="{92C2F5DC-6AC3-4272-947E-D67D05B4DA51}" dt="2024-06-27T20:11:19.459" v="2716" actId="26606"/>
          <ac:spMkLst>
            <pc:docMk/>
            <pc:sldMk cId="955375996" sldId="257"/>
            <ac:spMk id="1112" creationId="{682C1161-1736-45EC-99B7-33F3CAE9D517}"/>
          </ac:spMkLst>
        </pc:spChg>
        <pc:spChg chg="add">
          <ac:chgData name="Jude Elkins" userId="7a05dde5-5691-4392-a25e-4b3210599aeb" providerId="ADAL" clId="{92C2F5DC-6AC3-4272-947E-D67D05B4DA51}" dt="2024-06-27T20:11:19.459" v="2716" actId="26606"/>
          <ac:spMkLst>
            <pc:docMk/>
            <pc:sldMk cId="955375996" sldId="257"/>
            <ac:spMk id="1114" creationId="{84D4DDB8-B68F-45B0-9F62-C4279996F672}"/>
          </ac:spMkLst>
        </pc:spChg>
        <pc:spChg chg="add">
          <ac:chgData name="Jude Elkins" userId="7a05dde5-5691-4392-a25e-4b3210599aeb" providerId="ADAL" clId="{92C2F5DC-6AC3-4272-947E-D67D05B4DA51}" dt="2024-06-27T20:11:19.459" v="2716" actId="26606"/>
          <ac:spMkLst>
            <pc:docMk/>
            <pc:sldMk cId="955375996" sldId="257"/>
            <ac:spMk id="1116" creationId="{AF2F604E-43BE-4DC3-B983-E071523364F8}"/>
          </ac:spMkLst>
        </pc:spChg>
        <pc:spChg chg="add">
          <ac:chgData name="Jude Elkins" userId="7a05dde5-5691-4392-a25e-4b3210599aeb" providerId="ADAL" clId="{92C2F5DC-6AC3-4272-947E-D67D05B4DA51}" dt="2024-06-27T20:11:19.459" v="2716" actId="26606"/>
          <ac:spMkLst>
            <pc:docMk/>
            <pc:sldMk cId="955375996" sldId="257"/>
            <ac:spMk id="1118" creationId="{08C9B587-E65E-4B52-B37C-ABEBB6E87928}"/>
          </ac:spMkLst>
        </pc:spChg>
        <pc:grpChg chg="add del">
          <ac:chgData name="Jude Elkins" userId="7a05dde5-5691-4392-a25e-4b3210599aeb" providerId="ADAL" clId="{92C2F5DC-6AC3-4272-947E-D67D05B4DA51}" dt="2024-06-27T17:08:05.134" v="287" actId="26606"/>
          <ac:grpSpMkLst>
            <pc:docMk/>
            <pc:sldMk cId="955375996" sldId="257"/>
            <ac:grpSpMk id="1060" creationId="{308C40F4-6A24-4867-B726-B552DB0807B5}"/>
          </ac:grpSpMkLst>
        </pc:grpChg>
        <pc:grpChg chg="add del">
          <ac:chgData name="Jude Elkins" userId="7a05dde5-5691-4392-a25e-4b3210599aeb" providerId="ADAL" clId="{92C2F5DC-6AC3-4272-947E-D67D05B4DA51}" dt="2024-06-27T17:08:05.134" v="287" actId="26606"/>
          <ac:grpSpMkLst>
            <pc:docMk/>
            <pc:sldMk cId="955375996" sldId="257"/>
            <ac:grpSpMk id="1067" creationId="{FB9739EB-7F66-433D-841F-AB3CD18700B7}"/>
          </ac:grpSpMkLst>
        </pc:grpChg>
        <pc:picChg chg="add del mod ord">
          <ac:chgData name="Jude Elkins" userId="7a05dde5-5691-4392-a25e-4b3210599aeb" providerId="ADAL" clId="{92C2F5DC-6AC3-4272-947E-D67D05B4DA51}" dt="2024-06-28T12:53:07.566" v="2810" actId="478"/>
          <ac:picMkLst>
            <pc:docMk/>
            <pc:sldMk cId="955375996" sldId="257"/>
            <ac:picMk id="4" creationId="{65175F7B-0BE7-8AE3-9D8E-60BBB5B3E6A4}"/>
          </ac:picMkLst>
        </pc:picChg>
        <pc:picChg chg="del">
          <ac:chgData name="Jude Elkins" userId="7a05dde5-5691-4392-a25e-4b3210599aeb" providerId="ADAL" clId="{92C2F5DC-6AC3-4272-947E-D67D05B4DA51}" dt="2024-06-27T16:41:20.269" v="19" actId="478"/>
          <ac:picMkLst>
            <pc:docMk/>
            <pc:sldMk cId="955375996" sldId="257"/>
            <ac:picMk id="1026" creationId="{7A627915-951A-C469-DAA2-C804BFC66D47}"/>
          </ac:picMkLst>
        </pc:picChg>
        <pc:cxnChg chg="add del">
          <ac:chgData name="Jude Elkins" userId="7a05dde5-5691-4392-a25e-4b3210599aeb" providerId="ADAL" clId="{92C2F5DC-6AC3-4272-947E-D67D05B4DA51}" dt="2024-06-27T17:08:22.243" v="292" actId="26606"/>
          <ac:cxnSpMkLst>
            <pc:docMk/>
            <pc:sldMk cId="955375996" sldId="257"/>
            <ac:cxnSpMk id="1080" creationId="{C41BAEC7-F7B0-4224-8B18-8F74B7D87F0B}"/>
          </ac:cxnSpMkLst>
        </pc:cxnChg>
      </pc:sldChg>
      <pc:sldChg chg="modSp del mod setBg">
        <pc:chgData name="Jude Elkins" userId="7a05dde5-5691-4392-a25e-4b3210599aeb" providerId="ADAL" clId="{92C2F5DC-6AC3-4272-947E-D67D05B4DA51}" dt="2024-06-28T12:54:37.383" v="2842" actId="47"/>
        <pc:sldMkLst>
          <pc:docMk/>
          <pc:sldMk cId="1392496669" sldId="258"/>
        </pc:sldMkLst>
        <pc:graphicFrameChg chg="mod modGraphic">
          <ac:chgData name="Jude Elkins" userId="7a05dde5-5691-4392-a25e-4b3210599aeb" providerId="ADAL" clId="{92C2F5DC-6AC3-4272-947E-D67D05B4DA51}" dt="2024-06-27T18:59:01.415" v="2035" actId="2165"/>
          <ac:graphicFrameMkLst>
            <pc:docMk/>
            <pc:sldMk cId="1392496669" sldId="258"/>
            <ac:graphicFrameMk id="2" creationId="{066B21F8-EAFF-9312-6AE2-3272A5D91AD5}"/>
          </ac:graphicFrameMkLst>
        </pc:graphicFrameChg>
      </pc:sldChg>
      <pc:sldChg chg="addSp delSp modSp mod">
        <pc:chgData name="Jude Elkins" userId="7a05dde5-5691-4392-a25e-4b3210599aeb" providerId="ADAL" clId="{92C2F5DC-6AC3-4272-947E-D67D05B4DA51}" dt="2024-06-28T14:58:29.003" v="3483" actId="1076"/>
        <pc:sldMkLst>
          <pc:docMk/>
          <pc:sldMk cId="4192382524" sldId="259"/>
        </pc:sldMkLst>
        <pc:spChg chg="mod">
          <ac:chgData name="Jude Elkins" userId="7a05dde5-5691-4392-a25e-4b3210599aeb" providerId="ADAL" clId="{92C2F5DC-6AC3-4272-947E-D67D05B4DA51}" dt="2024-06-27T17:34:43.575" v="716" actId="20577"/>
          <ac:spMkLst>
            <pc:docMk/>
            <pc:sldMk cId="4192382524" sldId="259"/>
            <ac:spMk id="2" creationId="{FA4F9FE8-0218-B20E-81D1-8784B7C7CD1B}"/>
          </ac:spMkLst>
        </pc:spChg>
        <pc:spChg chg="del">
          <ac:chgData name="Jude Elkins" userId="7a05dde5-5691-4392-a25e-4b3210599aeb" providerId="ADAL" clId="{92C2F5DC-6AC3-4272-947E-D67D05B4DA51}" dt="2024-06-27T17:08:47.175" v="293" actId="478"/>
          <ac:spMkLst>
            <pc:docMk/>
            <pc:sldMk cId="4192382524" sldId="259"/>
            <ac:spMk id="3" creationId="{C30BDCE5-E879-1937-F13C-1E9816B17F85}"/>
          </ac:spMkLst>
        </pc:spChg>
        <pc:spChg chg="mod">
          <ac:chgData name="Jude Elkins" userId="7a05dde5-5691-4392-a25e-4b3210599aeb" providerId="ADAL" clId="{92C2F5DC-6AC3-4272-947E-D67D05B4DA51}" dt="2024-06-27T17:34:14.985" v="690" actId="20577"/>
          <ac:spMkLst>
            <pc:docMk/>
            <pc:sldMk cId="4192382524" sldId="259"/>
            <ac:spMk id="4" creationId="{CE998CE5-8E05-4652-27A8-99DBEC9394D1}"/>
          </ac:spMkLst>
        </pc:spChg>
        <pc:spChg chg="del mod">
          <ac:chgData name="Jude Elkins" userId="7a05dde5-5691-4392-a25e-4b3210599aeb" providerId="ADAL" clId="{92C2F5DC-6AC3-4272-947E-D67D05B4DA51}" dt="2024-06-27T17:08:52.004" v="295" actId="478"/>
          <ac:spMkLst>
            <pc:docMk/>
            <pc:sldMk cId="4192382524" sldId="259"/>
            <ac:spMk id="7" creationId="{28DA4C38-9F4F-F792-4B5A-4BE0B1FCEA3F}"/>
          </ac:spMkLst>
        </pc:spChg>
        <pc:spChg chg="del">
          <ac:chgData name="Jude Elkins" userId="7a05dde5-5691-4392-a25e-4b3210599aeb" providerId="ADAL" clId="{92C2F5DC-6AC3-4272-947E-D67D05B4DA51}" dt="2024-06-27T17:08:47.175" v="293" actId="478"/>
          <ac:spMkLst>
            <pc:docMk/>
            <pc:sldMk cId="4192382524" sldId="259"/>
            <ac:spMk id="8" creationId="{24E3E4B8-8CE0-4DB1-9FEE-27E30BB0D6D3}"/>
          </ac:spMkLst>
        </pc:spChg>
        <pc:spChg chg="del">
          <ac:chgData name="Jude Elkins" userId="7a05dde5-5691-4392-a25e-4b3210599aeb" providerId="ADAL" clId="{92C2F5DC-6AC3-4272-947E-D67D05B4DA51}" dt="2024-06-27T17:08:47.175" v="293" actId="478"/>
          <ac:spMkLst>
            <pc:docMk/>
            <pc:sldMk cId="4192382524" sldId="259"/>
            <ac:spMk id="9" creationId="{799D591A-A8AF-9171-3A2F-20D19778F986}"/>
          </ac:spMkLst>
        </pc:spChg>
        <pc:spChg chg="del">
          <ac:chgData name="Jude Elkins" userId="7a05dde5-5691-4392-a25e-4b3210599aeb" providerId="ADAL" clId="{92C2F5DC-6AC3-4272-947E-D67D05B4DA51}" dt="2024-06-27T17:08:47.175" v="293" actId="478"/>
          <ac:spMkLst>
            <pc:docMk/>
            <pc:sldMk cId="4192382524" sldId="259"/>
            <ac:spMk id="10" creationId="{F25C8926-4F2B-4E87-4979-0706FDF9AC1B}"/>
          </ac:spMkLst>
        </pc:spChg>
        <pc:spChg chg="del">
          <ac:chgData name="Jude Elkins" userId="7a05dde5-5691-4392-a25e-4b3210599aeb" providerId="ADAL" clId="{92C2F5DC-6AC3-4272-947E-D67D05B4DA51}" dt="2024-06-27T17:08:47.175" v="293" actId="478"/>
          <ac:spMkLst>
            <pc:docMk/>
            <pc:sldMk cId="4192382524" sldId="259"/>
            <ac:spMk id="11" creationId="{3E1E1431-D7BB-EA4E-973D-29F4FB627B9F}"/>
          </ac:spMkLst>
        </pc:spChg>
        <pc:spChg chg="del">
          <ac:chgData name="Jude Elkins" userId="7a05dde5-5691-4392-a25e-4b3210599aeb" providerId="ADAL" clId="{92C2F5DC-6AC3-4272-947E-D67D05B4DA51}" dt="2024-06-27T17:08:47.175" v="293" actId="478"/>
          <ac:spMkLst>
            <pc:docMk/>
            <pc:sldMk cId="4192382524" sldId="259"/>
            <ac:spMk id="12" creationId="{0E83BD7D-5837-2A7A-0515-6BB8885225D3}"/>
          </ac:spMkLst>
        </pc:spChg>
        <pc:spChg chg="del">
          <ac:chgData name="Jude Elkins" userId="7a05dde5-5691-4392-a25e-4b3210599aeb" providerId="ADAL" clId="{92C2F5DC-6AC3-4272-947E-D67D05B4DA51}" dt="2024-06-27T17:08:47.175" v="293" actId="478"/>
          <ac:spMkLst>
            <pc:docMk/>
            <pc:sldMk cId="4192382524" sldId="259"/>
            <ac:spMk id="14" creationId="{53AE1FC4-292E-D0C5-F027-9117FC9A0DEE}"/>
          </ac:spMkLst>
        </pc:spChg>
        <pc:spChg chg="del">
          <ac:chgData name="Jude Elkins" userId="7a05dde5-5691-4392-a25e-4b3210599aeb" providerId="ADAL" clId="{92C2F5DC-6AC3-4272-947E-D67D05B4DA51}" dt="2024-06-27T17:08:47.175" v="293" actId="478"/>
          <ac:spMkLst>
            <pc:docMk/>
            <pc:sldMk cId="4192382524" sldId="259"/>
            <ac:spMk id="15" creationId="{192E3E44-9A4D-D6D6-D7E7-477E661C9833}"/>
          </ac:spMkLst>
        </pc:spChg>
        <pc:spChg chg="add del mod">
          <ac:chgData name="Jude Elkins" userId="7a05dde5-5691-4392-a25e-4b3210599aeb" providerId="ADAL" clId="{92C2F5DC-6AC3-4272-947E-D67D05B4DA51}" dt="2024-06-27T17:30:51.876" v="442"/>
          <ac:spMkLst>
            <pc:docMk/>
            <pc:sldMk cId="4192382524" sldId="259"/>
            <ac:spMk id="17" creationId="{85E758C6-853C-B101-D8B6-0DAE86FFA414}"/>
          </ac:spMkLst>
        </pc:spChg>
        <pc:spChg chg="add del mod">
          <ac:chgData name="Jude Elkins" userId="7a05dde5-5691-4392-a25e-4b3210599aeb" providerId="ADAL" clId="{92C2F5DC-6AC3-4272-947E-D67D05B4DA51}" dt="2024-06-28T14:57:25.733" v="3469" actId="478"/>
          <ac:spMkLst>
            <pc:docMk/>
            <pc:sldMk cId="4192382524" sldId="259"/>
            <ac:spMk id="18" creationId="{A0F091DF-D757-33F5-0B84-2EA3BECAE3E4}"/>
          </ac:spMkLst>
        </pc:spChg>
        <pc:picChg chg="add del mod modCrop">
          <ac:chgData name="Jude Elkins" userId="7a05dde5-5691-4392-a25e-4b3210599aeb" providerId="ADAL" clId="{92C2F5DC-6AC3-4272-947E-D67D05B4DA51}" dt="2024-06-28T14:56:48.301" v="3456" actId="478"/>
          <ac:picMkLst>
            <pc:docMk/>
            <pc:sldMk cId="4192382524" sldId="259"/>
            <ac:picMk id="6" creationId="{8C0E4EF0-894D-15D3-721E-56A0806425A5}"/>
          </ac:picMkLst>
        </pc:picChg>
        <pc:picChg chg="add mod modCrop">
          <ac:chgData name="Jude Elkins" userId="7a05dde5-5691-4392-a25e-4b3210599aeb" providerId="ADAL" clId="{92C2F5DC-6AC3-4272-947E-D67D05B4DA51}" dt="2024-06-28T14:58:23.921" v="3481" actId="1076"/>
          <ac:picMkLst>
            <pc:docMk/>
            <pc:sldMk cId="4192382524" sldId="259"/>
            <ac:picMk id="16" creationId="{E8FEAE94-E1B9-E3DD-E4CC-89D635D62D75}"/>
          </ac:picMkLst>
        </pc:picChg>
        <pc:picChg chg="add mod">
          <ac:chgData name="Jude Elkins" userId="7a05dde5-5691-4392-a25e-4b3210599aeb" providerId="ADAL" clId="{92C2F5DC-6AC3-4272-947E-D67D05B4DA51}" dt="2024-06-28T14:58:26.750" v="3482" actId="1076"/>
          <ac:picMkLst>
            <pc:docMk/>
            <pc:sldMk cId="4192382524" sldId="259"/>
            <ac:picMk id="1026" creationId="{01D1AD49-A8FA-E9F2-81E3-98A05DC1974D}"/>
          </ac:picMkLst>
        </pc:picChg>
        <pc:picChg chg="add mod">
          <ac:chgData name="Jude Elkins" userId="7a05dde5-5691-4392-a25e-4b3210599aeb" providerId="ADAL" clId="{92C2F5DC-6AC3-4272-947E-D67D05B4DA51}" dt="2024-06-28T14:58:29.003" v="3483" actId="1076"/>
          <ac:picMkLst>
            <pc:docMk/>
            <pc:sldMk cId="4192382524" sldId="259"/>
            <ac:picMk id="1028" creationId="{D81EC160-C7ED-89E8-729A-CE8069D7FDBB}"/>
          </ac:picMkLst>
        </pc:picChg>
        <pc:picChg chg="del">
          <ac:chgData name="Jude Elkins" userId="7a05dde5-5691-4392-a25e-4b3210599aeb" providerId="ADAL" clId="{92C2F5DC-6AC3-4272-947E-D67D05B4DA51}" dt="2024-06-27T17:08:47.175" v="293" actId="478"/>
          <ac:picMkLst>
            <pc:docMk/>
            <pc:sldMk cId="4192382524" sldId="259"/>
            <ac:picMk id="3074" creationId="{57B0BEEF-7487-7C26-BFF2-7802B7FD58E7}"/>
          </ac:picMkLst>
        </pc:picChg>
        <pc:picChg chg="del">
          <ac:chgData name="Jude Elkins" userId="7a05dde5-5691-4392-a25e-4b3210599aeb" providerId="ADAL" clId="{92C2F5DC-6AC3-4272-947E-D67D05B4DA51}" dt="2024-06-27T17:08:47.175" v="293" actId="478"/>
          <ac:picMkLst>
            <pc:docMk/>
            <pc:sldMk cId="4192382524" sldId="259"/>
            <ac:picMk id="3076" creationId="{80BB6180-ED6E-0501-98B2-1C6BDD32F620}"/>
          </ac:picMkLst>
        </pc:picChg>
        <pc:picChg chg="del">
          <ac:chgData name="Jude Elkins" userId="7a05dde5-5691-4392-a25e-4b3210599aeb" providerId="ADAL" clId="{92C2F5DC-6AC3-4272-947E-D67D05B4DA51}" dt="2024-06-27T17:08:47.175" v="293" actId="478"/>
          <ac:picMkLst>
            <pc:docMk/>
            <pc:sldMk cId="4192382524" sldId="259"/>
            <ac:picMk id="3078" creationId="{16FC5657-0BD9-DB65-86C0-E9A1E82905CE}"/>
          </ac:picMkLst>
        </pc:picChg>
      </pc:sldChg>
      <pc:sldChg chg="addSp delSp modSp mod">
        <pc:chgData name="Jude Elkins" userId="7a05dde5-5691-4392-a25e-4b3210599aeb" providerId="ADAL" clId="{92C2F5DC-6AC3-4272-947E-D67D05B4DA51}" dt="2024-06-28T12:07:55.677" v="2807" actId="20577"/>
        <pc:sldMkLst>
          <pc:docMk/>
          <pc:sldMk cId="3466893324" sldId="260"/>
        </pc:sldMkLst>
        <pc:spChg chg="mod">
          <ac:chgData name="Jude Elkins" userId="7a05dde5-5691-4392-a25e-4b3210599aeb" providerId="ADAL" clId="{92C2F5DC-6AC3-4272-947E-D67D05B4DA51}" dt="2024-06-27T17:34:54.049" v="735" actId="20577"/>
          <ac:spMkLst>
            <pc:docMk/>
            <pc:sldMk cId="3466893324" sldId="260"/>
            <ac:spMk id="2" creationId="{12FB85A7-DF1E-C631-4304-5DD6806868A2}"/>
          </ac:spMkLst>
        </pc:spChg>
        <pc:spChg chg="del">
          <ac:chgData name="Jude Elkins" userId="7a05dde5-5691-4392-a25e-4b3210599aeb" providerId="ADAL" clId="{92C2F5DC-6AC3-4272-947E-D67D05B4DA51}" dt="2024-06-27T17:34:59.266" v="737" actId="478"/>
          <ac:spMkLst>
            <pc:docMk/>
            <pc:sldMk cId="3466893324" sldId="260"/>
            <ac:spMk id="3" creationId="{C9591FDA-B932-75DA-5A5E-CF8E90307D71}"/>
          </ac:spMkLst>
        </pc:spChg>
        <pc:spChg chg="mod">
          <ac:chgData name="Jude Elkins" userId="7a05dde5-5691-4392-a25e-4b3210599aeb" providerId="ADAL" clId="{92C2F5DC-6AC3-4272-947E-D67D05B4DA51}" dt="2024-06-28T12:07:55.677" v="2807" actId="20577"/>
          <ac:spMkLst>
            <pc:docMk/>
            <pc:sldMk cId="3466893324" sldId="260"/>
            <ac:spMk id="4" creationId="{78AB8A38-A4D8-C410-4816-CDFDE1E5160B}"/>
          </ac:spMkLst>
        </pc:spChg>
        <pc:spChg chg="del">
          <ac:chgData name="Jude Elkins" userId="7a05dde5-5691-4392-a25e-4b3210599aeb" providerId="ADAL" clId="{92C2F5DC-6AC3-4272-947E-D67D05B4DA51}" dt="2024-06-27T17:34:59.266" v="737" actId="478"/>
          <ac:spMkLst>
            <pc:docMk/>
            <pc:sldMk cId="3466893324" sldId="260"/>
            <ac:spMk id="9" creationId="{2B6B92A5-1223-6E13-9901-71D3825E8976}"/>
          </ac:spMkLst>
        </pc:spChg>
        <pc:spChg chg="del">
          <ac:chgData name="Jude Elkins" userId="7a05dde5-5691-4392-a25e-4b3210599aeb" providerId="ADAL" clId="{92C2F5DC-6AC3-4272-947E-D67D05B4DA51}" dt="2024-06-27T17:34:59.266" v="737" actId="478"/>
          <ac:spMkLst>
            <pc:docMk/>
            <pc:sldMk cId="3466893324" sldId="260"/>
            <ac:spMk id="10" creationId="{8E352C53-5598-E646-7D0D-F34F4C49E612}"/>
          </ac:spMkLst>
        </pc:spChg>
        <pc:spChg chg="del">
          <ac:chgData name="Jude Elkins" userId="7a05dde5-5691-4392-a25e-4b3210599aeb" providerId="ADAL" clId="{92C2F5DC-6AC3-4272-947E-D67D05B4DA51}" dt="2024-06-27T17:34:59.266" v="737" actId="478"/>
          <ac:spMkLst>
            <pc:docMk/>
            <pc:sldMk cId="3466893324" sldId="260"/>
            <ac:spMk id="11" creationId="{367C1B45-E0A3-044A-C536-F940CB1A9576}"/>
          </ac:spMkLst>
        </pc:spChg>
        <pc:spChg chg="del">
          <ac:chgData name="Jude Elkins" userId="7a05dde5-5691-4392-a25e-4b3210599aeb" providerId="ADAL" clId="{92C2F5DC-6AC3-4272-947E-D67D05B4DA51}" dt="2024-06-27T17:34:59.266" v="737" actId="478"/>
          <ac:spMkLst>
            <pc:docMk/>
            <pc:sldMk cId="3466893324" sldId="260"/>
            <ac:spMk id="12" creationId="{528EAE45-E02D-11E3-72AC-3BA24078BB90}"/>
          </ac:spMkLst>
        </pc:spChg>
        <pc:spChg chg="del">
          <ac:chgData name="Jude Elkins" userId="7a05dde5-5691-4392-a25e-4b3210599aeb" providerId="ADAL" clId="{92C2F5DC-6AC3-4272-947E-D67D05B4DA51}" dt="2024-06-27T17:34:59.266" v="737" actId="478"/>
          <ac:spMkLst>
            <pc:docMk/>
            <pc:sldMk cId="3466893324" sldId="260"/>
            <ac:spMk id="13" creationId="{454F6C08-9117-1F0A-0BF8-CF555D5B7B65}"/>
          </ac:spMkLst>
        </pc:spChg>
        <pc:spChg chg="add mod">
          <ac:chgData name="Jude Elkins" userId="7a05dde5-5691-4392-a25e-4b3210599aeb" providerId="ADAL" clId="{92C2F5DC-6AC3-4272-947E-D67D05B4DA51}" dt="2024-06-27T17:43:46.941" v="991" actId="1076"/>
          <ac:spMkLst>
            <pc:docMk/>
            <pc:sldMk cId="3466893324" sldId="260"/>
            <ac:spMk id="16" creationId="{A0DCDA98-A071-B2C4-87CA-EC91918B9173}"/>
          </ac:spMkLst>
        </pc:spChg>
        <pc:picChg chg="add mod">
          <ac:chgData name="Jude Elkins" userId="7a05dde5-5691-4392-a25e-4b3210599aeb" providerId="ADAL" clId="{92C2F5DC-6AC3-4272-947E-D67D05B4DA51}" dt="2024-06-27T17:40:54.125" v="848" actId="1076"/>
          <ac:picMkLst>
            <pc:docMk/>
            <pc:sldMk cId="3466893324" sldId="260"/>
            <ac:picMk id="6" creationId="{740A2CB1-B8DF-1E94-EF3A-FE2FE7CBE9E0}"/>
          </ac:picMkLst>
        </pc:picChg>
        <pc:picChg chg="add mod">
          <ac:chgData name="Jude Elkins" userId="7a05dde5-5691-4392-a25e-4b3210599aeb" providerId="ADAL" clId="{92C2F5DC-6AC3-4272-947E-D67D05B4DA51}" dt="2024-06-27T17:40:58.840" v="851" actId="1076"/>
          <ac:picMkLst>
            <pc:docMk/>
            <pc:sldMk cId="3466893324" sldId="260"/>
            <ac:picMk id="8" creationId="{22A5EEC3-FB8D-5C50-D371-47868DEBD054}"/>
          </ac:picMkLst>
        </pc:picChg>
        <pc:picChg chg="add mod">
          <ac:chgData name="Jude Elkins" userId="7a05dde5-5691-4392-a25e-4b3210599aeb" providerId="ADAL" clId="{92C2F5DC-6AC3-4272-947E-D67D05B4DA51}" dt="2024-06-27T17:41:01.618" v="852" actId="1076"/>
          <ac:picMkLst>
            <pc:docMk/>
            <pc:sldMk cId="3466893324" sldId="260"/>
            <ac:picMk id="15" creationId="{0097AE1C-9660-E8A4-4BED-A14C8155B26F}"/>
          </ac:picMkLst>
        </pc:picChg>
        <pc:picChg chg="del">
          <ac:chgData name="Jude Elkins" userId="7a05dde5-5691-4392-a25e-4b3210599aeb" providerId="ADAL" clId="{92C2F5DC-6AC3-4272-947E-D67D05B4DA51}" dt="2024-06-27T17:34:59.266" v="737" actId="478"/>
          <ac:picMkLst>
            <pc:docMk/>
            <pc:sldMk cId="3466893324" sldId="260"/>
            <ac:picMk id="3078" creationId="{6C317D32-278E-A8F4-DA08-6CCC2D50A71B}"/>
          </ac:picMkLst>
        </pc:picChg>
        <pc:picChg chg="del">
          <ac:chgData name="Jude Elkins" userId="7a05dde5-5691-4392-a25e-4b3210599aeb" providerId="ADAL" clId="{92C2F5DC-6AC3-4272-947E-D67D05B4DA51}" dt="2024-06-27T17:34:59.266" v="737" actId="478"/>
          <ac:picMkLst>
            <pc:docMk/>
            <pc:sldMk cId="3466893324" sldId="260"/>
            <ac:picMk id="3080" creationId="{6E1BF757-51C0-D644-E183-AC06C0CAD979}"/>
          </ac:picMkLst>
        </pc:picChg>
        <pc:picChg chg="del mod">
          <ac:chgData name="Jude Elkins" userId="7a05dde5-5691-4392-a25e-4b3210599aeb" providerId="ADAL" clId="{92C2F5DC-6AC3-4272-947E-D67D05B4DA51}" dt="2024-06-27T17:34:59.266" v="737" actId="478"/>
          <ac:picMkLst>
            <pc:docMk/>
            <pc:sldMk cId="3466893324" sldId="260"/>
            <ac:picMk id="3082" creationId="{EFAEF80D-521C-FF2A-516F-192FC0282070}"/>
          </ac:picMkLst>
        </pc:picChg>
        <pc:picChg chg="del">
          <ac:chgData name="Jude Elkins" userId="7a05dde5-5691-4392-a25e-4b3210599aeb" providerId="ADAL" clId="{92C2F5DC-6AC3-4272-947E-D67D05B4DA51}" dt="2024-06-27T17:34:59.266" v="737" actId="478"/>
          <ac:picMkLst>
            <pc:docMk/>
            <pc:sldMk cId="3466893324" sldId="260"/>
            <ac:picMk id="4098" creationId="{E6E61CA6-7C21-1054-B009-479450A1E0E6}"/>
          </ac:picMkLst>
        </pc:picChg>
      </pc:sldChg>
      <pc:sldChg chg="addSp delSp modSp mod">
        <pc:chgData name="Jude Elkins" userId="7a05dde5-5691-4392-a25e-4b3210599aeb" providerId="ADAL" clId="{92C2F5DC-6AC3-4272-947E-D67D05B4DA51}" dt="2024-07-01T12:40:51.290" v="3966" actId="20577"/>
        <pc:sldMkLst>
          <pc:docMk/>
          <pc:sldMk cId="2509046802" sldId="261"/>
        </pc:sldMkLst>
        <pc:spChg chg="mod">
          <ac:chgData name="Jude Elkins" userId="7a05dde5-5691-4392-a25e-4b3210599aeb" providerId="ADAL" clId="{92C2F5DC-6AC3-4272-947E-D67D05B4DA51}" dt="2024-06-27T17:44:12.739" v="1011" actId="20577"/>
          <ac:spMkLst>
            <pc:docMk/>
            <pc:sldMk cId="2509046802" sldId="261"/>
            <ac:spMk id="2" creationId="{5876B1DA-F9DF-D0DD-793F-B74D97868FF4}"/>
          </ac:spMkLst>
        </pc:spChg>
        <pc:spChg chg="del">
          <ac:chgData name="Jude Elkins" userId="7a05dde5-5691-4392-a25e-4b3210599aeb" providerId="ADAL" clId="{92C2F5DC-6AC3-4272-947E-D67D05B4DA51}" dt="2024-06-27T17:44:17.437" v="1012" actId="478"/>
          <ac:spMkLst>
            <pc:docMk/>
            <pc:sldMk cId="2509046802" sldId="261"/>
            <ac:spMk id="3" creationId="{6EBD799B-3A1B-C517-057A-D6DF55B3DEC2}"/>
          </ac:spMkLst>
        </pc:spChg>
        <pc:spChg chg="add mod">
          <ac:chgData name="Jude Elkins" userId="7a05dde5-5691-4392-a25e-4b3210599aeb" providerId="ADAL" clId="{92C2F5DC-6AC3-4272-947E-D67D05B4DA51}" dt="2024-06-28T13:03:01.744" v="2934" actId="1076"/>
          <ac:spMkLst>
            <pc:docMk/>
            <pc:sldMk cId="2509046802" sldId="261"/>
            <ac:spMk id="3" creationId="{79D3B904-B8EA-70AD-3F7D-6AA6364A24C4}"/>
          </ac:spMkLst>
        </pc:spChg>
        <pc:spChg chg="mod">
          <ac:chgData name="Jude Elkins" userId="7a05dde5-5691-4392-a25e-4b3210599aeb" providerId="ADAL" clId="{92C2F5DC-6AC3-4272-947E-D67D05B4DA51}" dt="2024-06-28T13:01:55.526" v="2926" actId="20577"/>
          <ac:spMkLst>
            <pc:docMk/>
            <pc:sldMk cId="2509046802" sldId="261"/>
            <ac:spMk id="4" creationId="{134404D6-4AFD-9880-EE36-DF96F58621DA}"/>
          </ac:spMkLst>
        </pc:spChg>
        <pc:spChg chg="add mod">
          <ac:chgData name="Jude Elkins" userId="7a05dde5-5691-4392-a25e-4b3210599aeb" providerId="ADAL" clId="{92C2F5DC-6AC3-4272-947E-D67D05B4DA51}" dt="2024-07-01T12:40:51.290" v="3966" actId="20577"/>
          <ac:spMkLst>
            <pc:docMk/>
            <pc:sldMk cId="2509046802" sldId="261"/>
            <ac:spMk id="5" creationId="{39FF9E12-F37F-6B79-ABA9-77A2A45FFDB0}"/>
          </ac:spMkLst>
        </pc:spChg>
        <pc:spChg chg="del">
          <ac:chgData name="Jude Elkins" userId="7a05dde5-5691-4392-a25e-4b3210599aeb" providerId="ADAL" clId="{92C2F5DC-6AC3-4272-947E-D67D05B4DA51}" dt="2024-06-27T17:44:17.437" v="1012" actId="478"/>
          <ac:spMkLst>
            <pc:docMk/>
            <pc:sldMk cId="2509046802" sldId="261"/>
            <ac:spMk id="10" creationId="{73842FCE-79EA-9B1A-2BE4-2B8BFA330DB2}"/>
          </ac:spMkLst>
        </pc:spChg>
        <pc:spChg chg="del mod">
          <ac:chgData name="Jude Elkins" userId="7a05dde5-5691-4392-a25e-4b3210599aeb" providerId="ADAL" clId="{92C2F5DC-6AC3-4272-947E-D67D05B4DA51}" dt="2024-06-27T17:44:20.644" v="1015" actId="478"/>
          <ac:spMkLst>
            <pc:docMk/>
            <pc:sldMk cId="2509046802" sldId="261"/>
            <ac:spMk id="12" creationId="{A2C5BB52-71D5-1868-9421-F469722DC2CA}"/>
          </ac:spMkLst>
        </pc:spChg>
        <pc:spChg chg="del">
          <ac:chgData name="Jude Elkins" userId="7a05dde5-5691-4392-a25e-4b3210599aeb" providerId="ADAL" clId="{92C2F5DC-6AC3-4272-947E-D67D05B4DA51}" dt="2024-06-27T17:44:17.437" v="1012" actId="478"/>
          <ac:spMkLst>
            <pc:docMk/>
            <pc:sldMk cId="2509046802" sldId="261"/>
            <ac:spMk id="13" creationId="{FA8B82D8-9F2C-7D31-484E-42D71E34AD2F}"/>
          </ac:spMkLst>
        </pc:spChg>
        <pc:spChg chg="del">
          <ac:chgData name="Jude Elkins" userId="7a05dde5-5691-4392-a25e-4b3210599aeb" providerId="ADAL" clId="{92C2F5DC-6AC3-4272-947E-D67D05B4DA51}" dt="2024-06-27T17:44:17.437" v="1012" actId="478"/>
          <ac:spMkLst>
            <pc:docMk/>
            <pc:sldMk cId="2509046802" sldId="261"/>
            <ac:spMk id="14" creationId="{41E04704-6FF7-7942-98F4-A2779805E8FD}"/>
          </ac:spMkLst>
        </pc:spChg>
        <pc:picChg chg="add mod modCrop">
          <ac:chgData name="Jude Elkins" userId="7a05dde5-5691-4392-a25e-4b3210599aeb" providerId="ADAL" clId="{92C2F5DC-6AC3-4272-947E-D67D05B4DA51}" dt="2024-06-28T13:02:56.843" v="2933" actId="1076"/>
          <ac:picMkLst>
            <pc:docMk/>
            <pc:sldMk cId="2509046802" sldId="261"/>
            <ac:picMk id="6" creationId="{107F12D5-1000-6B4E-F527-6036F3C590D4}"/>
          </ac:picMkLst>
        </pc:picChg>
        <pc:picChg chg="del">
          <ac:chgData name="Jude Elkins" userId="7a05dde5-5691-4392-a25e-4b3210599aeb" providerId="ADAL" clId="{92C2F5DC-6AC3-4272-947E-D67D05B4DA51}" dt="2024-06-27T17:44:19.225" v="1013" actId="478"/>
          <ac:picMkLst>
            <pc:docMk/>
            <pc:sldMk cId="2509046802" sldId="261"/>
            <ac:picMk id="11" creationId="{FED01A8C-1495-DDFF-B1B5-29B8AF87BBA1}"/>
          </ac:picMkLst>
        </pc:picChg>
        <pc:picChg chg="del">
          <ac:chgData name="Jude Elkins" userId="7a05dde5-5691-4392-a25e-4b3210599aeb" providerId="ADAL" clId="{92C2F5DC-6AC3-4272-947E-D67D05B4DA51}" dt="2024-06-27T17:44:17.437" v="1012" actId="478"/>
          <ac:picMkLst>
            <pc:docMk/>
            <pc:sldMk cId="2509046802" sldId="261"/>
            <ac:picMk id="4098" creationId="{89B30A13-9101-4B65-BB26-519B0FFE44B0}"/>
          </ac:picMkLst>
        </pc:picChg>
        <pc:picChg chg="del">
          <ac:chgData name="Jude Elkins" userId="7a05dde5-5691-4392-a25e-4b3210599aeb" providerId="ADAL" clId="{92C2F5DC-6AC3-4272-947E-D67D05B4DA51}" dt="2024-06-27T17:44:17.437" v="1012" actId="478"/>
          <ac:picMkLst>
            <pc:docMk/>
            <pc:sldMk cId="2509046802" sldId="261"/>
            <ac:picMk id="4106" creationId="{C0D1C253-56DC-9FCF-F334-DF43201D434B}"/>
          </ac:picMkLst>
        </pc:picChg>
        <pc:picChg chg="del">
          <ac:chgData name="Jude Elkins" userId="7a05dde5-5691-4392-a25e-4b3210599aeb" providerId="ADAL" clId="{92C2F5DC-6AC3-4272-947E-D67D05B4DA51}" dt="2024-06-27T17:44:17.437" v="1012" actId="478"/>
          <ac:picMkLst>
            <pc:docMk/>
            <pc:sldMk cId="2509046802" sldId="261"/>
            <ac:picMk id="4108" creationId="{41C7C750-B149-2D24-D083-E22F9AB2B54C}"/>
          </ac:picMkLst>
        </pc:picChg>
      </pc:sldChg>
      <pc:sldChg chg="addSp delSp modSp mod">
        <pc:chgData name="Jude Elkins" userId="7a05dde5-5691-4392-a25e-4b3210599aeb" providerId="ADAL" clId="{92C2F5DC-6AC3-4272-947E-D67D05B4DA51}" dt="2024-07-01T12:33:40.672" v="3821" actId="20577"/>
        <pc:sldMkLst>
          <pc:docMk/>
          <pc:sldMk cId="1713483418" sldId="262"/>
        </pc:sldMkLst>
        <pc:spChg chg="mod">
          <ac:chgData name="Jude Elkins" userId="7a05dde5-5691-4392-a25e-4b3210599aeb" providerId="ADAL" clId="{92C2F5DC-6AC3-4272-947E-D67D05B4DA51}" dt="2024-06-27T17:50:34.025" v="1218" actId="20577"/>
          <ac:spMkLst>
            <pc:docMk/>
            <pc:sldMk cId="1713483418" sldId="262"/>
            <ac:spMk id="2" creationId="{75F982BF-508C-4D73-3250-C4FAEE652E4B}"/>
          </ac:spMkLst>
        </pc:spChg>
        <pc:spChg chg="mod">
          <ac:chgData name="Jude Elkins" userId="7a05dde5-5691-4392-a25e-4b3210599aeb" providerId="ADAL" clId="{92C2F5DC-6AC3-4272-947E-D67D05B4DA51}" dt="2024-07-01T12:33:40.672" v="3821" actId="20577"/>
          <ac:spMkLst>
            <pc:docMk/>
            <pc:sldMk cId="1713483418" sldId="262"/>
            <ac:spMk id="4" creationId="{3C557861-B30F-DC83-1EF9-C99869201A28}"/>
          </ac:spMkLst>
        </pc:spChg>
        <pc:picChg chg="del">
          <ac:chgData name="Jude Elkins" userId="7a05dde5-5691-4392-a25e-4b3210599aeb" providerId="ADAL" clId="{92C2F5DC-6AC3-4272-947E-D67D05B4DA51}" dt="2024-06-27T17:50:54.729" v="1291" actId="478"/>
          <ac:picMkLst>
            <pc:docMk/>
            <pc:sldMk cId="1713483418" sldId="262"/>
            <ac:picMk id="5" creationId="{97B0C460-DC0E-A4BF-3734-EA5830C9781B}"/>
          </ac:picMkLst>
        </pc:picChg>
        <pc:picChg chg="add mod">
          <ac:chgData name="Jude Elkins" userId="7a05dde5-5691-4392-a25e-4b3210599aeb" providerId="ADAL" clId="{92C2F5DC-6AC3-4272-947E-D67D05B4DA51}" dt="2024-06-28T15:08:56.786" v="3748" actId="1076"/>
          <ac:picMkLst>
            <pc:docMk/>
            <pc:sldMk cId="1713483418" sldId="262"/>
            <ac:picMk id="6" creationId="{B07D1646-3E5F-2D6B-90EB-030C7360B8FE}"/>
          </ac:picMkLst>
        </pc:picChg>
        <pc:picChg chg="del">
          <ac:chgData name="Jude Elkins" userId="7a05dde5-5691-4392-a25e-4b3210599aeb" providerId="ADAL" clId="{92C2F5DC-6AC3-4272-947E-D67D05B4DA51}" dt="2024-06-27T17:50:55.192" v="1292" actId="478"/>
          <ac:picMkLst>
            <pc:docMk/>
            <pc:sldMk cId="1713483418" sldId="262"/>
            <ac:picMk id="1028" creationId="{692C3AE7-5CDA-56BD-BC73-9A678BF25F1B}"/>
          </ac:picMkLst>
        </pc:picChg>
        <pc:picChg chg="add mod">
          <ac:chgData name="Jude Elkins" userId="7a05dde5-5691-4392-a25e-4b3210599aeb" providerId="ADAL" clId="{92C2F5DC-6AC3-4272-947E-D67D05B4DA51}" dt="2024-06-28T15:09:05.237" v="3753" actId="14100"/>
          <ac:picMkLst>
            <pc:docMk/>
            <pc:sldMk cId="1713483418" sldId="262"/>
            <ac:picMk id="2050" creationId="{C60213EC-3FAC-E08A-B6CE-DFA4C0125DEA}"/>
          </ac:picMkLst>
        </pc:picChg>
      </pc:sldChg>
      <pc:sldChg chg="addSp delSp modSp mod">
        <pc:chgData name="Jude Elkins" userId="7a05dde5-5691-4392-a25e-4b3210599aeb" providerId="ADAL" clId="{92C2F5DC-6AC3-4272-947E-D67D05B4DA51}" dt="2024-07-01T12:06:52.443" v="3806" actId="20577"/>
        <pc:sldMkLst>
          <pc:docMk/>
          <pc:sldMk cId="1306169547" sldId="263"/>
        </pc:sldMkLst>
        <pc:spChg chg="add mod">
          <ac:chgData name="Jude Elkins" userId="7a05dde5-5691-4392-a25e-4b3210599aeb" providerId="ADAL" clId="{92C2F5DC-6AC3-4272-947E-D67D05B4DA51}" dt="2024-06-28T13:06:02.448" v="2963" actId="1076"/>
          <ac:spMkLst>
            <pc:docMk/>
            <pc:sldMk cId="1306169547" sldId="263"/>
            <ac:spMk id="3" creationId="{2C6A3606-61ED-9068-E2A8-91391F95130F}"/>
          </ac:spMkLst>
        </pc:spChg>
        <pc:spChg chg="del">
          <ac:chgData name="Jude Elkins" userId="7a05dde5-5691-4392-a25e-4b3210599aeb" providerId="ADAL" clId="{92C2F5DC-6AC3-4272-947E-D67D05B4DA51}" dt="2024-06-27T17:55:39.429" v="1377" actId="478"/>
          <ac:spMkLst>
            <pc:docMk/>
            <pc:sldMk cId="1306169547" sldId="263"/>
            <ac:spMk id="3" creationId="{8743026F-D9FE-88D0-5E09-62B5DA19C286}"/>
          </ac:spMkLst>
        </pc:spChg>
        <pc:spChg chg="mod">
          <ac:chgData name="Jude Elkins" userId="7a05dde5-5691-4392-a25e-4b3210599aeb" providerId="ADAL" clId="{92C2F5DC-6AC3-4272-947E-D67D05B4DA51}" dt="2024-07-01T12:06:52.443" v="3806" actId="20577"/>
          <ac:spMkLst>
            <pc:docMk/>
            <pc:sldMk cId="1306169547" sldId="263"/>
            <ac:spMk id="4" creationId="{864E456A-D0AE-1B0A-3448-A2E2224BA8F4}"/>
          </ac:spMkLst>
        </pc:spChg>
        <pc:spChg chg="add mod">
          <ac:chgData name="Jude Elkins" userId="7a05dde5-5691-4392-a25e-4b3210599aeb" providerId="ADAL" clId="{92C2F5DC-6AC3-4272-947E-D67D05B4DA51}" dt="2024-06-28T13:06:33.649" v="3027" actId="1076"/>
          <ac:spMkLst>
            <pc:docMk/>
            <pc:sldMk cId="1306169547" sldId="263"/>
            <ac:spMk id="5" creationId="{150E4C38-E9BA-018A-81E4-B92456B46504}"/>
          </ac:spMkLst>
        </pc:spChg>
        <pc:spChg chg="del">
          <ac:chgData name="Jude Elkins" userId="7a05dde5-5691-4392-a25e-4b3210599aeb" providerId="ADAL" clId="{92C2F5DC-6AC3-4272-947E-D67D05B4DA51}" dt="2024-06-27T17:55:40.986" v="1378" actId="478"/>
          <ac:spMkLst>
            <pc:docMk/>
            <pc:sldMk cId="1306169547" sldId="263"/>
            <ac:spMk id="6" creationId="{443B96BA-662C-E32E-D7BD-B9B4941F0906}"/>
          </ac:spMkLst>
        </pc:spChg>
        <pc:spChg chg="del">
          <ac:chgData name="Jude Elkins" userId="7a05dde5-5691-4392-a25e-4b3210599aeb" providerId="ADAL" clId="{92C2F5DC-6AC3-4272-947E-D67D05B4DA51}" dt="2024-06-27T17:55:37.824" v="1376" actId="478"/>
          <ac:spMkLst>
            <pc:docMk/>
            <pc:sldMk cId="1306169547" sldId="263"/>
            <ac:spMk id="7" creationId="{990FA55A-F303-F3F6-466D-3635DDEA6B68}"/>
          </ac:spMkLst>
        </pc:spChg>
        <pc:spChg chg="del mod">
          <ac:chgData name="Jude Elkins" userId="7a05dde5-5691-4392-a25e-4b3210599aeb" providerId="ADAL" clId="{92C2F5DC-6AC3-4272-947E-D67D05B4DA51}" dt="2024-06-27T17:55:36.373" v="1375" actId="478"/>
          <ac:spMkLst>
            <pc:docMk/>
            <pc:sldMk cId="1306169547" sldId="263"/>
            <ac:spMk id="8" creationId="{EC51F3B3-1E54-6F3D-B85F-0572712DCD21}"/>
          </ac:spMkLst>
        </pc:spChg>
        <pc:picChg chg="add mod">
          <ac:chgData name="Jude Elkins" userId="7a05dde5-5691-4392-a25e-4b3210599aeb" providerId="ADAL" clId="{92C2F5DC-6AC3-4272-947E-D67D05B4DA51}" dt="2024-06-28T13:05:35.563" v="2957" actId="1076"/>
          <ac:picMkLst>
            <pc:docMk/>
            <pc:sldMk cId="1306169547" sldId="263"/>
            <ac:picMk id="9" creationId="{2DC9A199-BBFE-6816-26ED-69DFF6D8DE0E}"/>
          </ac:picMkLst>
        </pc:picChg>
        <pc:picChg chg="del">
          <ac:chgData name="Jude Elkins" userId="7a05dde5-5691-4392-a25e-4b3210599aeb" providerId="ADAL" clId="{92C2F5DC-6AC3-4272-947E-D67D05B4DA51}" dt="2024-06-27T17:55:32.407" v="1370" actId="478"/>
          <ac:picMkLst>
            <pc:docMk/>
            <pc:sldMk cId="1306169547" sldId="263"/>
            <ac:picMk id="2050" creationId="{12B10B3C-0DF3-E0B8-0B43-990A62F5A836}"/>
          </ac:picMkLst>
        </pc:picChg>
        <pc:picChg chg="del">
          <ac:chgData name="Jude Elkins" userId="7a05dde5-5691-4392-a25e-4b3210599aeb" providerId="ADAL" clId="{92C2F5DC-6AC3-4272-947E-D67D05B4DA51}" dt="2024-06-27T17:55:34.498" v="1373" actId="478"/>
          <ac:picMkLst>
            <pc:docMk/>
            <pc:sldMk cId="1306169547" sldId="263"/>
            <ac:picMk id="2052" creationId="{895C2DDA-F697-52CA-BB22-858E58D50866}"/>
          </ac:picMkLst>
        </pc:picChg>
        <pc:picChg chg="del">
          <ac:chgData name="Jude Elkins" userId="7a05dde5-5691-4392-a25e-4b3210599aeb" providerId="ADAL" clId="{92C2F5DC-6AC3-4272-947E-D67D05B4DA51}" dt="2024-06-27T17:55:34.035" v="1372" actId="478"/>
          <ac:picMkLst>
            <pc:docMk/>
            <pc:sldMk cId="1306169547" sldId="263"/>
            <ac:picMk id="2054" creationId="{89D55EC5-254E-647B-0B2B-91CE0993BD86}"/>
          </ac:picMkLst>
        </pc:picChg>
        <pc:picChg chg="del">
          <ac:chgData name="Jude Elkins" userId="7a05dde5-5691-4392-a25e-4b3210599aeb" providerId="ADAL" clId="{92C2F5DC-6AC3-4272-947E-D67D05B4DA51}" dt="2024-06-27T17:55:33.517" v="1371" actId="478"/>
          <ac:picMkLst>
            <pc:docMk/>
            <pc:sldMk cId="1306169547" sldId="263"/>
            <ac:picMk id="5130" creationId="{F5715E86-243F-1636-EC96-E591C6244E48}"/>
          </ac:picMkLst>
        </pc:picChg>
      </pc:sldChg>
      <pc:sldChg chg="addSp delSp modSp mod">
        <pc:chgData name="Jude Elkins" userId="7a05dde5-5691-4392-a25e-4b3210599aeb" providerId="ADAL" clId="{92C2F5DC-6AC3-4272-947E-D67D05B4DA51}" dt="2024-06-27T19:47:28.376" v="2472" actId="478"/>
        <pc:sldMkLst>
          <pc:docMk/>
          <pc:sldMk cId="2406505231" sldId="264"/>
        </pc:sldMkLst>
        <pc:spChg chg="mod">
          <ac:chgData name="Jude Elkins" userId="7a05dde5-5691-4392-a25e-4b3210599aeb" providerId="ADAL" clId="{92C2F5DC-6AC3-4272-947E-D67D05B4DA51}" dt="2024-06-27T18:04:20.898" v="1557" actId="1076"/>
          <ac:spMkLst>
            <pc:docMk/>
            <pc:sldMk cId="2406505231" sldId="264"/>
            <ac:spMk id="4" creationId="{06E12027-C204-2C14-EEB3-7A78837033C9}"/>
          </ac:spMkLst>
        </pc:spChg>
        <pc:spChg chg="mod">
          <ac:chgData name="Jude Elkins" userId="7a05dde5-5691-4392-a25e-4b3210599aeb" providerId="ADAL" clId="{92C2F5DC-6AC3-4272-947E-D67D05B4DA51}" dt="2024-06-27T18:04:11.402" v="1554" actId="1076"/>
          <ac:spMkLst>
            <pc:docMk/>
            <pc:sldMk cId="2406505231" sldId="264"/>
            <ac:spMk id="5" creationId="{F99A7CD9-CBEE-E442-2BB4-B01756F39745}"/>
          </ac:spMkLst>
        </pc:spChg>
        <pc:spChg chg="mod">
          <ac:chgData name="Jude Elkins" userId="7a05dde5-5691-4392-a25e-4b3210599aeb" providerId="ADAL" clId="{92C2F5DC-6AC3-4272-947E-D67D05B4DA51}" dt="2024-06-27T18:04:28.450" v="1560" actId="1076"/>
          <ac:spMkLst>
            <pc:docMk/>
            <pc:sldMk cId="2406505231" sldId="264"/>
            <ac:spMk id="16" creationId="{4F13E0C6-9354-0C22-B538-C4CE79668220}"/>
          </ac:spMkLst>
        </pc:spChg>
        <pc:spChg chg="add mod">
          <ac:chgData name="Jude Elkins" userId="7a05dde5-5691-4392-a25e-4b3210599aeb" providerId="ADAL" clId="{92C2F5DC-6AC3-4272-947E-D67D05B4DA51}" dt="2024-06-27T19:47:20.370" v="2470" actId="1076"/>
          <ac:spMkLst>
            <pc:docMk/>
            <pc:sldMk cId="2406505231" sldId="264"/>
            <ac:spMk id="33" creationId="{D4A8BF3A-82D4-6E1B-2F71-740562A0839A}"/>
          </ac:spMkLst>
        </pc:spChg>
        <pc:spChg chg="mod">
          <ac:chgData name="Jude Elkins" userId="7a05dde5-5691-4392-a25e-4b3210599aeb" providerId="ADAL" clId="{92C2F5DC-6AC3-4272-947E-D67D05B4DA51}" dt="2024-06-27T18:04:22.603" v="1558" actId="1076"/>
          <ac:spMkLst>
            <pc:docMk/>
            <pc:sldMk cId="2406505231" sldId="264"/>
            <ac:spMk id="53" creationId="{A6DC8CB6-EE67-FAD5-FD84-99E83E0E8519}"/>
          </ac:spMkLst>
        </pc:spChg>
        <pc:spChg chg="del">
          <ac:chgData name="Jude Elkins" userId="7a05dde5-5691-4392-a25e-4b3210599aeb" providerId="ADAL" clId="{92C2F5DC-6AC3-4272-947E-D67D05B4DA51}" dt="2024-06-27T18:03:28.516" v="1531" actId="478"/>
          <ac:spMkLst>
            <pc:docMk/>
            <pc:sldMk cId="2406505231" sldId="264"/>
            <ac:spMk id="56" creationId="{11F1D4EE-831D-478C-ED44-839B6D43F862}"/>
          </ac:spMkLst>
        </pc:spChg>
        <pc:spChg chg="del">
          <ac:chgData name="Jude Elkins" userId="7a05dde5-5691-4392-a25e-4b3210599aeb" providerId="ADAL" clId="{92C2F5DC-6AC3-4272-947E-D67D05B4DA51}" dt="2024-06-27T18:03:17.128" v="1518" actId="478"/>
          <ac:spMkLst>
            <pc:docMk/>
            <pc:sldMk cId="2406505231" sldId="264"/>
            <ac:spMk id="57" creationId="{F3A21908-6E9F-20C7-7E0C-09388B48F40D}"/>
          </ac:spMkLst>
        </pc:spChg>
        <pc:spChg chg="del">
          <ac:chgData name="Jude Elkins" userId="7a05dde5-5691-4392-a25e-4b3210599aeb" providerId="ADAL" clId="{92C2F5DC-6AC3-4272-947E-D67D05B4DA51}" dt="2024-06-27T18:03:18.996" v="1520" actId="478"/>
          <ac:spMkLst>
            <pc:docMk/>
            <pc:sldMk cId="2406505231" sldId="264"/>
            <ac:spMk id="59" creationId="{2684AB75-0790-DA28-67A4-73752C69761B}"/>
          </ac:spMkLst>
        </pc:spChg>
        <pc:spChg chg="del">
          <ac:chgData name="Jude Elkins" userId="7a05dde5-5691-4392-a25e-4b3210599aeb" providerId="ADAL" clId="{92C2F5DC-6AC3-4272-947E-D67D05B4DA51}" dt="2024-06-27T18:03:17.776" v="1519" actId="478"/>
          <ac:spMkLst>
            <pc:docMk/>
            <pc:sldMk cId="2406505231" sldId="264"/>
            <ac:spMk id="60" creationId="{997D27E1-3700-5F40-C1DB-E4D033A989F1}"/>
          </ac:spMkLst>
        </pc:spChg>
        <pc:spChg chg="del">
          <ac:chgData name="Jude Elkins" userId="7a05dde5-5691-4392-a25e-4b3210599aeb" providerId="ADAL" clId="{92C2F5DC-6AC3-4272-947E-D67D05B4DA51}" dt="2024-06-27T18:03:15.098" v="1517" actId="478"/>
          <ac:spMkLst>
            <pc:docMk/>
            <pc:sldMk cId="2406505231" sldId="264"/>
            <ac:spMk id="83" creationId="{77395B5E-CF96-07C1-B12D-2A069C5A9C6C}"/>
          </ac:spMkLst>
        </pc:spChg>
        <pc:spChg chg="del">
          <ac:chgData name="Jude Elkins" userId="7a05dde5-5691-4392-a25e-4b3210599aeb" providerId="ADAL" clId="{92C2F5DC-6AC3-4272-947E-D67D05B4DA51}" dt="2024-06-27T18:03:10.368" v="1512" actId="478"/>
          <ac:spMkLst>
            <pc:docMk/>
            <pc:sldMk cId="2406505231" sldId="264"/>
            <ac:spMk id="84" creationId="{E630397B-CA01-12C6-D751-4166AAA75F0D}"/>
          </ac:spMkLst>
        </pc:spChg>
        <pc:spChg chg="del mod">
          <ac:chgData name="Jude Elkins" userId="7a05dde5-5691-4392-a25e-4b3210599aeb" providerId="ADAL" clId="{92C2F5DC-6AC3-4272-947E-D67D05B4DA51}" dt="2024-06-27T18:03:30.855" v="1533" actId="478"/>
          <ac:spMkLst>
            <pc:docMk/>
            <pc:sldMk cId="2406505231" sldId="264"/>
            <ac:spMk id="85" creationId="{C837E6D6-E029-97A7-AE61-EAED1DE814A5}"/>
          </ac:spMkLst>
        </pc:spChg>
        <pc:spChg chg="del">
          <ac:chgData name="Jude Elkins" userId="7a05dde5-5691-4392-a25e-4b3210599aeb" providerId="ADAL" clId="{92C2F5DC-6AC3-4272-947E-D67D05B4DA51}" dt="2024-06-27T18:03:27.861" v="1530" actId="478"/>
          <ac:spMkLst>
            <pc:docMk/>
            <pc:sldMk cId="2406505231" sldId="264"/>
            <ac:spMk id="86" creationId="{B9FE0DBA-C720-25E8-1E84-468F4374B671}"/>
          </ac:spMkLst>
        </pc:spChg>
        <pc:spChg chg="mod">
          <ac:chgData name="Jude Elkins" userId="7a05dde5-5691-4392-a25e-4b3210599aeb" providerId="ADAL" clId="{92C2F5DC-6AC3-4272-947E-D67D05B4DA51}" dt="2024-06-27T18:04:26.060" v="1559" actId="1076"/>
          <ac:spMkLst>
            <pc:docMk/>
            <pc:sldMk cId="2406505231" sldId="264"/>
            <ac:spMk id="87" creationId="{848FC9CB-DF60-BECD-A006-5ADA74297CA6}"/>
          </ac:spMkLst>
        </pc:spChg>
        <pc:spChg chg="del">
          <ac:chgData name="Jude Elkins" userId="7a05dde5-5691-4392-a25e-4b3210599aeb" providerId="ADAL" clId="{92C2F5DC-6AC3-4272-947E-D67D05B4DA51}" dt="2024-06-27T18:03:12.560" v="1514" actId="478"/>
          <ac:spMkLst>
            <pc:docMk/>
            <pc:sldMk cId="2406505231" sldId="264"/>
            <ac:spMk id="92" creationId="{B40AC9EB-F362-58F2-7F9A-99387CD95D59}"/>
          </ac:spMkLst>
        </pc:spChg>
        <pc:cxnChg chg="mod">
          <ac:chgData name="Jude Elkins" userId="7a05dde5-5691-4392-a25e-4b3210599aeb" providerId="ADAL" clId="{92C2F5DC-6AC3-4272-947E-D67D05B4DA51}" dt="2024-06-27T18:04:20.898" v="1557" actId="1076"/>
          <ac:cxnSpMkLst>
            <pc:docMk/>
            <pc:sldMk cId="2406505231" sldId="264"/>
            <ac:cxnSpMk id="7" creationId="{07FED7E7-1E52-DDD7-120F-47C870B3CEB8}"/>
          </ac:cxnSpMkLst>
        </pc:cxnChg>
        <pc:cxnChg chg="del mod">
          <ac:chgData name="Jude Elkins" userId="7a05dde5-5691-4392-a25e-4b3210599aeb" providerId="ADAL" clId="{92C2F5DC-6AC3-4272-947E-D67D05B4DA51}" dt="2024-06-27T18:04:04.061" v="1551" actId="478"/>
          <ac:cxnSpMkLst>
            <pc:docMk/>
            <pc:sldMk cId="2406505231" sldId="264"/>
            <ac:cxnSpMk id="10" creationId="{18B41D46-20F0-81BA-EFFE-062930014BB0}"/>
          </ac:cxnSpMkLst>
        </pc:cxnChg>
        <pc:cxnChg chg="del">
          <ac:chgData name="Jude Elkins" userId="7a05dde5-5691-4392-a25e-4b3210599aeb" providerId="ADAL" clId="{92C2F5DC-6AC3-4272-947E-D67D05B4DA51}" dt="2024-06-27T18:04:03.275" v="1550" actId="478"/>
          <ac:cxnSpMkLst>
            <pc:docMk/>
            <pc:sldMk cId="2406505231" sldId="264"/>
            <ac:cxnSpMk id="12" creationId="{FB717D6C-0868-FE7C-0446-96D19A95B957}"/>
          </ac:cxnSpMkLst>
        </pc:cxnChg>
        <pc:cxnChg chg="add mod">
          <ac:chgData name="Jude Elkins" userId="7a05dde5-5691-4392-a25e-4b3210599aeb" providerId="ADAL" clId="{92C2F5DC-6AC3-4272-947E-D67D05B4DA51}" dt="2024-06-27T18:04:47.303" v="1567" actId="14100"/>
          <ac:cxnSpMkLst>
            <pc:docMk/>
            <pc:sldMk cId="2406505231" sldId="264"/>
            <ac:cxnSpMk id="17" creationId="{5D776965-54B7-5DA9-B8B0-9579EC2AE99C}"/>
          </ac:cxnSpMkLst>
        </pc:cxnChg>
        <pc:cxnChg chg="del mod">
          <ac:chgData name="Jude Elkins" userId="7a05dde5-5691-4392-a25e-4b3210599aeb" providerId="ADAL" clId="{92C2F5DC-6AC3-4272-947E-D67D05B4DA51}" dt="2024-06-27T18:04:30.726" v="1561" actId="478"/>
          <ac:cxnSpMkLst>
            <pc:docMk/>
            <pc:sldMk cId="2406505231" sldId="264"/>
            <ac:cxnSpMk id="18" creationId="{2315E171-B6F5-D784-0891-E215976832DA}"/>
          </ac:cxnSpMkLst>
        </pc:cxnChg>
        <pc:cxnChg chg="del">
          <ac:chgData name="Jude Elkins" userId="7a05dde5-5691-4392-a25e-4b3210599aeb" providerId="ADAL" clId="{92C2F5DC-6AC3-4272-947E-D67D05B4DA51}" dt="2024-06-27T18:04:05.068" v="1552" actId="478"/>
          <ac:cxnSpMkLst>
            <pc:docMk/>
            <pc:sldMk cId="2406505231" sldId="264"/>
            <ac:cxnSpMk id="20" creationId="{6DC37520-BF74-6E81-51D8-753730406CBA}"/>
          </ac:cxnSpMkLst>
        </pc:cxnChg>
        <pc:cxnChg chg="del mod">
          <ac:chgData name="Jude Elkins" userId="7a05dde5-5691-4392-a25e-4b3210599aeb" providerId="ADAL" clId="{92C2F5DC-6AC3-4272-947E-D67D05B4DA51}" dt="2024-06-27T18:03:40.595" v="1545" actId="478"/>
          <ac:cxnSpMkLst>
            <pc:docMk/>
            <pc:sldMk cId="2406505231" sldId="264"/>
            <ac:cxnSpMk id="23" creationId="{1C5E5171-714D-89D3-AB17-A507683A91CE}"/>
          </ac:cxnSpMkLst>
        </pc:cxnChg>
        <pc:cxnChg chg="add mod">
          <ac:chgData name="Jude Elkins" userId="7a05dde5-5691-4392-a25e-4b3210599aeb" providerId="ADAL" clId="{92C2F5DC-6AC3-4272-947E-D67D05B4DA51}" dt="2024-06-27T18:05:06.941" v="1575" actId="14100"/>
          <ac:cxnSpMkLst>
            <pc:docMk/>
            <pc:sldMk cId="2406505231" sldId="264"/>
            <ac:cxnSpMk id="24" creationId="{6F7D5333-CCA7-16C9-CDC9-CAD2C893CE04}"/>
          </ac:cxnSpMkLst>
        </pc:cxnChg>
        <pc:cxnChg chg="del mod">
          <ac:chgData name="Jude Elkins" userId="7a05dde5-5691-4392-a25e-4b3210599aeb" providerId="ADAL" clId="{92C2F5DC-6AC3-4272-947E-D67D05B4DA51}" dt="2024-06-27T18:03:31.795" v="1534" actId="478"/>
          <ac:cxnSpMkLst>
            <pc:docMk/>
            <pc:sldMk cId="2406505231" sldId="264"/>
            <ac:cxnSpMk id="26" creationId="{2191AECE-8F9B-DBCA-04BB-B3C6F7ADCFC8}"/>
          </ac:cxnSpMkLst>
        </pc:cxnChg>
        <pc:cxnChg chg="add mod">
          <ac:chgData name="Jude Elkins" userId="7a05dde5-5691-4392-a25e-4b3210599aeb" providerId="ADAL" clId="{92C2F5DC-6AC3-4272-947E-D67D05B4DA51}" dt="2024-06-27T18:05:13.717" v="1579" actId="14100"/>
          <ac:cxnSpMkLst>
            <pc:docMk/>
            <pc:sldMk cId="2406505231" sldId="264"/>
            <ac:cxnSpMk id="30" creationId="{C7940CFD-46AB-1E30-BFEA-74EF1B9BD7A4}"/>
          </ac:cxnSpMkLst>
        </pc:cxnChg>
        <pc:cxnChg chg="add del mod">
          <ac:chgData name="Jude Elkins" userId="7a05dde5-5691-4392-a25e-4b3210599aeb" providerId="ADAL" clId="{92C2F5DC-6AC3-4272-947E-D67D05B4DA51}" dt="2024-06-27T19:47:28.376" v="2472" actId="478"/>
          <ac:cxnSpMkLst>
            <pc:docMk/>
            <pc:sldMk cId="2406505231" sldId="264"/>
            <ac:cxnSpMk id="35" creationId="{71D1C2D2-1245-0005-80EF-239B6A15B4F3}"/>
          </ac:cxnSpMkLst>
        </pc:cxnChg>
        <pc:cxnChg chg="add mod">
          <ac:chgData name="Jude Elkins" userId="7a05dde5-5691-4392-a25e-4b3210599aeb" providerId="ADAL" clId="{92C2F5DC-6AC3-4272-947E-D67D05B4DA51}" dt="2024-06-27T19:47:24.048" v="2471" actId="14100"/>
          <ac:cxnSpMkLst>
            <pc:docMk/>
            <pc:sldMk cId="2406505231" sldId="264"/>
            <ac:cxnSpMk id="37" creationId="{30D8B1B6-E418-5240-F239-52DE0DFD014C}"/>
          </ac:cxnSpMkLst>
        </pc:cxnChg>
        <pc:cxnChg chg="del">
          <ac:chgData name="Jude Elkins" userId="7a05dde5-5691-4392-a25e-4b3210599aeb" providerId="ADAL" clId="{92C2F5DC-6AC3-4272-947E-D67D05B4DA51}" dt="2024-06-27T18:03:20.569" v="1522" actId="478"/>
          <ac:cxnSpMkLst>
            <pc:docMk/>
            <pc:sldMk cId="2406505231" sldId="264"/>
            <ac:cxnSpMk id="46" creationId="{97DA784A-33B7-5CC6-695A-ACCBF32D4022}"/>
          </ac:cxnSpMkLst>
        </pc:cxnChg>
        <pc:cxnChg chg="del mod">
          <ac:chgData name="Jude Elkins" userId="7a05dde5-5691-4392-a25e-4b3210599aeb" providerId="ADAL" clId="{92C2F5DC-6AC3-4272-947E-D67D05B4DA51}" dt="2024-06-27T18:03:19.782" v="1521" actId="478"/>
          <ac:cxnSpMkLst>
            <pc:docMk/>
            <pc:sldMk cId="2406505231" sldId="264"/>
            <ac:cxnSpMk id="48" creationId="{6C30869E-237A-03EB-1ED7-C1B0F75C3E89}"/>
          </ac:cxnSpMkLst>
        </pc:cxnChg>
        <pc:cxnChg chg="del mod">
          <ac:chgData name="Jude Elkins" userId="7a05dde5-5691-4392-a25e-4b3210599aeb" providerId="ADAL" clId="{92C2F5DC-6AC3-4272-947E-D67D05B4DA51}" dt="2024-06-27T18:03:21.287" v="1523" actId="478"/>
          <ac:cxnSpMkLst>
            <pc:docMk/>
            <pc:sldMk cId="2406505231" sldId="264"/>
            <ac:cxnSpMk id="50" creationId="{2D63A48C-3FA1-BFF5-6D5C-60D0CB348551}"/>
          </ac:cxnSpMkLst>
        </pc:cxnChg>
        <pc:cxnChg chg="del mod">
          <ac:chgData name="Jude Elkins" userId="7a05dde5-5691-4392-a25e-4b3210599aeb" providerId="ADAL" clId="{92C2F5DC-6AC3-4272-947E-D67D05B4DA51}" dt="2024-06-27T18:03:23.627" v="1526" actId="478"/>
          <ac:cxnSpMkLst>
            <pc:docMk/>
            <pc:sldMk cId="2406505231" sldId="264"/>
            <ac:cxnSpMk id="62" creationId="{FE66E8D2-AB59-08E1-4B97-B77DE97701E1}"/>
          </ac:cxnSpMkLst>
        </pc:cxnChg>
        <pc:cxnChg chg="del mod">
          <ac:chgData name="Jude Elkins" userId="7a05dde5-5691-4392-a25e-4b3210599aeb" providerId="ADAL" clId="{92C2F5DC-6AC3-4272-947E-D67D05B4DA51}" dt="2024-06-27T18:03:22.141" v="1524" actId="478"/>
          <ac:cxnSpMkLst>
            <pc:docMk/>
            <pc:sldMk cId="2406505231" sldId="264"/>
            <ac:cxnSpMk id="72" creationId="{5D710B26-99FA-20E6-5973-235B2775B287}"/>
          </ac:cxnSpMkLst>
        </pc:cxnChg>
        <pc:cxnChg chg="del mod">
          <ac:chgData name="Jude Elkins" userId="7a05dde5-5691-4392-a25e-4b3210599aeb" providerId="ADAL" clId="{92C2F5DC-6AC3-4272-947E-D67D05B4DA51}" dt="2024-06-27T18:03:22.812" v="1525" actId="478"/>
          <ac:cxnSpMkLst>
            <pc:docMk/>
            <pc:sldMk cId="2406505231" sldId="264"/>
            <ac:cxnSpMk id="74" creationId="{EF5A9D91-2C60-CDC2-2878-EA5AE2EC11EA}"/>
          </ac:cxnSpMkLst>
        </pc:cxnChg>
        <pc:cxnChg chg="del">
          <ac:chgData name="Jude Elkins" userId="7a05dde5-5691-4392-a25e-4b3210599aeb" providerId="ADAL" clId="{92C2F5DC-6AC3-4272-947E-D67D05B4DA51}" dt="2024-06-27T18:03:24.567" v="1527" actId="478"/>
          <ac:cxnSpMkLst>
            <pc:docMk/>
            <pc:sldMk cId="2406505231" sldId="264"/>
            <ac:cxnSpMk id="78" creationId="{18D80AED-184B-A383-67E3-387F8A02E0F7}"/>
          </ac:cxnSpMkLst>
        </pc:cxnChg>
        <pc:cxnChg chg="del">
          <ac:chgData name="Jude Elkins" userId="7a05dde5-5691-4392-a25e-4b3210599aeb" providerId="ADAL" clId="{92C2F5DC-6AC3-4272-947E-D67D05B4DA51}" dt="2024-06-27T18:03:25.949" v="1529" actId="478"/>
          <ac:cxnSpMkLst>
            <pc:docMk/>
            <pc:sldMk cId="2406505231" sldId="264"/>
            <ac:cxnSpMk id="80" creationId="{C971DE7F-1BC7-D5FD-F298-013D925A86FD}"/>
          </ac:cxnSpMkLst>
        </pc:cxnChg>
        <pc:cxnChg chg="del mod">
          <ac:chgData name="Jude Elkins" userId="7a05dde5-5691-4392-a25e-4b3210599aeb" providerId="ADAL" clId="{92C2F5DC-6AC3-4272-947E-D67D05B4DA51}" dt="2024-06-27T18:03:25.437" v="1528" actId="478"/>
          <ac:cxnSpMkLst>
            <pc:docMk/>
            <pc:sldMk cId="2406505231" sldId="264"/>
            <ac:cxnSpMk id="82" creationId="{986BDAC9-852E-DB9E-D1FB-CD0F203F9F17}"/>
          </ac:cxnSpMkLst>
        </pc:cxnChg>
        <pc:cxnChg chg="del">
          <ac:chgData name="Jude Elkins" userId="7a05dde5-5691-4392-a25e-4b3210599aeb" providerId="ADAL" clId="{92C2F5DC-6AC3-4272-947E-D67D05B4DA51}" dt="2024-06-27T18:03:11.540" v="1513" actId="478"/>
          <ac:cxnSpMkLst>
            <pc:docMk/>
            <pc:sldMk cId="2406505231" sldId="264"/>
            <ac:cxnSpMk id="90" creationId="{BBC1FBD7-9134-468A-0894-EAE6F8745E82}"/>
          </ac:cxnSpMkLst>
        </pc:cxnChg>
        <pc:cxnChg chg="del mod">
          <ac:chgData name="Jude Elkins" userId="7a05dde5-5691-4392-a25e-4b3210599aeb" providerId="ADAL" clId="{92C2F5DC-6AC3-4272-947E-D67D05B4DA51}" dt="2024-06-27T18:03:13.277" v="1515" actId="478"/>
          <ac:cxnSpMkLst>
            <pc:docMk/>
            <pc:sldMk cId="2406505231" sldId="264"/>
            <ac:cxnSpMk id="94" creationId="{727C663E-DCF9-883C-5492-5504116D0DA0}"/>
          </ac:cxnSpMkLst>
        </pc:cxnChg>
        <pc:cxnChg chg="del">
          <ac:chgData name="Jude Elkins" userId="7a05dde5-5691-4392-a25e-4b3210599aeb" providerId="ADAL" clId="{92C2F5DC-6AC3-4272-947E-D67D05B4DA51}" dt="2024-06-27T18:03:14.534" v="1516" actId="478"/>
          <ac:cxnSpMkLst>
            <pc:docMk/>
            <pc:sldMk cId="2406505231" sldId="264"/>
            <ac:cxnSpMk id="96" creationId="{3FFA7FFA-9708-92AC-A30F-C8F16EEC4FEF}"/>
          </ac:cxnSpMkLst>
        </pc:cxnChg>
      </pc:sldChg>
      <pc:sldChg chg="addSp delSp modSp mod setBg addAnim delAnim">
        <pc:chgData name="Jude Elkins" userId="7a05dde5-5691-4392-a25e-4b3210599aeb" providerId="ADAL" clId="{92C2F5DC-6AC3-4272-947E-D67D05B4DA51}" dt="2024-06-28T15:03:00.485" v="3740" actId="20577"/>
        <pc:sldMkLst>
          <pc:docMk/>
          <pc:sldMk cId="4166031311" sldId="266"/>
        </pc:sldMkLst>
        <pc:spChg chg="mod">
          <ac:chgData name="Jude Elkins" userId="7a05dde5-5691-4392-a25e-4b3210599aeb" providerId="ADAL" clId="{92C2F5DC-6AC3-4272-947E-D67D05B4DA51}" dt="2024-06-27T19:29:04.416" v="2354" actId="26606"/>
          <ac:spMkLst>
            <pc:docMk/>
            <pc:sldMk cId="4166031311" sldId="266"/>
            <ac:spMk id="2" creationId="{33886D64-A343-A054-630F-8D752BCD5898}"/>
          </ac:spMkLst>
        </pc:spChg>
        <pc:spChg chg="mod">
          <ac:chgData name="Jude Elkins" userId="7a05dde5-5691-4392-a25e-4b3210599aeb" providerId="ADAL" clId="{92C2F5DC-6AC3-4272-947E-D67D05B4DA51}" dt="2024-06-28T15:03:00.485" v="3740" actId="20577"/>
          <ac:spMkLst>
            <pc:docMk/>
            <pc:sldMk cId="4166031311" sldId="266"/>
            <ac:spMk id="3" creationId="{5F02649C-C9C6-8975-C429-0C71CFF31DAE}"/>
          </ac:spMkLst>
        </pc:spChg>
        <pc:spChg chg="add del mod">
          <ac:chgData name="Jude Elkins" userId="7a05dde5-5691-4392-a25e-4b3210599aeb" providerId="ADAL" clId="{92C2F5DC-6AC3-4272-947E-D67D05B4DA51}" dt="2024-06-27T18:22:45.728" v="1615" actId="478"/>
          <ac:spMkLst>
            <pc:docMk/>
            <pc:sldMk cId="4166031311" sldId="266"/>
            <ac:spMk id="4" creationId="{53462008-C4E6-1DB2-EB3D-B01F191F3277}"/>
          </ac:spMkLst>
        </pc:spChg>
        <pc:spChg chg="del mod">
          <ac:chgData name="Jude Elkins" userId="7a05dde5-5691-4392-a25e-4b3210599aeb" providerId="ADAL" clId="{92C2F5DC-6AC3-4272-947E-D67D05B4DA51}" dt="2024-06-27T18:41:09.159" v="1908" actId="478"/>
          <ac:spMkLst>
            <pc:docMk/>
            <pc:sldMk cId="4166031311" sldId="266"/>
            <ac:spMk id="11" creationId="{0A2BA22C-6419-1FAE-448E-51DF9E9E1FDF}"/>
          </ac:spMkLst>
        </pc:spChg>
        <pc:spChg chg="add del">
          <ac:chgData name="Jude Elkins" userId="7a05dde5-5691-4392-a25e-4b3210599aeb" providerId="ADAL" clId="{92C2F5DC-6AC3-4272-947E-D67D05B4DA51}" dt="2024-06-27T19:29:04.416" v="2354" actId="26606"/>
          <ac:spMkLst>
            <pc:docMk/>
            <pc:sldMk cId="4166031311" sldId="266"/>
            <ac:spMk id="15" creationId="{394842B0-684D-44CC-B4BC-D13331CFD290}"/>
          </ac:spMkLst>
        </pc:spChg>
        <pc:spChg chg="add del">
          <ac:chgData name="Jude Elkins" userId="7a05dde5-5691-4392-a25e-4b3210599aeb" providerId="ADAL" clId="{92C2F5DC-6AC3-4272-947E-D67D05B4DA51}" dt="2024-06-27T19:29:04.416" v="2354" actId="26606"/>
          <ac:spMkLst>
            <pc:docMk/>
            <pc:sldMk cId="4166031311" sldId="266"/>
            <ac:spMk id="17" creationId="{4C2A3DC3-F495-4B99-9FF3-3FB30D63235E}"/>
          </ac:spMkLst>
        </pc:spChg>
        <pc:spChg chg="add del">
          <ac:chgData name="Jude Elkins" userId="7a05dde5-5691-4392-a25e-4b3210599aeb" providerId="ADAL" clId="{92C2F5DC-6AC3-4272-947E-D67D05B4DA51}" dt="2024-06-27T19:28:58.327" v="2352" actId="26606"/>
          <ac:spMkLst>
            <pc:docMk/>
            <pc:sldMk cId="4166031311" sldId="266"/>
            <ac:spMk id="20" creationId="{FB5B0058-AF13-4859-B429-4EDDE2A26F7F}"/>
          </ac:spMkLst>
        </pc:spChg>
        <pc:spChg chg="add del">
          <ac:chgData name="Jude Elkins" userId="7a05dde5-5691-4392-a25e-4b3210599aeb" providerId="ADAL" clId="{92C2F5DC-6AC3-4272-947E-D67D05B4DA51}" dt="2024-06-27T19:28:36.979" v="2349" actId="26606"/>
          <ac:spMkLst>
            <pc:docMk/>
            <pc:sldMk cId="4166031311" sldId="266"/>
            <ac:spMk id="23" creationId="{C1DD1A8A-57D5-4A81-AD04-532B043C5611}"/>
          </ac:spMkLst>
        </pc:spChg>
        <pc:spChg chg="add del">
          <ac:chgData name="Jude Elkins" userId="7a05dde5-5691-4392-a25e-4b3210599aeb" providerId="ADAL" clId="{92C2F5DC-6AC3-4272-947E-D67D05B4DA51}" dt="2024-06-27T19:28:36.979" v="2349" actId="26606"/>
          <ac:spMkLst>
            <pc:docMk/>
            <pc:sldMk cId="4166031311" sldId="266"/>
            <ac:spMk id="25" creationId="{007891EC-4501-44ED-A8C8-B11B6DB767AB}"/>
          </ac:spMkLst>
        </pc:spChg>
        <pc:spChg chg="add del">
          <ac:chgData name="Jude Elkins" userId="7a05dde5-5691-4392-a25e-4b3210599aeb" providerId="ADAL" clId="{92C2F5DC-6AC3-4272-947E-D67D05B4DA51}" dt="2024-06-27T19:28:58.327" v="2352" actId="26606"/>
          <ac:spMkLst>
            <pc:docMk/>
            <pc:sldMk cId="4166031311" sldId="266"/>
            <ac:spMk id="27" creationId="{81BD432D-FAB3-4B5D-BF27-4DA7C75B3238}"/>
          </ac:spMkLst>
        </pc:spChg>
        <pc:grpChg chg="add del">
          <ac:chgData name="Jude Elkins" userId="7a05dde5-5691-4392-a25e-4b3210599aeb" providerId="ADAL" clId="{92C2F5DC-6AC3-4272-947E-D67D05B4DA51}" dt="2024-06-27T19:29:04.416" v="2354" actId="26606"/>
          <ac:grpSpMkLst>
            <pc:docMk/>
            <pc:sldMk cId="4166031311" sldId="266"/>
            <ac:grpSpMk id="29" creationId="{6E61B563-A4B2-5783-81AF-A2A053D74769}"/>
          </ac:grpSpMkLst>
        </pc:grpChg>
        <pc:picChg chg="add del">
          <ac:chgData name="Jude Elkins" userId="7a05dde5-5691-4392-a25e-4b3210599aeb" providerId="ADAL" clId="{92C2F5DC-6AC3-4272-947E-D67D05B4DA51}" dt="2024-06-27T19:28:36.979" v="2349" actId="26606"/>
          <ac:picMkLst>
            <pc:docMk/>
            <pc:sldMk cId="4166031311" sldId="266"/>
            <ac:picMk id="19" creationId="{FB7C2988-F35C-0CDA-DC2F-A7479A8DEC25}"/>
          </ac:picMkLst>
        </pc:picChg>
        <pc:picChg chg="add del">
          <ac:chgData name="Jude Elkins" userId="7a05dde5-5691-4392-a25e-4b3210599aeb" providerId="ADAL" clId="{92C2F5DC-6AC3-4272-947E-D67D05B4DA51}" dt="2024-06-27T19:28:58.327" v="2352" actId="26606"/>
          <ac:picMkLst>
            <pc:docMk/>
            <pc:sldMk cId="4166031311" sldId="266"/>
            <ac:picMk id="21" creationId="{97BAD7A5-1ADE-9473-9CE0-E69514B53CC1}"/>
          </ac:picMkLst>
        </pc:picChg>
        <pc:picChg chg="add del">
          <ac:chgData name="Jude Elkins" userId="7a05dde5-5691-4392-a25e-4b3210599aeb" providerId="ADAL" clId="{92C2F5DC-6AC3-4272-947E-D67D05B4DA51}" dt="2024-06-27T19:29:04.416" v="2354" actId="26606"/>
          <ac:picMkLst>
            <pc:docMk/>
            <pc:sldMk cId="4166031311" sldId="266"/>
            <ac:picMk id="31" creationId="{AA591427-1097-F177-6338-06DD9FA84203}"/>
          </ac:picMkLst>
        </pc:picChg>
        <pc:cxnChg chg="add del">
          <ac:chgData name="Jude Elkins" userId="7a05dde5-5691-4392-a25e-4b3210599aeb" providerId="ADAL" clId="{92C2F5DC-6AC3-4272-947E-D67D05B4DA51}" dt="2024-06-27T19:28:58.327" v="2352" actId="26606"/>
          <ac:cxnSpMkLst>
            <pc:docMk/>
            <pc:sldMk cId="4166031311" sldId="266"/>
            <ac:cxnSpMk id="22" creationId="{07A9243D-8FC3-4B36-874B-55906B03F484}"/>
          </ac:cxnSpMkLst>
        </pc:cxnChg>
      </pc:sldChg>
      <pc:sldChg chg="addSp delSp modSp add mod">
        <pc:chgData name="Jude Elkins" userId="7a05dde5-5691-4392-a25e-4b3210599aeb" providerId="ADAL" clId="{92C2F5DC-6AC3-4272-947E-D67D05B4DA51}" dt="2024-07-01T12:34:05.436" v="3825" actId="20577"/>
        <pc:sldMkLst>
          <pc:docMk/>
          <pc:sldMk cId="2323829908" sldId="267"/>
        </pc:sldMkLst>
        <pc:spChg chg="mod">
          <ac:chgData name="Jude Elkins" userId="7a05dde5-5691-4392-a25e-4b3210599aeb" providerId="ADAL" clId="{92C2F5DC-6AC3-4272-947E-D67D05B4DA51}" dt="2024-06-27T18:29:48.942" v="1710" actId="20577"/>
          <ac:spMkLst>
            <pc:docMk/>
            <pc:sldMk cId="2323829908" sldId="267"/>
            <ac:spMk id="2" creationId="{A18F4136-EB49-ABA3-EDA5-EDE7B154E37A}"/>
          </ac:spMkLst>
        </pc:spChg>
        <pc:spChg chg="add mod">
          <ac:chgData name="Jude Elkins" userId="7a05dde5-5691-4392-a25e-4b3210599aeb" providerId="ADAL" clId="{92C2F5DC-6AC3-4272-947E-D67D05B4DA51}" dt="2024-06-28T13:21:38.580" v="3239" actId="1076"/>
          <ac:spMkLst>
            <pc:docMk/>
            <pc:sldMk cId="2323829908" sldId="267"/>
            <ac:spMk id="3" creationId="{D5F1EFA6-9F21-E917-22D5-F03BEB0A948E}"/>
          </ac:spMkLst>
        </pc:spChg>
        <pc:spChg chg="mod">
          <ac:chgData name="Jude Elkins" userId="7a05dde5-5691-4392-a25e-4b3210599aeb" providerId="ADAL" clId="{92C2F5DC-6AC3-4272-947E-D67D05B4DA51}" dt="2024-07-01T12:34:05.436" v="3825" actId="20577"/>
          <ac:spMkLst>
            <pc:docMk/>
            <pc:sldMk cId="2323829908" sldId="267"/>
            <ac:spMk id="4" creationId="{864E456A-D0AE-1B0A-3448-A2E2224BA8F4}"/>
          </ac:spMkLst>
        </pc:spChg>
        <pc:spChg chg="add mod">
          <ac:chgData name="Jude Elkins" userId="7a05dde5-5691-4392-a25e-4b3210599aeb" providerId="ADAL" clId="{92C2F5DC-6AC3-4272-947E-D67D05B4DA51}" dt="2024-06-28T13:22:01.997" v="3246" actId="14100"/>
          <ac:spMkLst>
            <pc:docMk/>
            <pc:sldMk cId="2323829908" sldId="267"/>
            <ac:spMk id="6" creationId="{2F3A7CF5-2A66-9BDB-3DA4-96973E6FC5C6}"/>
          </ac:spMkLst>
        </pc:spChg>
        <pc:spChg chg="add mod">
          <ac:chgData name="Jude Elkins" userId="7a05dde5-5691-4392-a25e-4b3210599aeb" providerId="ADAL" clId="{92C2F5DC-6AC3-4272-947E-D67D05B4DA51}" dt="2024-06-28T13:23:42.530" v="3271" actId="1076"/>
          <ac:spMkLst>
            <pc:docMk/>
            <pc:sldMk cId="2323829908" sldId="267"/>
            <ac:spMk id="8" creationId="{F302277F-309F-BEF5-F7E1-8DA592E967F5}"/>
          </ac:spMkLst>
        </pc:spChg>
        <pc:spChg chg="add mod">
          <ac:chgData name="Jude Elkins" userId="7a05dde5-5691-4392-a25e-4b3210599aeb" providerId="ADAL" clId="{92C2F5DC-6AC3-4272-947E-D67D05B4DA51}" dt="2024-06-28T13:23:09.747" v="3263" actId="208"/>
          <ac:spMkLst>
            <pc:docMk/>
            <pc:sldMk cId="2323829908" sldId="267"/>
            <ac:spMk id="9" creationId="{A95F27B1-4CAD-3750-0BDD-79A9D4C8B786}"/>
          </ac:spMkLst>
        </pc:spChg>
        <pc:spChg chg="add mod">
          <ac:chgData name="Jude Elkins" userId="7a05dde5-5691-4392-a25e-4b3210599aeb" providerId="ADAL" clId="{92C2F5DC-6AC3-4272-947E-D67D05B4DA51}" dt="2024-06-28T13:23:39.500" v="3270" actId="1076"/>
          <ac:spMkLst>
            <pc:docMk/>
            <pc:sldMk cId="2323829908" sldId="267"/>
            <ac:spMk id="11" creationId="{0A2A3A6C-04B0-C09F-26A4-AEC7EDE55479}"/>
          </ac:spMkLst>
        </pc:spChg>
        <pc:picChg chg="add mod">
          <ac:chgData name="Jude Elkins" userId="7a05dde5-5691-4392-a25e-4b3210599aeb" providerId="ADAL" clId="{92C2F5DC-6AC3-4272-947E-D67D05B4DA51}" dt="2024-06-28T13:22:35.229" v="3257" actId="1076"/>
          <ac:picMkLst>
            <pc:docMk/>
            <pc:sldMk cId="2323829908" sldId="267"/>
            <ac:picMk id="5" creationId="{633AF6EB-8ED3-82B4-F3A3-82277DDC0593}"/>
          </ac:picMkLst>
        </pc:picChg>
        <pc:picChg chg="add mod">
          <ac:chgData name="Jude Elkins" userId="7a05dde5-5691-4392-a25e-4b3210599aeb" providerId="ADAL" clId="{92C2F5DC-6AC3-4272-947E-D67D05B4DA51}" dt="2024-06-28T13:23:37.415" v="3269" actId="1076"/>
          <ac:picMkLst>
            <pc:docMk/>
            <pc:sldMk cId="2323829908" sldId="267"/>
            <ac:picMk id="7" creationId="{6582A998-47BE-00B4-6215-E9D6C077DA32}"/>
          </ac:picMkLst>
        </pc:picChg>
        <pc:picChg chg="del">
          <ac:chgData name="Jude Elkins" userId="7a05dde5-5691-4392-a25e-4b3210599aeb" providerId="ADAL" clId="{92C2F5DC-6AC3-4272-947E-D67D05B4DA51}" dt="2024-06-27T18:29:50.933" v="1711" actId="478"/>
          <ac:picMkLst>
            <pc:docMk/>
            <pc:sldMk cId="2323829908" sldId="267"/>
            <ac:picMk id="9" creationId="{2DC9A199-BBFE-6816-26ED-69DFF6D8DE0E}"/>
          </ac:picMkLst>
        </pc:picChg>
        <pc:picChg chg="add mod">
          <ac:chgData name="Jude Elkins" userId="7a05dde5-5691-4392-a25e-4b3210599aeb" providerId="ADAL" clId="{92C2F5DC-6AC3-4272-947E-D67D05B4DA51}" dt="2024-06-28T13:23:29.913" v="3268" actId="1076"/>
          <ac:picMkLst>
            <pc:docMk/>
            <pc:sldMk cId="2323829908" sldId="267"/>
            <ac:picMk id="10" creationId="{6711BDA7-4853-6367-522A-C488A07D761C}"/>
          </ac:picMkLst>
        </pc:picChg>
      </pc:sldChg>
      <pc:sldChg chg="del">
        <pc:chgData name="Jude Elkins" userId="7a05dde5-5691-4392-a25e-4b3210599aeb" providerId="ADAL" clId="{92C2F5DC-6AC3-4272-947E-D67D05B4DA51}" dt="2024-06-27T18:07:17.851" v="1580" actId="47"/>
        <pc:sldMkLst>
          <pc:docMk/>
          <pc:sldMk cId="2771865616" sldId="267"/>
        </pc:sldMkLst>
      </pc:sldChg>
      <pc:sldChg chg="del">
        <pc:chgData name="Jude Elkins" userId="7a05dde5-5691-4392-a25e-4b3210599aeb" providerId="ADAL" clId="{92C2F5DC-6AC3-4272-947E-D67D05B4DA51}" dt="2024-06-27T18:07:18.854" v="1581" actId="47"/>
        <pc:sldMkLst>
          <pc:docMk/>
          <pc:sldMk cId="1741600495" sldId="268"/>
        </pc:sldMkLst>
      </pc:sldChg>
      <pc:sldChg chg="addSp delSp modSp add mod">
        <pc:chgData name="Jude Elkins" userId="7a05dde5-5691-4392-a25e-4b3210599aeb" providerId="ADAL" clId="{92C2F5DC-6AC3-4272-947E-D67D05B4DA51}" dt="2024-06-28T13:07:30.085" v="3079" actId="20577"/>
        <pc:sldMkLst>
          <pc:docMk/>
          <pc:sldMk cId="4224539576" sldId="268"/>
        </pc:sldMkLst>
        <pc:spChg chg="mod">
          <ac:chgData name="Jude Elkins" userId="7a05dde5-5691-4392-a25e-4b3210599aeb" providerId="ADAL" clId="{92C2F5DC-6AC3-4272-947E-D67D05B4DA51}" dt="2024-06-27T18:52:35.702" v="1951" actId="20577"/>
          <ac:spMkLst>
            <pc:docMk/>
            <pc:sldMk cId="4224539576" sldId="268"/>
            <ac:spMk id="2" creationId="{A18F4136-EB49-ABA3-EDA5-EDE7B154E37A}"/>
          </ac:spMkLst>
        </pc:spChg>
        <pc:spChg chg="mod">
          <ac:chgData name="Jude Elkins" userId="7a05dde5-5691-4392-a25e-4b3210599aeb" providerId="ADAL" clId="{92C2F5DC-6AC3-4272-947E-D67D05B4DA51}" dt="2024-06-28T13:07:30.085" v="3079" actId="20577"/>
          <ac:spMkLst>
            <pc:docMk/>
            <pc:sldMk cId="4224539576" sldId="268"/>
            <ac:spMk id="4" creationId="{864E456A-D0AE-1B0A-3448-A2E2224BA8F4}"/>
          </ac:spMkLst>
        </pc:spChg>
        <pc:picChg chg="add mod">
          <ac:chgData name="Jude Elkins" userId="7a05dde5-5691-4392-a25e-4b3210599aeb" providerId="ADAL" clId="{92C2F5DC-6AC3-4272-947E-D67D05B4DA51}" dt="2024-06-27T19:00:18.209" v="2101" actId="688"/>
          <ac:picMkLst>
            <pc:docMk/>
            <pc:sldMk cId="4224539576" sldId="268"/>
            <ac:picMk id="6" creationId="{D9A0F920-7230-F352-6FA4-8018CFA70B1F}"/>
          </ac:picMkLst>
        </pc:picChg>
        <pc:picChg chg="del">
          <ac:chgData name="Jude Elkins" userId="7a05dde5-5691-4392-a25e-4b3210599aeb" providerId="ADAL" clId="{92C2F5DC-6AC3-4272-947E-D67D05B4DA51}" dt="2024-06-27T18:53:04.655" v="2020" actId="478"/>
          <ac:picMkLst>
            <pc:docMk/>
            <pc:sldMk cId="4224539576" sldId="268"/>
            <ac:picMk id="7" creationId="{6582A998-47BE-00B4-6215-E9D6C077DA32}"/>
          </ac:picMkLst>
        </pc:picChg>
        <pc:picChg chg="del">
          <ac:chgData name="Jude Elkins" userId="7a05dde5-5691-4392-a25e-4b3210599aeb" providerId="ADAL" clId="{92C2F5DC-6AC3-4272-947E-D67D05B4DA51}" dt="2024-06-27T18:53:05.436" v="2021" actId="478"/>
          <ac:picMkLst>
            <pc:docMk/>
            <pc:sldMk cId="4224539576" sldId="268"/>
            <ac:picMk id="10" creationId="{6711BDA7-4853-6367-522A-C488A07D761C}"/>
          </ac:picMkLst>
        </pc:picChg>
      </pc:sldChg>
      <pc:sldChg chg="addSp delSp modSp add mod">
        <pc:chgData name="Jude Elkins" userId="7a05dde5-5691-4392-a25e-4b3210599aeb" providerId="ADAL" clId="{92C2F5DC-6AC3-4272-947E-D67D05B4DA51}" dt="2024-06-28T14:45:28.133" v="3453" actId="20577"/>
        <pc:sldMkLst>
          <pc:docMk/>
          <pc:sldMk cId="3501006770" sldId="269"/>
        </pc:sldMkLst>
        <pc:spChg chg="mod">
          <ac:chgData name="Jude Elkins" userId="7a05dde5-5691-4392-a25e-4b3210599aeb" providerId="ADAL" clId="{92C2F5DC-6AC3-4272-947E-D67D05B4DA51}" dt="2024-06-27T18:59:21.929" v="2043" actId="20577"/>
          <ac:spMkLst>
            <pc:docMk/>
            <pc:sldMk cId="3501006770" sldId="269"/>
            <ac:spMk id="2" creationId="{A18F4136-EB49-ABA3-EDA5-EDE7B154E37A}"/>
          </ac:spMkLst>
        </pc:spChg>
        <pc:spChg chg="mod">
          <ac:chgData name="Jude Elkins" userId="7a05dde5-5691-4392-a25e-4b3210599aeb" providerId="ADAL" clId="{92C2F5DC-6AC3-4272-947E-D67D05B4DA51}" dt="2024-06-28T14:45:28.133" v="3453" actId="20577"/>
          <ac:spMkLst>
            <pc:docMk/>
            <pc:sldMk cId="3501006770" sldId="269"/>
            <ac:spMk id="4" creationId="{864E456A-D0AE-1B0A-3448-A2E2224BA8F4}"/>
          </ac:spMkLst>
        </pc:spChg>
        <pc:spChg chg="add mod">
          <ac:chgData name="Jude Elkins" userId="7a05dde5-5691-4392-a25e-4b3210599aeb" providerId="ADAL" clId="{92C2F5DC-6AC3-4272-947E-D67D05B4DA51}" dt="2024-06-28T14:44:41.966" v="3276" actId="1076"/>
          <ac:spMkLst>
            <pc:docMk/>
            <pc:sldMk cId="3501006770" sldId="269"/>
            <ac:spMk id="12" creationId="{A37A9A70-294C-686E-54DD-72E672C82826}"/>
          </ac:spMkLst>
        </pc:spChg>
        <pc:picChg chg="del">
          <ac:chgData name="Jude Elkins" userId="7a05dde5-5691-4392-a25e-4b3210599aeb" providerId="ADAL" clId="{92C2F5DC-6AC3-4272-947E-D67D05B4DA51}" dt="2024-06-27T18:59:41.806" v="2090" actId="478"/>
          <ac:picMkLst>
            <pc:docMk/>
            <pc:sldMk cId="3501006770" sldId="269"/>
            <ac:picMk id="5" creationId="{633AF6EB-8ED3-82B4-F3A3-82277DDC0593}"/>
          </ac:picMkLst>
        </pc:picChg>
        <pc:picChg chg="del">
          <ac:chgData name="Jude Elkins" userId="7a05dde5-5691-4392-a25e-4b3210599aeb" providerId="ADAL" clId="{92C2F5DC-6AC3-4272-947E-D67D05B4DA51}" dt="2024-06-27T18:59:42.323" v="2091" actId="478"/>
          <ac:picMkLst>
            <pc:docMk/>
            <pc:sldMk cId="3501006770" sldId="269"/>
            <ac:picMk id="6" creationId="{D9A0F920-7230-F352-6FA4-8018CFA70B1F}"/>
          </ac:picMkLst>
        </pc:picChg>
        <pc:picChg chg="add mod">
          <ac:chgData name="Jude Elkins" userId="7a05dde5-5691-4392-a25e-4b3210599aeb" providerId="ADAL" clId="{92C2F5DC-6AC3-4272-947E-D67D05B4DA51}" dt="2024-06-28T14:44:39.332" v="3275" actId="1076"/>
          <ac:picMkLst>
            <pc:docMk/>
            <pc:sldMk cId="3501006770" sldId="269"/>
            <ac:picMk id="7" creationId="{47240521-9130-0E84-D822-05EE69BAD66A}"/>
          </ac:picMkLst>
        </pc:picChg>
        <pc:picChg chg="add mod">
          <ac:chgData name="Jude Elkins" userId="7a05dde5-5691-4392-a25e-4b3210599aeb" providerId="ADAL" clId="{92C2F5DC-6AC3-4272-947E-D67D05B4DA51}" dt="2024-06-28T14:44:38.383" v="3274" actId="1076"/>
          <ac:picMkLst>
            <pc:docMk/>
            <pc:sldMk cId="3501006770" sldId="269"/>
            <ac:picMk id="9" creationId="{F0C7BDD2-A95F-2CC6-7E46-7A714DEBF6A5}"/>
          </ac:picMkLst>
        </pc:picChg>
        <pc:picChg chg="add del mod">
          <ac:chgData name="Jude Elkins" userId="7a05dde5-5691-4392-a25e-4b3210599aeb" providerId="ADAL" clId="{92C2F5DC-6AC3-4272-947E-D67D05B4DA51}" dt="2024-06-28T14:44:36.551" v="3273" actId="478"/>
          <ac:picMkLst>
            <pc:docMk/>
            <pc:sldMk cId="3501006770" sldId="269"/>
            <ac:picMk id="11" creationId="{F188AB6A-8F29-18D6-6E59-BDD74CC13904}"/>
          </ac:picMkLst>
        </pc:picChg>
      </pc:sldChg>
      <pc:sldChg chg="addSp delSp modSp add mod">
        <pc:chgData name="Jude Elkins" userId="7a05dde5-5691-4392-a25e-4b3210599aeb" providerId="ADAL" clId="{92C2F5DC-6AC3-4272-947E-D67D05B4DA51}" dt="2024-06-28T12:54:34.786" v="2841" actId="1076"/>
        <pc:sldMkLst>
          <pc:docMk/>
          <pc:sldMk cId="806966570" sldId="270"/>
        </pc:sldMkLst>
        <pc:spChg chg="mod">
          <ac:chgData name="Jude Elkins" userId="7a05dde5-5691-4392-a25e-4b3210599aeb" providerId="ADAL" clId="{92C2F5DC-6AC3-4272-947E-D67D05B4DA51}" dt="2024-06-28T12:54:16.033" v="2840" actId="20577"/>
          <ac:spMkLst>
            <pc:docMk/>
            <pc:sldMk cId="806966570" sldId="270"/>
            <ac:spMk id="2" creationId="{2E699A56-4CAF-FC8D-8D09-DB4000A1BAAD}"/>
          </ac:spMkLst>
        </pc:spChg>
        <pc:spChg chg="del mod">
          <ac:chgData name="Jude Elkins" userId="7a05dde5-5691-4392-a25e-4b3210599aeb" providerId="ADAL" clId="{92C2F5DC-6AC3-4272-947E-D67D05B4DA51}" dt="2024-06-28T12:54:07.667" v="2836" actId="478"/>
          <ac:spMkLst>
            <pc:docMk/>
            <pc:sldMk cId="806966570" sldId="270"/>
            <ac:spMk id="3" creationId="{38E9DE61-2346-8EFF-CFFE-98BC2EDC1C7C}"/>
          </ac:spMkLst>
        </pc:spChg>
        <pc:graphicFrameChg chg="add mod">
          <ac:chgData name="Jude Elkins" userId="7a05dde5-5691-4392-a25e-4b3210599aeb" providerId="ADAL" clId="{92C2F5DC-6AC3-4272-947E-D67D05B4DA51}" dt="2024-06-28T12:54:34.786" v="2841" actId="1076"/>
          <ac:graphicFrameMkLst>
            <pc:docMk/>
            <pc:sldMk cId="806966570" sldId="270"/>
            <ac:graphicFrameMk id="6" creationId="{CC4ACBFF-9FCE-990E-4253-59FD9932377F}"/>
          </ac:graphicFrameMkLst>
        </pc:graphicFrameChg>
        <pc:picChg chg="add del">
          <ac:chgData name="Jude Elkins" userId="7a05dde5-5691-4392-a25e-4b3210599aeb" providerId="ADAL" clId="{92C2F5DC-6AC3-4272-947E-D67D05B4DA51}" dt="2024-06-28T12:53:52.466" v="2833" actId="22"/>
          <ac:picMkLst>
            <pc:docMk/>
            <pc:sldMk cId="806966570" sldId="270"/>
            <ac:picMk id="5" creationId="{8867CF1E-ED60-A966-B978-CB0CE2A5D317}"/>
          </ac:picMkLst>
        </pc:picChg>
      </pc:sldChg>
      <pc:sldChg chg="addSp delSp modSp add mod">
        <pc:chgData name="Jude Elkins" userId="7a05dde5-5691-4392-a25e-4b3210599aeb" providerId="ADAL" clId="{92C2F5DC-6AC3-4272-947E-D67D05B4DA51}" dt="2024-07-01T12:48:30.450" v="3988" actId="1076"/>
        <pc:sldMkLst>
          <pc:docMk/>
          <pc:sldMk cId="2255711102" sldId="271"/>
        </pc:sldMkLst>
        <pc:spChg chg="mod">
          <ac:chgData name="Jude Elkins" userId="7a05dde5-5691-4392-a25e-4b3210599aeb" providerId="ADAL" clId="{92C2F5DC-6AC3-4272-947E-D67D05B4DA51}" dt="2024-07-01T12:39:53.101" v="3841" actId="20577"/>
          <ac:spMkLst>
            <pc:docMk/>
            <pc:sldMk cId="2255711102" sldId="271"/>
            <ac:spMk id="2" creationId="{5876B1DA-F9DF-D0DD-793F-B74D97868FF4}"/>
          </ac:spMkLst>
        </pc:spChg>
        <pc:spChg chg="del">
          <ac:chgData name="Jude Elkins" userId="7a05dde5-5691-4392-a25e-4b3210599aeb" providerId="ADAL" clId="{92C2F5DC-6AC3-4272-947E-D67D05B4DA51}" dt="2024-07-01T12:40:18.596" v="3925" actId="478"/>
          <ac:spMkLst>
            <pc:docMk/>
            <pc:sldMk cId="2255711102" sldId="271"/>
            <ac:spMk id="3" creationId="{79D3B904-B8EA-70AD-3F7D-6AA6364A24C4}"/>
          </ac:spMkLst>
        </pc:spChg>
        <pc:spChg chg="mod">
          <ac:chgData name="Jude Elkins" userId="7a05dde5-5691-4392-a25e-4b3210599aeb" providerId="ADAL" clId="{92C2F5DC-6AC3-4272-947E-D67D05B4DA51}" dt="2024-07-01T12:40:13.414" v="3923" actId="20577"/>
          <ac:spMkLst>
            <pc:docMk/>
            <pc:sldMk cId="2255711102" sldId="271"/>
            <ac:spMk id="4" creationId="{134404D6-4AFD-9880-EE36-DF96F58621DA}"/>
          </ac:spMkLst>
        </pc:spChg>
        <pc:spChg chg="del mod">
          <ac:chgData name="Jude Elkins" userId="7a05dde5-5691-4392-a25e-4b3210599aeb" providerId="ADAL" clId="{92C2F5DC-6AC3-4272-947E-D67D05B4DA51}" dt="2024-07-01T12:40:26.526" v="3928"/>
          <ac:spMkLst>
            <pc:docMk/>
            <pc:sldMk cId="2255711102" sldId="271"/>
            <ac:spMk id="5" creationId="{39FF9E12-F37F-6B79-ABA9-77A2A45FFDB0}"/>
          </ac:spMkLst>
        </pc:spChg>
        <pc:picChg chg="del">
          <ac:chgData name="Jude Elkins" userId="7a05dde5-5691-4392-a25e-4b3210599aeb" providerId="ADAL" clId="{92C2F5DC-6AC3-4272-947E-D67D05B4DA51}" dt="2024-07-01T12:40:15.772" v="3924" actId="478"/>
          <ac:picMkLst>
            <pc:docMk/>
            <pc:sldMk cId="2255711102" sldId="271"/>
            <ac:picMk id="6" creationId="{107F12D5-1000-6B4E-F527-6036F3C590D4}"/>
          </ac:picMkLst>
        </pc:picChg>
        <pc:picChg chg="add mod modCrop">
          <ac:chgData name="Jude Elkins" userId="7a05dde5-5691-4392-a25e-4b3210599aeb" providerId="ADAL" clId="{92C2F5DC-6AC3-4272-947E-D67D05B4DA51}" dt="2024-07-01T12:48:30.450" v="3988" actId="1076"/>
          <ac:picMkLst>
            <pc:docMk/>
            <pc:sldMk cId="2255711102" sldId="271"/>
            <ac:picMk id="8" creationId="{FD4426C7-26E4-B1E9-9D1B-79A149545C7A}"/>
          </ac:picMkLst>
        </pc:picChg>
        <pc:picChg chg="add mod modCrop">
          <ac:chgData name="Jude Elkins" userId="7a05dde5-5691-4392-a25e-4b3210599aeb" providerId="ADAL" clId="{92C2F5DC-6AC3-4272-947E-D67D05B4DA51}" dt="2024-07-01T12:48:14.714" v="3982" actId="1076"/>
          <ac:picMkLst>
            <pc:docMk/>
            <pc:sldMk cId="2255711102" sldId="271"/>
            <ac:picMk id="10" creationId="{8A7DDB68-DDFA-61B4-AA9E-4CDB96A1EC33}"/>
          </ac:picMkLst>
        </pc:picChg>
      </pc:sldChg>
      <pc:sldMasterChg chg="setBg modSldLayout">
        <pc:chgData name="Jude Elkins" userId="7a05dde5-5691-4392-a25e-4b3210599aeb" providerId="ADAL" clId="{92C2F5DC-6AC3-4272-947E-D67D05B4DA51}" dt="2024-06-28T12:52:44.602" v="2809"/>
        <pc:sldMasterMkLst>
          <pc:docMk/>
          <pc:sldMasterMk cId="2788244012" sldId="2147483648"/>
        </pc:sldMasterMkLst>
        <pc:sldLayoutChg chg="setBg">
          <pc:chgData name="Jude Elkins" userId="7a05dde5-5691-4392-a25e-4b3210599aeb" providerId="ADAL" clId="{92C2F5DC-6AC3-4272-947E-D67D05B4DA51}" dt="2024-06-28T12:52:44.602" v="2809"/>
          <pc:sldLayoutMkLst>
            <pc:docMk/>
            <pc:sldMasterMk cId="2788244012" sldId="2147483648"/>
            <pc:sldLayoutMk cId="2775389538" sldId="2147483649"/>
          </pc:sldLayoutMkLst>
        </pc:sldLayoutChg>
        <pc:sldLayoutChg chg="setBg">
          <pc:chgData name="Jude Elkins" userId="7a05dde5-5691-4392-a25e-4b3210599aeb" providerId="ADAL" clId="{92C2F5DC-6AC3-4272-947E-D67D05B4DA51}" dt="2024-06-28T12:52:44.602" v="2809"/>
          <pc:sldLayoutMkLst>
            <pc:docMk/>
            <pc:sldMasterMk cId="2788244012" sldId="2147483648"/>
            <pc:sldLayoutMk cId="2798725442" sldId="2147483650"/>
          </pc:sldLayoutMkLst>
        </pc:sldLayoutChg>
        <pc:sldLayoutChg chg="setBg">
          <pc:chgData name="Jude Elkins" userId="7a05dde5-5691-4392-a25e-4b3210599aeb" providerId="ADAL" clId="{92C2F5DC-6AC3-4272-947E-D67D05B4DA51}" dt="2024-06-28T12:52:44.602" v="2809"/>
          <pc:sldLayoutMkLst>
            <pc:docMk/>
            <pc:sldMasterMk cId="2788244012" sldId="2147483648"/>
            <pc:sldLayoutMk cId="3418612625" sldId="2147483651"/>
          </pc:sldLayoutMkLst>
        </pc:sldLayoutChg>
        <pc:sldLayoutChg chg="setBg">
          <pc:chgData name="Jude Elkins" userId="7a05dde5-5691-4392-a25e-4b3210599aeb" providerId="ADAL" clId="{92C2F5DC-6AC3-4272-947E-D67D05B4DA51}" dt="2024-06-28T12:52:44.602" v="2809"/>
          <pc:sldLayoutMkLst>
            <pc:docMk/>
            <pc:sldMasterMk cId="2788244012" sldId="2147483648"/>
            <pc:sldLayoutMk cId="2488901977" sldId="2147483652"/>
          </pc:sldLayoutMkLst>
        </pc:sldLayoutChg>
        <pc:sldLayoutChg chg="setBg">
          <pc:chgData name="Jude Elkins" userId="7a05dde5-5691-4392-a25e-4b3210599aeb" providerId="ADAL" clId="{92C2F5DC-6AC3-4272-947E-D67D05B4DA51}" dt="2024-06-28T12:52:44.602" v="2809"/>
          <pc:sldLayoutMkLst>
            <pc:docMk/>
            <pc:sldMasterMk cId="2788244012" sldId="2147483648"/>
            <pc:sldLayoutMk cId="4053429131" sldId="2147483653"/>
          </pc:sldLayoutMkLst>
        </pc:sldLayoutChg>
        <pc:sldLayoutChg chg="setBg">
          <pc:chgData name="Jude Elkins" userId="7a05dde5-5691-4392-a25e-4b3210599aeb" providerId="ADAL" clId="{92C2F5DC-6AC3-4272-947E-D67D05B4DA51}" dt="2024-06-28T12:52:44.602" v="2809"/>
          <pc:sldLayoutMkLst>
            <pc:docMk/>
            <pc:sldMasterMk cId="2788244012" sldId="2147483648"/>
            <pc:sldLayoutMk cId="1189015176" sldId="2147483654"/>
          </pc:sldLayoutMkLst>
        </pc:sldLayoutChg>
        <pc:sldLayoutChg chg="setBg">
          <pc:chgData name="Jude Elkins" userId="7a05dde5-5691-4392-a25e-4b3210599aeb" providerId="ADAL" clId="{92C2F5DC-6AC3-4272-947E-D67D05B4DA51}" dt="2024-06-28T12:52:44.602" v="2809"/>
          <pc:sldLayoutMkLst>
            <pc:docMk/>
            <pc:sldMasterMk cId="2788244012" sldId="2147483648"/>
            <pc:sldLayoutMk cId="3541737488" sldId="2147483655"/>
          </pc:sldLayoutMkLst>
        </pc:sldLayoutChg>
        <pc:sldLayoutChg chg="setBg">
          <pc:chgData name="Jude Elkins" userId="7a05dde5-5691-4392-a25e-4b3210599aeb" providerId="ADAL" clId="{92C2F5DC-6AC3-4272-947E-D67D05B4DA51}" dt="2024-06-28T12:52:44.602" v="2809"/>
          <pc:sldLayoutMkLst>
            <pc:docMk/>
            <pc:sldMasterMk cId="2788244012" sldId="2147483648"/>
            <pc:sldLayoutMk cId="1043457465" sldId="2147483656"/>
          </pc:sldLayoutMkLst>
        </pc:sldLayoutChg>
        <pc:sldLayoutChg chg="setBg">
          <pc:chgData name="Jude Elkins" userId="7a05dde5-5691-4392-a25e-4b3210599aeb" providerId="ADAL" clId="{92C2F5DC-6AC3-4272-947E-D67D05B4DA51}" dt="2024-06-28T12:52:44.602" v="2809"/>
          <pc:sldLayoutMkLst>
            <pc:docMk/>
            <pc:sldMasterMk cId="2788244012" sldId="2147483648"/>
            <pc:sldLayoutMk cId="3841174022" sldId="2147483657"/>
          </pc:sldLayoutMkLst>
        </pc:sldLayoutChg>
        <pc:sldLayoutChg chg="setBg">
          <pc:chgData name="Jude Elkins" userId="7a05dde5-5691-4392-a25e-4b3210599aeb" providerId="ADAL" clId="{92C2F5DC-6AC3-4272-947E-D67D05B4DA51}" dt="2024-06-28T12:52:44.602" v="2809"/>
          <pc:sldLayoutMkLst>
            <pc:docMk/>
            <pc:sldMasterMk cId="2788244012" sldId="2147483648"/>
            <pc:sldLayoutMk cId="3070691733" sldId="2147483658"/>
          </pc:sldLayoutMkLst>
        </pc:sldLayoutChg>
        <pc:sldLayoutChg chg="setBg">
          <pc:chgData name="Jude Elkins" userId="7a05dde5-5691-4392-a25e-4b3210599aeb" providerId="ADAL" clId="{92C2F5DC-6AC3-4272-947E-D67D05B4DA51}" dt="2024-06-28T12:52:44.602" v="2809"/>
          <pc:sldLayoutMkLst>
            <pc:docMk/>
            <pc:sldMasterMk cId="2788244012" sldId="2147483648"/>
            <pc:sldLayoutMk cId="1624429729" sldId="2147483659"/>
          </pc:sldLayoutMkLst>
        </pc:sldLayoutChg>
      </pc:sldMasterChg>
    </pc:docChg>
  </pc:docChgLst>
  <pc:docChgLst>
    <pc:chgData name="Joshua Orlett" userId="S::joshua.orlett@johnsonelectric.com::489e44f9-bee5-4d3b-a1fd-db1eb677898d" providerId="AD" clId="Web-{8758E48D-2E6C-50F9-84EA-7650F00E1EB9}"/>
    <pc:docChg chg="modSld">
      <pc:chgData name="Joshua Orlett" userId="S::joshua.orlett@johnsonelectric.com::489e44f9-bee5-4d3b-a1fd-db1eb677898d" providerId="AD" clId="Web-{8758E48D-2E6C-50F9-84EA-7650F00E1EB9}" dt="2024-07-01T13:14:14.804" v="17" actId="20577"/>
      <pc:docMkLst>
        <pc:docMk/>
      </pc:docMkLst>
      <pc:sldChg chg="modSp">
        <pc:chgData name="Joshua Orlett" userId="S::joshua.orlett@johnsonelectric.com::489e44f9-bee5-4d3b-a1fd-db1eb677898d" providerId="AD" clId="Web-{8758E48D-2E6C-50F9-84EA-7650F00E1EB9}" dt="2024-07-01T13:14:14.804" v="17" actId="20577"/>
        <pc:sldMkLst>
          <pc:docMk/>
          <pc:sldMk cId="4166031311" sldId="266"/>
        </pc:sldMkLst>
        <pc:spChg chg="mod">
          <ac:chgData name="Joshua Orlett" userId="S::joshua.orlett@johnsonelectric.com::489e44f9-bee5-4d3b-a1fd-db1eb677898d" providerId="AD" clId="Web-{8758E48D-2E6C-50F9-84EA-7650F00E1EB9}" dt="2024-07-01T13:14:14.804" v="17" actId="20577"/>
          <ac:spMkLst>
            <pc:docMk/>
            <pc:sldMk cId="4166031311" sldId="266"/>
            <ac:spMk id="3" creationId="{5F02649C-C9C6-8975-C429-0C71CFF31D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B04CF-AE92-47EB-BB0C-C09E34AFC78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40F88-9B58-4AC9-97DA-CE2AB430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7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9DA5-E944-5069-0EEF-5869FCE96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C9F44-7B42-3C36-E7F1-FD8874D9F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32F45-D968-2D1B-5A27-E17FCFD45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06FF-8EF3-40C5-83B6-F83FAC671E0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ACDB8-8E74-3951-9895-627235F3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E4F7-A5C7-748A-6BAF-C28A453E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FD8F-907F-45C7-87E3-07B5BCE1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8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867F-6EFD-39C8-7C35-ED2971B9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5BD99-63B2-FFC0-BFD3-BC4680B74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BD55B-1521-7092-0B06-ABA12E750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06FF-8EF3-40C5-83B6-F83FAC671E0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6DF96-64AF-1FE4-1BAC-E54B456C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B60D7-A5D3-9749-F918-61998879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FD8F-907F-45C7-87E3-07B5BCE1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9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6AE3F-9320-BAAF-DD8D-76F6F3EBF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57FEE-A2C5-781A-2B4F-125945183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8063D-D6B4-38E1-E332-C3FE0B46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06FF-8EF3-40C5-83B6-F83FAC671E0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FC7FE-156A-1C46-1CA1-10BFA4A2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8C1C5-DB24-F01C-7667-F582E79F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FD8F-907F-45C7-87E3-07B5BCE1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2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8CFA-7370-FA79-A791-A7577A8C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167F6-4843-629D-1E05-695065732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8CDE3-304A-E0FA-2B25-50C3E9F2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06FF-8EF3-40C5-83B6-F83FAC671E0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8C1D4-FD21-2DB7-6271-E102FFBB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852B6-5D96-809B-007F-030CE08D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FD8F-907F-45C7-87E3-07B5BCE1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2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21AC-4F20-160E-FF98-7F0A197B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B1705-CEDB-F6F8-EA23-6F4E729AB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4E1DF-E5C1-30B9-06DC-5DE48DD4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06FF-8EF3-40C5-83B6-F83FAC671E0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82AAA-EEBD-EB14-D4B8-DAA59580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86E29-A0D7-5CA6-CC94-6B974B60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FD8F-907F-45C7-87E3-07B5BCE1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1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1397-EEDB-7549-B2A8-B0B5A971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2C05-8B02-A4A3-9C6D-45C0E5683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C0B28-9C5B-BA8E-6BF2-FF65AC0CE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4B962-EFED-A4EE-0E49-12DBDF6C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06FF-8EF3-40C5-83B6-F83FAC671E0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13AE8-4910-C7C4-E41B-8B3EC646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53279-AF75-21AC-3D8B-B25968B8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FD8F-907F-45C7-87E3-07B5BCE1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0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1354-5B8A-D823-767E-15A6374B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F230D-7B8D-BECA-CBCA-A399A9F0C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E4C9F-E2EA-43C5-4C69-2C39AC09B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18E45-30E7-1BBB-1522-48B3CE0DC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486D6-947A-BE20-C428-1BD70B28A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CF3B7-2074-1F61-68B0-FC3CD40A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06FF-8EF3-40C5-83B6-F83FAC671E0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A9CAB-D5C9-6524-052C-55F12040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FD055-978C-02B9-2780-9FA930F5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FD8F-907F-45C7-87E3-07B5BCE1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8B0E-43A5-EF86-D754-DC54946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8E5CF-2D20-8205-6D12-A9FD3BA4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06FF-8EF3-40C5-83B6-F83FAC671E0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5D04B-191F-2E92-4DCC-652BCBA3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AA6AF-4305-7199-6635-C31384F9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FD8F-907F-45C7-87E3-07B5BCE1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1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BD385-2634-17D0-85F0-E866E864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06FF-8EF3-40C5-83B6-F83FAC671E0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DD985D-1606-3B9C-297B-D9FAD8FD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5DEF-10D9-AD09-1DE3-9145330F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FD8F-907F-45C7-87E3-07B5BCE1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37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35D9-D39C-8CEF-C235-0BED846F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D7A4-9F42-A8B8-4602-2517A9260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932A3-FD88-F212-E9EE-548E25488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44A2D-0174-DD45-B970-54B8B80C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06FF-8EF3-40C5-83B6-F83FAC671E0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C8A80-F018-6F5D-0F43-D5635FD4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0D161-0EE0-32BD-3FCD-A035E540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FD8F-907F-45C7-87E3-07B5BCE1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5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F55B-6A6E-A4DB-1C8D-03EEA4BF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391D7-1879-D097-5276-143ED6F46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64020-A500-44D1-6F61-DA6CB58D5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CD6CE-C01A-A591-FA25-530DD5E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06FF-8EF3-40C5-83B6-F83FAC671E0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74838-8473-A49B-BFAC-62DF57B9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E80BA-DFF9-3782-EE0E-EED2C5DD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FD8F-907F-45C7-87E3-07B5BCE1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7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74038-4C64-36EB-0B05-0C78C71E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8A542-8EBD-82C9-6860-1EFD55030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6873C-1ECB-6C83-3B29-EFC207F8A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7906FF-8EF3-40C5-83B6-F83FAC671E02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1573E-1503-1CE3-EE52-71FC45DF7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54BE7-14E6-5FA2-B264-25571A628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B6FD8F-907F-45C7-87E3-07B5BCE10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4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99A56-4CAF-FC8D-8D09-DB4000A1B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GE Washing Machine Teardown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9DE61-2346-8EFF-CFFE-98BC2EDC1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/>
              <a:t>Jude Elkins, Joshua Orlett, Mike Fallen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5" name="Rectangle 5134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F4136-EB49-ABA3-EDA5-EDE7B154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Gearbox</a:t>
            </a:r>
          </a:p>
        </p:txBody>
      </p:sp>
      <p:sp>
        <p:nvSpPr>
          <p:cNvPr id="5137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E456A-D0AE-1B0A-3448-A2E2224BA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167"/>
            <a:ext cx="3895522" cy="338639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en-US" sz="2200"/>
              <a:t>Connected to the drive motor by a pulley</a:t>
            </a:r>
          </a:p>
          <a:p>
            <a:pPr marL="285750" indent="-228600"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en-US" sz="2200"/>
              <a:t>Planetary gearbox with 3 planets</a:t>
            </a:r>
          </a:p>
        </p:txBody>
      </p:sp>
      <p:pic>
        <p:nvPicPr>
          <p:cNvPr id="5" name="Picture 4" descr="A machine with a couple of black round objects&#10;&#10;Description automatically generated with medium confidence">
            <a:extLst>
              <a:ext uri="{FF2B5EF4-FFF2-40B4-BE49-F238E27FC236}">
                <a16:creationId xmlns:a16="http://schemas.microsoft.com/office/drawing/2014/main" id="{633AF6EB-8ED3-82B4-F3A3-82277DDC0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28447" y="708217"/>
            <a:ext cx="3032381" cy="2274286"/>
          </a:xfrm>
          <a:prstGeom prst="rect">
            <a:avLst/>
          </a:prstGeom>
        </p:spPr>
      </p:pic>
      <p:pic>
        <p:nvPicPr>
          <p:cNvPr id="6" name="Picture 5" descr="A hand holding a plastic object&#10;&#10;Description automatically generated">
            <a:extLst>
              <a:ext uri="{FF2B5EF4-FFF2-40B4-BE49-F238E27FC236}">
                <a16:creationId xmlns:a16="http://schemas.microsoft.com/office/drawing/2014/main" id="{D9A0F920-7230-F352-6FA4-8018CFA70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6675" y="334130"/>
            <a:ext cx="3297382" cy="247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39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5" name="Rectangle 5134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F4136-EB49-ABA3-EDA5-EDE7B154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Clutch</a:t>
            </a:r>
          </a:p>
        </p:txBody>
      </p:sp>
      <p:sp>
        <p:nvSpPr>
          <p:cNvPr id="5137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E456A-D0AE-1B0A-3448-A2E2224BA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167"/>
            <a:ext cx="3895522" cy="338639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en-US" sz="2200"/>
              <a:t>The clutch is engaged by a rotating disk spun by an AC motor</a:t>
            </a:r>
          </a:p>
          <a:p>
            <a:pPr marL="285750" indent="-228600"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en-US" sz="2200"/>
              <a:t>During normal operation only the agitator spins</a:t>
            </a:r>
          </a:p>
          <a:p>
            <a:pPr marL="285750" indent="-228600"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en-US" sz="2200"/>
              <a:t>When the clutch is engaged both the agitator and the drum spin</a:t>
            </a:r>
          </a:p>
        </p:txBody>
      </p:sp>
      <p:pic>
        <p:nvPicPr>
          <p:cNvPr id="7" name="Picture 6" descr="A close-up of a plastic gear&#10;&#10;Description automatically generated">
            <a:extLst>
              <a:ext uri="{FF2B5EF4-FFF2-40B4-BE49-F238E27FC236}">
                <a16:creationId xmlns:a16="http://schemas.microsoft.com/office/drawing/2014/main" id="{47240521-9130-0E84-D822-05EE69BAD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79" y="218799"/>
            <a:ext cx="3394322" cy="2545741"/>
          </a:xfrm>
          <a:prstGeom prst="rect">
            <a:avLst/>
          </a:prstGeom>
        </p:spPr>
      </p:pic>
      <p:pic>
        <p:nvPicPr>
          <p:cNvPr id="9" name="Picture 8" descr="Close-up of a metal device&#10;&#10;Description automatically generated">
            <a:extLst>
              <a:ext uri="{FF2B5EF4-FFF2-40B4-BE49-F238E27FC236}">
                <a16:creationId xmlns:a16="http://schemas.microsoft.com/office/drawing/2014/main" id="{F0C7BDD2-A95F-2CC6-7E46-7A714DEBF6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791" y="369003"/>
            <a:ext cx="3194049" cy="23955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7A9A70-294C-686E-54DD-72E672C82826}"/>
              </a:ext>
            </a:extLst>
          </p:cNvPr>
          <p:cNvSpPr txBox="1"/>
          <p:nvPr/>
        </p:nvSpPr>
        <p:spPr>
          <a:xfrm>
            <a:off x="8960739" y="3023038"/>
            <a:ext cx="2600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White disk is pushed up by the actuation arm and then forced back down by the spring</a:t>
            </a:r>
          </a:p>
        </p:txBody>
      </p:sp>
    </p:spTree>
    <p:extLst>
      <p:ext uri="{BB962C8B-B14F-4D97-AF65-F5344CB8AC3E}">
        <p14:creationId xmlns:p14="http://schemas.microsoft.com/office/powerpoint/2010/main" val="350100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6B35-AD9C-CEF5-E6DC-31FC17DE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Flow Diagram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6E12027-C204-2C14-EEB3-7A78837033C9}"/>
              </a:ext>
            </a:extLst>
          </p:cNvPr>
          <p:cNvSpPr/>
          <p:nvPr/>
        </p:nvSpPr>
        <p:spPr>
          <a:xfrm>
            <a:off x="2688302" y="3039701"/>
            <a:ext cx="896293" cy="7785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Inlet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9A7CD9-CBEE-E442-2BB4-B01756F39745}"/>
              </a:ext>
            </a:extLst>
          </p:cNvPr>
          <p:cNvSpPr/>
          <p:nvPr/>
        </p:nvSpPr>
        <p:spPr>
          <a:xfrm>
            <a:off x="233117" y="3039701"/>
            <a:ext cx="1321808" cy="778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Water line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FED7E7-1E52-DDD7-120F-47C870B3CEB8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>
            <a:off x="1554925" y="3429000"/>
            <a:ext cx="11333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F13E0C6-9354-0C22-B538-C4CE79668220}"/>
              </a:ext>
            </a:extLst>
          </p:cNvPr>
          <p:cNvSpPr/>
          <p:nvPr/>
        </p:nvSpPr>
        <p:spPr>
          <a:xfrm>
            <a:off x="9799755" y="2922844"/>
            <a:ext cx="1109050" cy="1007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Drain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6DC8CB6-EE67-FAD5-FD84-99E83E0E8519}"/>
              </a:ext>
            </a:extLst>
          </p:cNvPr>
          <p:cNvSpPr/>
          <p:nvPr/>
        </p:nvSpPr>
        <p:spPr>
          <a:xfrm>
            <a:off x="4617274" y="2684184"/>
            <a:ext cx="1665086" cy="1484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Wash Drum</a:t>
            </a:r>
          </a:p>
        </p:txBody>
      </p:sp>
      <p:sp>
        <p:nvSpPr>
          <p:cNvPr id="87" name="Hexagon 86">
            <a:extLst>
              <a:ext uri="{FF2B5EF4-FFF2-40B4-BE49-F238E27FC236}">
                <a16:creationId xmlns:a16="http://schemas.microsoft.com/office/drawing/2014/main" id="{848FC9CB-DF60-BECD-A006-5ADA74297CA6}"/>
              </a:ext>
            </a:extLst>
          </p:cNvPr>
          <p:cNvSpPr/>
          <p:nvPr/>
        </p:nvSpPr>
        <p:spPr>
          <a:xfrm>
            <a:off x="7108936" y="2946607"/>
            <a:ext cx="1133377" cy="959714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Drain Pump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776965-54B7-5DA9-B8B0-9579EC2AE99C}"/>
              </a:ext>
            </a:extLst>
          </p:cNvPr>
          <p:cNvCxnSpPr>
            <a:cxnSpLocks/>
            <a:stCxn id="4" idx="6"/>
            <a:endCxn id="53" idx="2"/>
          </p:cNvCxnSpPr>
          <p:nvPr/>
        </p:nvCxnSpPr>
        <p:spPr>
          <a:xfrm flipV="1">
            <a:off x="3584595" y="3426465"/>
            <a:ext cx="1032679" cy="2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7D5333-CCA7-16C9-CDC9-CAD2C893CE04}"/>
              </a:ext>
            </a:extLst>
          </p:cNvPr>
          <p:cNvCxnSpPr>
            <a:cxnSpLocks/>
            <a:stCxn id="53" idx="6"/>
            <a:endCxn id="87" idx="3"/>
          </p:cNvCxnSpPr>
          <p:nvPr/>
        </p:nvCxnSpPr>
        <p:spPr>
          <a:xfrm flipV="1">
            <a:off x="6282360" y="3426464"/>
            <a:ext cx="82657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940CFD-46AB-1E30-BFEA-74EF1B9BD7A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242313" y="3426463"/>
            <a:ext cx="15574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D4A8BF3A-82D4-6E1B-2F71-740562A0839A}"/>
              </a:ext>
            </a:extLst>
          </p:cNvPr>
          <p:cNvSpPr/>
          <p:nvPr/>
        </p:nvSpPr>
        <p:spPr>
          <a:xfrm>
            <a:off x="4748659" y="1754955"/>
            <a:ext cx="1418331" cy="618358"/>
          </a:xfrm>
          <a:prstGeom prst="diamond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Pressure Sensor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D8B1B6-E418-5240-F239-52DE0DFD014C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flipH="1">
            <a:off x="5449817" y="2373313"/>
            <a:ext cx="8008" cy="31087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50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4842B0-684D-44CC-B4BC-D13331CFD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86D64-A343-A054-630F-8D752BCD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Improvement Ideas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4C2A3DC3-F495-4B99-9FF3-3FB30D632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2649C-C9C6-8975-C429-0C71CFF31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" indent="0">
              <a:buClr>
                <a:srgbClr val="F58220"/>
              </a:buClr>
              <a:buNone/>
            </a:pPr>
            <a:endParaRPr lang="en-US" sz="2200"/>
          </a:p>
          <a:p>
            <a:pPr marL="285750" indent="-228600"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en-US" sz="2200"/>
              <a:t>BLDC drive instead of AC </a:t>
            </a:r>
          </a:p>
          <a:p>
            <a:pPr marL="285750" indent="-228600"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en-US" sz="2200"/>
              <a:t>One unit motor and gearbox to drive the drum</a:t>
            </a:r>
          </a:p>
          <a:p>
            <a:pPr marL="285750" indent="-228600"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en-US" sz="2200"/>
              <a:t>Standardized inlet valve across the GE appliance Line</a:t>
            </a:r>
          </a:p>
          <a:p>
            <a:pPr marL="285750" indent="-228600"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en-US" sz="2200"/>
              <a:t>Switch the machine to mainly DC, more energy efficient and quieter </a:t>
            </a:r>
          </a:p>
        </p:txBody>
      </p:sp>
    </p:spTree>
    <p:extLst>
      <p:ext uri="{BB962C8B-B14F-4D97-AF65-F5344CB8AC3E}">
        <p14:creationId xmlns:p14="http://schemas.microsoft.com/office/powerpoint/2010/main" val="416603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99A56-4CAF-FC8D-8D09-DB4000A1B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Components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4ACBFF-9FCE-990E-4253-59FD99323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660743"/>
              </p:ext>
            </p:extLst>
          </p:nvPr>
        </p:nvGraphicFramePr>
        <p:xfrm>
          <a:off x="7501668" y="639741"/>
          <a:ext cx="3576119" cy="5578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119">
                  <a:extLst>
                    <a:ext uri="{9D8B030D-6E8A-4147-A177-3AD203B41FA5}">
                      <a16:colId xmlns:a16="http://schemas.microsoft.com/office/drawing/2014/main" val="2229588712"/>
                    </a:ext>
                  </a:extLst>
                </a:gridCol>
              </a:tblGrid>
              <a:tr h="614051">
                <a:tc>
                  <a:txBody>
                    <a:bodyPr/>
                    <a:lstStyle/>
                    <a:p>
                      <a:r>
                        <a:rPr lang="en-US"/>
                        <a:t>Component List</a:t>
                      </a:r>
                    </a:p>
                  </a:txBody>
                  <a:tcPr>
                    <a:solidFill>
                      <a:srgbClr val="F582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253187"/>
                  </a:ext>
                </a:extLst>
              </a:tr>
              <a:tr h="614051">
                <a:tc>
                  <a:txBody>
                    <a:bodyPr/>
                    <a:lstStyle/>
                    <a:p>
                      <a:r>
                        <a:rPr lang="en-US"/>
                        <a:t>Water Inlet</a:t>
                      </a:r>
                    </a:p>
                  </a:txBody>
                  <a:tcPr>
                    <a:solidFill>
                      <a:srgbClr val="D4B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718105"/>
                  </a:ext>
                </a:extLst>
              </a:tr>
              <a:tr h="614051">
                <a:tc>
                  <a:txBody>
                    <a:bodyPr/>
                    <a:lstStyle/>
                    <a:p>
                      <a:r>
                        <a:rPr lang="en-US"/>
                        <a:t>Agitator and Drum</a:t>
                      </a:r>
                    </a:p>
                  </a:txBody>
                  <a:tcPr>
                    <a:solidFill>
                      <a:srgbClr val="D4B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576246"/>
                  </a:ext>
                </a:extLst>
              </a:tr>
              <a:tr h="614051">
                <a:tc>
                  <a:txBody>
                    <a:bodyPr/>
                    <a:lstStyle/>
                    <a:p>
                      <a:r>
                        <a:rPr lang="en-US"/>
                        <a:t>Control Board</a:t>
                      </a:r>
                    </a:p>
                  </a:txBody>
                  <a:tcPr>
                    <a:solidFill>
                      <a:srgbClr val="D4B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571862"/>
                  </a:ext>
                </a:extLst>
              </a:tr>
              <a:tr h="614051">
                <a:tc>
                  <a:txBody>
                    <a:bodyPr/>
                    <a:lstStyle/>
                    <a:p>
                      <a:r>
                        <a:rPr lang="en-US"/>
                        <a:t>Sensors </a:t>
                      </a:r>
                    </a:p>
                    <a:p>
                      <a:endParaRPr lang="en-US"/>
                    </a:p>
                  </a:txBody>
                  <a:tcPr>
                    <a:solidFill>
                      <a:srgbClr val="D4B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153349"/>
                  </a:ext>
                </a:extLst>
              </a:tr>
              <a:tr h="614051">
                <a:tc>
                  <a:txBody>
                    <a:bodyPr/>
                    <a:lstStyle/>
                    <a:p>
                      <a:r>
                        <a:rPr lang="en-US"/>
                        <a:t>Drain Pump</a:t>
                      </a:r>
                    </a:p>
                    <a:p>
                      <a:endParaRPr lang="en-US"/>
                    </a:p>
                  </a:txBody>
                  <a:tcPr>
                    <a:solidFill>
                      <a:srgbClr val="D4B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797373"/>
                  </a:ext>
                </a:extLst>
              </a:tr>
              <a:tr h="614051">
                <a:tc>
                  <a:txBody>
                    <a:bodyPr/>
                    <a:lstStyle/>
                    <a:p>
                      <a:r>
                        <a:rPr lang="en-US"/>
                        <a:t>Drive Motor</a:t>
                      </a:r>
                    </a:p>
                  </a:txBody>
                  <a:tcPr>
                    <a:solidFill>
                      <a:srgbClr val="D4B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107320"/>
                  </a:ext>
                </a:extLst>
              </a:tr>
              <a:tr h="614051">
                <a:tc>
                  <a:txBody>
                    <a:bodyPr/>
                    <a:lstStyle/>
                    <a:p>
                      <a:r>
                        <a:rPr lang="en-US"/>
                        <a:t>Gearbox</a:t>
                      </a:r>
                    </a:p>
                  </a:txBody>
                  <a:tcPr>
                    <a:solidFill>
                      <a:srgbClr val="D4B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303181"/>
                  </a:ext>
                </a:extLst>
              </a:tr>
              <a:tr h="614051">
                <a:tc>
                  <a:txBody>
                    <a:bodyPr/>
                    <a:lstStyle/>
                    <a:p>
                      <a:r>
                        <a:rPr lang="en-US"/>
                        <a:t>Clutch </a:t>
                      </a:r>
                    </a:p>
                  </a:txBody>
                  <a:tcPr>
                    <a:solidFill>
                      <a:srgbClr val="D4B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256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96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4" name="Rectangle 3093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F9FE8-0218-B20E-81D1-8784B7C7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Water Inlet</a:t>
            </a:r>
          </a:p>
        </p:txBody>
      </p:sp>
      <p:sp>
        <p:nvSpPr>
          <p:cNvPr id="3095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98CE5-8E05-4652-27A8-99DBEC939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167"/>
            <a:ext cx="3895522" cy="338639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en-US" sz="2200"/>
              <a:t>The Inlet valve has two solenoids, one for hot, one for cold </a:t>
            </a:r>
          </a:p>
          <a:p>
            <a:pPr marL="285750" indent="-228600"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en-US" sz="2200"/>
              <a:t>No Temperature Sensor</a:t>
            </a:r>
          </a:p>
          <a:p>
            <a:pPr marL="285750" indent="-228600"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en-US" sz="2200"/>
              <a:t>All water goes straight into the wash tub</a:t>
            </a:r>
          </a:p>
        </p:txBody>
      </p:sp>
      <p:pic>
        <p:nvPicPr>
          <p:cNvPr id="16" name="Picture 15" descr="The inside of a machine&#10;&#10;Description automatically generated">
            <a:extLst>
              <a:ext uri="{FF2B5EF4-FFF2-40B4-BE49-F238E27FC236}">
                <a16:creationId xmlns:a16="http://schemas.microsoft.com/office/drawing/2014/main" id="{E8FEAE94-E1B9-E3DD-E4CC-89D635D62D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4" t="15401" r="16603" b="16837"/>
          <a:stretch/>
        </p:blipFill>
        <p:spPr>
          <a:xfrm rot="10800000">
            <a:off x="4918747" y="199031"/>
            <a:ext cx="3514416" cy="2709716"/>
          </a:xfrm>
          <a:prstGeom prst="rect">
            <a:avLst/>
          </a:prstGeom>
        </p:spPr>
      </p:pic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01D1AD49-A8FA-E9F2-81E3-98A05DC19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1" t="23802" r="14415" b="9516"/>
          <a:stretch/>
        </p:blipFill>
        <p:spPr bwMode="auto">
          <a:xfrm>
            <a:off x="9042126" y="199030"/>
            <a:ext cx="2228647" cy="287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preview">
            <a:extLst>
              <a:ext uri="{FF2B5EF4-FFF2-40B4-BE49-F238E27FC236}">
                <a16:creationId xmlns:a16="http://schemas.microsoft.com/office/drawing/2014/main" id="{D81EC160-C7ED-89E8-729A-CE8069D7F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6" t="19982" r="20196" b="10293"/>
          <a:stretch/>
        </p:blipFill>
        <p:spPr bwMode="auto">
          <a:xfrm>
            <a:off x="9042126" y="3309771"/>
            <a:ext cx="2273679" cy="331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38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7" name="Rectangle 3096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B85A7-DF1E-C631-4304-5DD68068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Agitator and Drum</a:t>
            </a:r>
          </a:p>
        </p:txBody>
      </p:sp>
      <p:sp>
        <p:nvSpPr>
          <p:cNvPr id="3098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B8A38-A4D8-C410-4816-CDFDE1E51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167"/>
            <a:ext cx="3895522" cy="338639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en-US" sz="1900"/>
              <a:t>The agitator and drum always rotate at the same time </a:t>
            </a:r>
          </a:p>
          <a:p>
            <a:pPr marL="285750" indent="-228600"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en-US" sz="1900"/>
              <a:t>The entire drum is contained inside a waterproof plastic tub</a:t>
            </a:r>
          </a:p>
          <a:p>
            <a:pPr marL="285750" indent="-228600"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en-US" sz="1900"/>
              <a:t>Mounted with four suspension arms to the main frame of the dishwasher</a:t>
            </a:r>
          </a:p>
        </p:txBody>
      </p:sp>
      <p:pic>
        <p:nvPicPr>
          <p:cNvPr id="6" name="Picture 5" descr="A washing machine drum with a white plastic tube&#10;&#10;Description automatically generated with medium confidence">
            <a:extLst>
              <a:ext uri="{FF2B5EF4-FFF2-40B4-BE49-F238E27FC236}">
                <a16:creationId xmlns:a16="http://schemas.microsoft.com/office/drawing/2014/main" id="{740A2CB1-B8DF-1E94-EF3A-FE2FE7CB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99674" y="406661"/>
            <a:ext cx="3093630" cy="2320222"/>
          </a:xfrm>
          <a:prstGeom prst="rect">
            <a:avLst/>
          </a:prstGeom>
        </p:spPr>
      </p:pic>
      <p:pic>
        <p:nvPicPr>
          <p:cNvPr id="8" name="Picture 7" descr="A white machine with wires and a circular object&#10;&#10;Description automatically generated with medium confidence">
            <a:extLst>
              <a:ext uri="{FF2B5EF4-FFF2-40B4-BE49-F238E27FC236}">
                <a16:creationId xmlns:a16="http://schemas.microsoft.com/office/drawing/2014/main" id="{22A5EEC3-FB8D-5C50-D371-47868DEBD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077536" y="621430"/>
            <a:ext cx="2631599" cy="1973699"/>
          </a:xfrm>
          <a:prstGeom prst="rect">
            <a:avLst/>
          </a:prstGeom>
        </p:spPr>
      </p:pic>
      <p:pic>
        <p:nvPicPr>
          <p:cNvPr id="15" name="Picture 14" descr="A person holding a white drum&#10;&#10;Description automatically generated">
            <a:extLst>
              <a:ext uri="{FF2B5EF4-FFF2-40B4-BE49-F238E27FC236}">
                <a16:creationId xmlns:a16="http://schemas.microsoft.com/office/drawing/2014/main" id="{0097AE1C-9660-E8A4-4BED-A14C8155B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31295" y="4179358"/>
            <a:ext cx="2924079" cy="21930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DCDA98-A071-B2C4-87CA-EC91918B9173}"/>
              </a:ext>
            </a:extLst>
          </p:cNvPr>
          <p:cNvSpPr txBox="1"/>
          <p:nvPr/>
        </p:nvSpPr>
        <p:spPr>
          <a:xfrm>
            <a:off x="7040453" y="4666472"/>
            <a:ext cx="236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Drum inside the watertight tub </a:t>
            </a:r>
          </a:p>
        </p:txBody>
      </p:sp>
    </p:spTree>
    <p:extLst>
      <p:ext uri="{BB962C8B-B14F-4D97-AF65-F5344CB8AC3E}">
        <p14:creationId xmlns:p14="http://schemas.microsoft.com/office/powerpoint/2010/main" val="346689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2" name="Rectangle 4121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6B1DA-F9DF-D0DD-793F-B74D9786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Control Board</a:t>
            </a:r>
          </a:p>
        </p:txBody>
      </p:sp>
      <p:sp>
        <p:nvSpPr>
          <p:cNvPr id="4125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404D6-4AFD-9880-EE36-DF96F586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167"/>
            <a:ext cx="3895522" cy="338639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en-US" sz="2200"/>
              <a:t>The control board is behind the control knobs </a:t>
            </a:r>
          </a:p>
          <a:p>
            <a:pPr marL="285750" indent="-228600"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en-US" sz="2200"/>
              <a:t>Contains all electronics for the washing machine </a:t>
            </a:r>
          </a:p>
          <a:p>
            <a:pPr marL="285750" indent="-228600"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en-US" sz="2200"/>
              <a:t>One very large capacitor that connects to the drive motor</a:t>
            </a:r>
          </a:p>
        </p:txBody>
      </p:sp>
      <p:pic>
        <p:nvPicPr>
          <p:cNvPr id="6" name="Picture 5" descr="The inside of a machine&#10;&#10;Description automatically generated">
            <a:extLst>
              <a:ext uri="{FF2B5EF4-FFF2-40B4-BE49-F238E27FC236}">
                <a16:creationId xmlns:a16="http://schemas.microsoft.com/office/drawing/2014/main" id="{107F12D5-1000-6B4E-F527-6036F3C590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55"/>
          <a:stretch/>
        </p:blipFill>
        <p:spPr>
          <a:xfrm rot="10800000">
            <a:off x="5767980" y="354135"/>
            <a:ext cx="6090719" cy="286164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9D3B904-B8EA-70AD-3F7D-6AA6364A24C4}"/>
              </a:ext>
            </a:extLst>
          </p:cNvPr>
          <p:cNvSpPr/>
          <p:nvPr/>
        </p:nvSpPr>
        <p:spPr>
          <a:xfrm>
            <a:off x="10294257" y="2064190"/>
            <a:ext cx="1430447" cy="10592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F9E12-F37F-6B79-ABA9-77A2A45FFDB0}"/>
              </a:ext>
            </a:extLst>
          </p:cNvPr>
          <p:cNvSpPr txBox="1"/>
          <p:nvPr/>
        </p:nvSpPr>
        <p:spPr>
          <a:xfrm>
            <a:off x="9321009" y="3514265"/>
            <a:ext cx="2867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large capacitor could pose a safety issue as it caries a charge even after being unplugged</a:t>
            </a:r>
          </a:p>
        </p:txBody>
      </p:sp>
    </p:spTree>
    <p:extLst>
      <p:ext uri="{BB962C8B-B14F-4D97-AF65-F5344CB8AC3E}">
        <p14:creationId xmlns:p14="http://schemas.microsoft.com/office/powerpoint/2010/main" val="250904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2" name="Rectangle 4121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6B1DA-F9DF-D0DD-793F-B74D9786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Door latch</a:t>
            </a:r>
          </a:p>
        </p:txBody>
      </p:sp>
      <p:sp>
        <p:nvSpPr>
          <p:cNvPr id="4125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404D6-4AFD-9880-EE36-DF96F586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167"/>
            <a:ext cx="3895522" cy="338639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en-US" sz="2200"/>
              <a:t>Very simple small solenoid that latches the door closed when running</a:t>
            </a:r>
          </a:p>
        </p:txBody>
      </p:sp>
      <p:pic>
        <p:nvPicPr>
          <p:cNvPr id="8" name="Picture 7" descr="A close-up of a device&#10;&#10;Description automatically generated">
            <a:extLst>
              <a:ext uri="{FF2B5EF4-FFF2-40B4-BE49-F238E27FC236}">
                <a16:creationId xmlns:a16="http://schemas.microsoft.com/office/drawing/2014/main" id="{FD4426C7-26E4-B1E9-9D1B-79A149545C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13" b="16677"/>
          <a:stretch/>
        </p:blipFill>
        <p:spPr>
          <a:xfrm>
            <a:off x="5091953" y="576049"/>
            <a:ext cx="3687036" cy="2908888"/>
          </a:xfrm>
          <a:prstGeom prst="rect">
            <a:avLst/>
          </a:prstGeom>
        </p:spPr>
      </p:pic>
      <p:pic>
        <p:nvPicPr>
          <p:cNvPr id="10" name="Picture 9" descr="A hand holding a white object&#10;&#10;Description automatically generated">
            <a:extLst>
              <a:ext uri="{FF2B5EF4-FFF2-40B4-BE49-F238E27FC236}">
                <a16:creationId xmlns:a16="http://schemas.microsoft.com/office/drawing/2014/main" id="{8A7DDB68-DDFA-61B4-AA9E-4CDB96A1EC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63"/>
          <a:stretch/>
        </p:blipFill>
        <p:spPr>
          <a:xfrm rot="5400000">
            <a:off x="8792315" y="542912"/>
            <a:ext cx="2948872" cy="297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1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982BF-508C-4D73-3250-C4FAEE65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Sensors</a:t>
            </a:r>
          </a:p>
        </p:txBody>
      </p:sp>
      <p:sp>
        <p:nvSpPr>
          <p:cNvPr id="105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57861-B30F-DC83-1EF9-C99869201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706624"/>
            <a:ext cx="586232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en-US" sz="2200"/>
              <a:t>We only found 3 sensors in the dishwasher</a:t>
            </a:r>
          </a:p>
          <a:p>
            <a:pPr marL="285750" indent="-228600"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en-US" sz="2200"/>
              <a:t>Speed sensor to tell the motor speed</a:t>
            </a:r>
          </a:p>
          <a:p>
            <a:pPr marL="285750" indent="-228600"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en-US" sz="2200"/>
              <a:t>A pressure sensor mounted directly to the main control board</a:t>
            </a:r>
          </a:p>
          <a:p>
            <a:pPr marL="285750" indent="-228600"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en-US" sz="2200"/>
              <a:t>A switch that tells the position of the clutch</a:t>
            </a:r>
          </a:p>
        </p:txBody>
      </p:sp>
      <p:pic>
        <p:nvPicPr>
          <p:cNvPr id="6" name="Picture 5" descr="A white plastic device with wires&#10;&#10;Description automatically generated">
            <a:extLst>
              <a:ext uri="{FF2B5EF4-FFF2-40B4-BE49-F238E27FC236}">
                <a16:creationId xmlns:a16="http://schemas.microsoft.com/office/drawing/2014/main" id="{B07D1646-3E5F-2D6B-90EB-030C7360B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53127" y="1171541"/>
            <a:ext cx="2886549" cy="2164912"/>
          </a:xfrm>
          <a:prstGeom prst="rect">
            <a:avLst/>
          </a:prstGeom>
        </p:spPr>
      </p:pic>
      <p:pic>
        <p:nvPicPr>
          <p:cNvPr id="2050" name="Picture 2" descr="Image preview">
            <a:extLst>
              <a:ext uri="{FF2B5EF4-FFF2-40B4-BE49-F238E27FC236}">
                <a16:creationId xmlns:a16="http://schemas.microsoft.com/office/drawing/2014/main" id="{C60213EC-3FAC-E08A-B6CE-DFA4C0125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964" y="810722"/>
            <a:ext cx="2164913" cy="288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48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5" name="Rectangle 5134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F4136-EB49-ABA3-EDA5-EDE7B154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Drain Pump</a:t>
            </a:r>
          </a:p>
        </p:txBody>
      </p:sp>
      <p:sp>
        <p:nvSpPr>
          <p:cNvPr id="5137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E456A-D0AE-1B0A-3448-A2E2224BA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167"/>
            <a:ext cx="3895522" cy="338639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en-US" sz="2200"/>
              <a:t>The drain pump sits at the bottom of the Plastic Tub</a:t>
            </a:r>
          </a:p>
          <a:p>
            <a:pPr marL="285750" indent="-228600"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en-US" sz="2200"/>
              <a:t>Much thicker stack than dishwasher drain pump</a:t>
            </a:r>
          </a:p>
        </p:txBody>
      </p:sp>
      <p:pic>
        <p:nvPicPr>
          <p:cNvPr id="9" name="Picture 8" descr="A machine with a plastic cover&#10;&#10;Description automatically generated with medium confidence">
            <a:extLst>
              <a:ext uri="{FF2B5EF4-FFF2-40B4-BE49-F238E27FC236}">
                <a16:creationId xmlns:a16="http://schemas.microsoft.com/office/drawing/2014/main" id="{2DC9A199-BBFE-6816-26ED-69DFF6D8D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97552" y="746914"/>
            <a:ext cx="3843435" cy="288257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C6A3606-61ED-9068-E2A8-91391F95130F}"/>
              </a:ext>
            </a:extLst>
          </p:cNvPr>
          <p:cNvSpPr/>
          <p:nvPr/>
        </p:nvSpPr>
        <p:spPr>
          <a:xfrm>
            <a:off x="6989275" y="643465"/>
            <a:ext cx="887706" cy="8781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E4C38-E9BA-018A-81E4-B92456B46504}"/>
              </a:ext>
            </a:extLst>
          </p:cNvPr>
          <p:cNvSpPr txBox="1"/>
          <p:nvPr/>
        </p:nvSpPr>
        <p:spPr>
          <a:xfrm>
            <a:off x="8821650" y="643465"/>
            <a:ext cx="2100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Drain pump mounted to the tub</a:t>
            </a:r>
          </a:p>
        </p:txBody>
      </p:sp>
    </p:spTree>
    <p:extLst>
      <p:ext uri="{BB962C8B-B14F-4D97-AF65-F5344CB8AC3E}">
        <p14:creationId xmlns:p14="http://schemas.microsoft.com/office/powerpoint/2010/main" val="130616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5" name="Rectangle 5134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F4136-EB49-ABA3-EDA5-EDE7B154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Drive motor</a:t>
            </a:r>
          </a:p>
        </p:txBody>
      </p:sp>
      <p:sp>
        <p:nvSpPr>
          <p:cNvPr id="5137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E456A-D0AE-1B0A-3448-A2E2224BA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167"/>
            <a:ext cx="3895522" cy="338639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en-US" sz="2200"/>
              <a:t>Drive motor connects via a belt to the gearbox</a:t>
            </a:r>
          </a:p>
          <a:p>
            <a:pPr marL="285750" indent="-228600">
              <a:buClr>
                <a:srgbClr val="F58220"/>
              </a:buClr>
              <a:buFont typeface="Arial" panose="020B0604020202020204" pitchFamily="34" charset="0"/>
              <a:buChar char="•"/>
            </a:pPr>
            <a:r>
              <a:rPr lang="en-US" sz="2200"/>
              <a:t> 3 Phase AC motor?</a:t>
            </a:r>
          </a:p>
        </p:txBody>
      </p:sp>
      <p:pic>
        <p:nvPicPr>
          <p:cNvPr id="5" name="Picture 4" descr="A machine with a couple of black round objects&#10;&#10;Description automatically generated with medium confidence">
            <a:extLst>
              <a:ext uri="{FF2B5EF4-FFF2-40B4-BE49-F238E27FC236}">
                <a16:creationId xmlns:a16="http://schemas.microsoft.com/office/drawing/2014/main" id="{633AF6EB-8ED3-82B4-F3A3-82277DDC0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64512" y="546013"/>
            <a:ext cx="2797638" cy="2098229"/>
          </a:xfrm>
          <a:prstGeom prst="rect">
            <a:avLst/>
          </a:prstGeom>
        </p:spPr>
      </p:pic>
      <p:pic>
        <p:nvPicPr>
          <p:cNvPr id="7" name="Picture 6" descr="A machine with a belt and a black belt&#10;&#10;Description automatically generated with medium confidence">
            <a:extLst>
              <a:ext uri="{FF2B5EF4-FFF2-40B4-BE49-F238E27FC236}">
                <a16:creationId xmlns:a16="http://schemas.microsoft.com/office/drawing/2014/main" id="{6582A998-47BE-00B4-6215-E9D6C077D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39282" y="546012"/>
            <a:ext cx="2797640" cy="2098230"/>
          </a:xfrm>
          <a:prstGeom prst="rect">
            <a:avLst/>
          </a:prstGeom>
        </p:spPr>
      </p:pic>
      <p:pic>
        <p:nvPicPr>
          <p:cNvPr id="10" name="Picture 9" descr="A small electric motor with wires&#10;&#10;Description automatically generated">
            <a:extLst>
              <a:ext uri="{FF2B5EF4-FFF2-40B4-BE49-F238E27FC236}">
                <a16:creationId xmlns:a16="http://schemas.microsoft.com/office/drawing/2014/main" id="{6711BDA7-4853-6367-522A-C488A07D7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51541" y="3791240"/>
            <a:ext cx="2897915" cy="21734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F1EFA6-9F21-E917-22D5-F03BEB0A948E}"/>
              </a:ext>
            </a:extLst>
          </p:cNvPr>
          <p:cNvSpPr txBox="1"/>
          <p:nvPr/>
        </p:nvSpPr>
        <p:spPr>
          <a:xfrm>
            <a:off x="6043885" y="3332722"/>
            <a:ext cx="2670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Drive motor (green) and the gearbox and drum connection (red)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A7CF5-2A66-9BDB-3DA4-96973E6FC5C6}"/>
              </a:ext>
            </a:extLst>
          </p:cNvPr>
          <p:cNvSpPr/>
          <p:nvPr/>
        </p:nvSpPr>
        <p:spPr>
          <a:xfrm>
            <a:off x="7355925" y="643466"/>
            <a:ext cx="814812" cy="8568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02277F-309F-BEF5-F7E1-8DA592E967F5}"/>
              </a:ext>
            </a:extLst>
          </p:cNvPr>
          <p:cNvSpPr/>
          <p:nvPr/>
        </p:nvSpPr>
        <p:spPr>
          <a:xfrm>
            <a:off x="10044011" y="90396"/>
            <a:ext cx="1517071" cy="15119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5F27B1-4CAD-3750-0BDD-79A9D4C8B786}"/>
              </a:ext>
            </a:extLst>
          </p:cNvPr>
          <p:cNvSpPr/>
          <p:nvPr/>
        </p:nvSpPr>
        <p:spPr>
          <a:xfrm>
            <a:off x="7413216" y="1465688"/>
            <a:ext cx="814812" cy="746813"/>
          </a:xfrm>
          <a:prstGeom prst="ellips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2A3A6C-04B0-C09F-26A4-AEC7EDE55479}"/>
              </a:ext>
            </a:extLst>
          </p:cNvPr>
          <p:cNvSpPr/>
          <p:nvPr/>
        </p:nvSpPr>
        <p:spPr>
          <a:xfrm>
            <a:off x="10124271" y="1496414"/>
            <a:ext cx="1109209" cy="954729"/>
          </a:xfrm>
          <a:prstGeom prst="ellipse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2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 Dishwasher Teardown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GE Washing Machine Teardown Report</vt:lpstr>
      <vt:lpstr>Components </vt:lpstr>
      <vt:lpstr>Water Inlet</vt:lpstr>
      <vt:lpstr>Agitator and Drum</vt:lpstr>
      <vt:lpstr>Control Board</vt:lpstr>
      <vt:lpstr>Door latch</vt:lpstr>
      <vt:lpstr>Sensors</vt:lpstr>
      <vt:lpstr>Drain Pump</vt:lpstr>
      <vt:lpstr>Drive motor</vt:lpstr>
      <vt:lpstr>Gearbox</vt:lpstr>
      <vt:lpstr>Clutch</vt:lpstr>
      <vt:lpstr>Flow Diagram</vt:lpstr>
      <vt:lpstr>Improvement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 Washing Machine Teardown Report</dc:title>
  <dc:creator>Jude Elkins</dc:creator>
  <cp:revision>1</cp:revision>
  <dcterms:created xsi:type="dcterms:W3CDTF">2024-06-27T16:40:26Z</dcterms:created>
  <dcterms:modified xsi:type="dcterms:W3CDTF">2024-07-01T13:14:58Z</dcterms:modified>
</cp:coreProperties>
</file>