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9" r:id="rId5"/>
    <p:sldId id="266" r:id="rId6"/>
    <p:sldId id="260" r:id="rId7"/>
    <p:sldId id="261" r:id="rId8"/>
    <p:sldId id="262" r:id="rId9"/>
    <p:sldId id="264" r:id="rId10"/>
    <p:sldId id="280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91" y="-86"/>
      </p:cViewPr>
      <p:guideLst>
        <p:guide orient="horz" pos="2124"/>
        <p:guide pos="38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15" name="Shape 21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 panose="02010600030101010101" charset="-122"/>
      </a:defRPr>
    </a:lvl1pPr>
    <a:lvl2pPr indent="228600" latinLnBrk="0">
      <a:defRPr sz="1200">
        <a:latin typeface="+mj-lt"/>
        <a:ea typeface="+mj-ea"/>
        <a:cs typeface="+mj-cs"/>
        <a:sym typeface="等线" panose="02010600030101010101" charset="-122"/>
      </a:defRPr>
    </a:lvl2pPr>
    <a:lvl3pPr indent="457200" latinLnBrk="0">
      <a:defRPr sz="1200">
        <a:latin typeface="+mj-lt"/>
        <a:ea typeface="+mj-ea"/>
        <a:cs typeface="+mj-cs"/>
        <a:sym typeface="等线" panose="02010600030101010101" charset="-122"/>
      </a:defRPr>
    </a:lvl3pPr>
    <a:lvl4pPr indent="685800" latinLnBrk="0">
      <a:defRPr sz="1200">
        <a:latin typeface="+mj-lt"/>
        <a:ea typeface="+mj-ea"/>
        <a:cs typeface="+mj-cs"/>
        <a:sym typeface="等线" panose="02010600030101010101" charset="-122"/>
      </a:defRPr>
    </a:lvl4pPr>
    <a:lvl5pPr indent="914400" latinLnBrk="0">
      <a:defRPr sz="1200">
        <a:latin typeface="+mj-lt"/>
        <a:ea typeface="+mj-ea"/>
        <a:cs typeface="+mj-cs"/>
        <a:sym typeface="等线" panose="02010600030101010101" charset="-122"/>
      </a:defRPr>
    </a:lvl5pPr>
    <a:lvl6pPr indent="1143000" latinLnBrk="0">
      <a:defRPr sz="1200">
        <a:latin typeface="+mj-lt"/>
        <a:ea typeface="+mj-ea"/>
        <a:cs typeface="+mj-cs"/>
        <a:sym typeface="等线" panose="02010600030101010101" charset="-122"/>
      </a:defRPr>
    </a:lvl6pPr>
    <a:lvl7pPr indent="1371600" latinLnBrk="0">
      <a:defRPr sz="1200">
        <a:latin typeface="+mj-lt"/>
        <a:ea typeface="+mj-ea"/>
        <a:cs typeface="+mj-cs"/>
        <a:sym typeface="等线" panose="02010600030101010101" charset="-122"/>
      </a:defRPr>
    </a:lvl7pPr>
    <a:lvl8pPr indent="1600200" latinLnBrk="0">
      <a:defRPr sz="1200">
        <a:latin typeface="+mj-lt"/>
        <a:ea typeface="+mj-ea"/>
        <a:cs typeface="+mj-cs"/>
        <a:sym typeface="等线" panose="02010600030101010101" charset="-122"/>
      </a:defRPr>
    </a:lvl8pPr>
    <a:lvl9pPr indent="1828800" latinLnBrk="0">
      <a:defRPr sz="1200">
        <a:latin typeface="+mj-lt"/>
        <a:ea typeface="+mj-ea"/>
        <a:cs typeface="+mj-cs"/>
        <a:sym typeface="等线" panose="02010600030101010101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图片占位符 9"/>
          <p:cNvSpPr>
            <a:spLocks noGrp="1"/>
          </p:cNvSpPr>
          <p:nvPr>
            <p:ph type="pic" sz="quarter" idx="13"/>
          </p:nvPr>
        </p:nvSpPr>
        <p:spPr>
          <a:xfrm>
            <a:off x="1082674" y="1803400"/>
            <a:ext cx="3125523" cy="2242220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96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4532805" y="1803400"/>
            <a:ext cx="3125523" cy="2242220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97" name="图片占位符 11"/>
          <p:cNvSpPr>
            <a:spLocks noGrp="1"/>
          </p:cNvSpPr>
          <p:nvPr>
            <p:ph type="pic" sz="quarter" idx="15"/>
          </p:nvPr>
        </p:nvSpPr>
        <p:spPr>
          <a:xfrm>
            <a:off x="7982939" y="1803400"/>
            <a:ext cx="3125523" cy="2242220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图片占位符 11"/>
          <p:cNvSpPr>
            <a:spLocks noGrp="1"/>
          </p:cNvSpPr>
          <p:nvPr>
            <p:ph type="pic" sz="quarter" idx="13"/>
          </p:nvPr>
        </p:nvSpPr>
        <p:spPr>
          <a:xfrm>
            <a:off x="1456753" y="1873696"/>
            <a:ext cx="1610869" cy="1610869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106" name="图片占位符 13"/>
          <p:cNvSpPr>
            <a:spLocks noGrp="1"/>
          </p:cNvSpPr>
          <p:nvPr>
            <p:ph type="pic" sz="quarter" idx="14"/>
          </p:nvPr>
        </p:nvSpPr>
        <p:spPr>
          <a:xfrm>
            <a:off x="4022152" y="3484562"/>
            <a:ext cx="1610869" cy="1610869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107" name="图片占位符 12"/>
          <p:cNvSpPr>
            <a:spLocks noGrp="1"/>
          </p:cNvSpPr>
          <p:nvPr>
            <p:ph type="pic" sz="quarter" idx="15"/>
          </p:nvPr>
        </p:nvSpPr>
        <p:spPr>
          <a:xfrm>
            <a:off x="6587552" y="1873696"/>
            <a:ext cx="1610869" cy="1610869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108" name="图片占位符 14"/>
          <p:cNvSpPr>
            <a:spLocks noGrp="1"/>
          </p:cNvSpPr>
          <p:nvPr>
            <p:ph type="pic" sz="quarter" idx="16"/>
          </p:nvPr>
        </p:nvSpPr>
        <p:spPr>
          <a:xfrm>
            <a:off x="9152952" y="3484562"/>
            <a:ext cx="1610869" cy="1610869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10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indent="45720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indent="91440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indent="137160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indent="182880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2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3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44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5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SzTx/>
              <a:buFontTx/>
              <a:buNone/>
              <a:defRPr sz="24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indent="457200">
              <a:buSzTx/>
              <a:buFontTx/>
              <a:buNone/>
              <a:defRPr sz="24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indent="914400">
              <a:buSzTx/>
              <a:buFontTx/>
              <a:buNone/>
              <a:defRPr sz="24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indent="1371600">
              <a:buSzTx/>
              <a:buFontTx/>
              <a:buNone/>
              <a:defRPr sz="24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indent="1828800">
              <a:buSzTx/>
              <a:buFontTx/>
              <a:buNone/>
              <a:defRPr sz="24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buSzTx/>
              <a:buFontTx/>
              <a:buNone/>
              <a:defRPr sz="24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7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718185" indent="-260985">
              <a:defRPr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219200" indent="-304800">
              <a:defRPr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737360" indent="-365760">
              <a:defRPr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194560" indent="-365760">
              <a:defRPr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  <a:defRPr sz="1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8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18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 sz="1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indent="457200">
              <a:buSzTx/>
              <a:buFontTx/>
              <a:buNone/>
              <a:defRPr sz="1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indent="914400">
              <a:buSzTx/>
              <a:buFontTx/>
              <a:buNone/>
              <a:defRPr sz="1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indent="1371600">
              <a:buSzTx/>
              <a:buFontTx/>
              <a:buNone/>
              <a:defRPr sz="1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indent="1828800">
              <a:buSzTx/>
              <a:buFontTx/>
              <a:buNone/>
              <a:defRPr sz="1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9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207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874711" y="1947517"/>
            <a:ext cx="1993313" cy="1993312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26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2987027" y="1947517"/>
            <a:ext cx="1993312" cy="1993312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27" name="图片占位符 15"/>
          <p:cNvSpPr>
            <a:spLocks noGrp="1"/>
          </p:cNvSpPr>
          <p:nvPr>
            <p:ph type="pic" sz="quarter" idx="15"/>
          </p:nvPr>
        </p:nvSpPr>
        <p:spPr>
          <a:xfrm>
            <a:off x="5099344" y="1947517"/>
            <a:ext cx="1993312" cy="1993312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28" name="图片占位符 16"/>
          <p:cNvSpPr>
            <a:spLocks noGrp="1"/>
          </p:cNvSpPr>
          <p:nvPr>
            <p:ph type="pic" sz="quarter" idx="16"/>
          </p:nvPr>
        </p:nvSpPr>
        <p:spPr>
          <a:xfrm>
            <a:off x="7211659" y="1947517"/>
            <a:ext cx="1993312" cy="1993312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29" name="图片占位符 17"/>
          <p:cNvSpPr>
            <a:spLocks noGrp="1"/>
          </p:cNvSpPr>
          <p:nvPr>
            <p:ph type="pic" sz="quarter" idx="17"/>
          </p:nvPr>
        </p:nvSpPr>
        <p:spPr>
          <a:xfrm>
            <a:off x="9323975" y="1947517"/>
            <a:ext cx="1993312" cy="1993312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3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874711" y="2207305"/>
            <a:ext cx="1993314" cy="1993313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38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2987027" y="2207305"/>
            <a:ext cx="1993313" cy="1993313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39" name="图片占位符 15"/>
          <p:cNvSpPr>
            <a:spLocks noGrp="1"/>
          </p:cNvSpPr>
          <p:nvPr>
            <p:ph type="pic" sz="quarter" idx="15"/>
          </p:nvPr>
        </p:nvSpPr>
        <p:spPr>
          <a:xfrm>
            <a:off x="5099344" y="2207305"/>
            <a:ext cx="1993313" cy="1993313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40" name="图片占位符 16"/>
          <p:cNvSpPr>
            <a:spLocks noGrp="1"/>
          </p:cNvSpPr>
          <p:nvPr>
            <p:ph type="pic" sz="quarter" idx="16"/>
          </p:nvPr>
        </p:nvSpPr>
        <p:spPr>
          <a:xfrm>
            <a:off x="7211659" y="2207305"/>
            <a:ext cx="1993313" cy="1993313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41" name="图片占位符 17"/>
          <p:cNvSpPr>
            <a:spLocks noGrp="1"/>
          </p:cNvSpPr>
          <p:nvPr>
            <p:ph type="pic" sz="quarter" idx="17"/>
          </p:nvPr>
        </p:nvSpPr>
        <p:spPr>
          <a:xfrm>
            <a:off x="9323975" y="2207305"/>
            <a:ext cx="1993313" cy="1993313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图片占位符 5"/>
          <p:cNvSpPr>
            <a:spLocks noGrp="1"/>
          </p:cNvSpPr>
          <p:nvPr>
            <p:ph type="pic" sz="half" idx="13"/>
          </p:nvPr>
        </p:nvSpPr>
        <p:spPr>
          <a:xfrm>
            <a:off x="874712" y="1873478"/>
            <a:ext cx="5221289" cy="3831772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图片占位符 11"/>
          <p:cNvSpPr>
            <a:spLocks noGrp="1"/>
          </p:cNvSpPr>
          <p:nvPr>
            <p:ph type="pic" sz="quarter" idx="13"/>
          </p:nvPr>
        </p:nvSpPr>
        <p:spPr>
          <a:xfrm>
            <a:off x="874713" y="1886855"/>
            <a:ext cx="2303916" cy="1306287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58" name="图片占位符 12"/>
          <p:cNvSpPr>
            <a:spLocks noGrp="1"/>
          </p:cNvSpPr>
          <p:nvPr>
            <p:ph type="pic" sz="quarter" idx="14"/>
          </p:nvPr>
        </p:nvSpPr>
        <p:spPr>
          <a:xfrm>
            <a:off x="3587598" y="1886855"/>
            <a:ext cx="2303917" cy="1306287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59" name="图片占位符 13"/>
          <p:cNvSpPr>
            <a:spLocks noGrp="1"/>
          </p:cNvSpPr>
          <p:nvPr>
            <p:ph type="pic" sz="quarter" idx="15"/>
          </p:nvPr>
        </p:nvSpPr>
        <p:spPr>
          <a:xfrm>
            <a:off x="6300485" y="1886855"/>
            <a:ext cx="2303917" cy="1306287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60" name="图片占位符 14"/>
          <p:cNvSpPr>
            <a:spLocks noGrp="1"/>
          </p:cNvSpPr>
          <p:nvPr>
            <p:ph type="pic" sz="quarter" idx="16"/>
          </p:nvPr>
        </p:nvSpPr>
        <p:spPr>
          <a:xfrm>
            <a:off x="9013372" y="1886855"/>
            <a:ext cx="2303917" cy="1306287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6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图片占位符 6"/>
          <p:cNvSpPr>
            <a:spLocks noGrp="1"/>
          </p:cNvSpPr>
          <p:nvPr>
            <p:ph type="pic" sz="quarter" idx="13"/>
          </p:nvPr>
        </p:nvSpPr>
        <p:spPr>
          <a:xfrm>
            <a:off x="1190170" y="2148114"/>
            <a:ext cx="5050973" cy="3282498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6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图片占位符 7"/>
          <p:cNvSpPr>
            <a:spLocks noGrp="1"/>
          </p:cNvSpPr>
          <p:nvPr>
            <p:ph type="pic" sz="quarter" idx="13"/>
          </p:nvPr>
        </p:nvSpPr>
        <p:spPr>
          <a:xfrm>
            <a:off x="3938285" y="3055178"/>
            <a:ext cx="1501983" cy="1501983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77" name="图片占位符 8"/>
          <p:cNvSpPr>
            <a:spLocks noGrp="1"/>
          </p:cNvSpPr>
          <p:nvPr>
            <p:ph type="pic" sz="quarter" idx="14"/>
          </p:nvPr>
        </p:nvSpPr>
        <p:spPr>
          <a:xfrm>
            <a:off x="6756461" y="3055178"/>
            <a:ext cx="1501983" cy="1501983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7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图片占位符 9"/>
          <p:cNvSpPr>
            <a:spLocks noGrp="1"/>
          </p:cNvSpPr>
          <p:nvPr>
            <p:ph type="pic" sz="quarter" idx="13"/>
          </p:nvPr>
        </p:nvSpPr>
        <p:spPr>
          <a:xfrm>
            <a:off x="1333500" y="1494433"/>
            <a:ext cx="3848100" cy="1514475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86" name="图片占位符 11"/>
          <p:cNvSpPr>
            <a:spLocks noGrp="1"/>
          </p:cNvSpPr>
          <p:nvPr>
            <p:ph type="pic" sz="quarter" idx="14"/>
          </p:nvPr>
        </p:nvSpPr>
        <p:spPr>
          <a:xfrm>
            <a:off x="1333500" y="4620536"/>
            <a:ext cx="3848100" cy="1514474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87" name="图片占位符 10"/>
          <p:cNvSpPr>
            <a:spLocks noGrp="1"/>
          </p:cNvSpPr>
          <p:nvPr>
            <p:ph type="pic" sz="quarter" idx="15"/>
          </p:nvPr>
        </p:nvSpPr>
        <p:spPr>
          <a:xfrm>
            <a:off x="7010400" y="2624134"/>
            <a:ext cx="3848100" cy="2100266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8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组合 13"/>
          <p:cNvGrpSpPr/>
          <p:nvPr/>
        </p:nvGrpSpPr>
        <p:grpSpPr>
          <a:xfrm>
            <a:off x="3431704" y="908720"/>
            <a:ext cx="7900914" cy="6392260"/>
            <a:chOff x="-73648" y="0"/>
            <a:chExt cx="7900912" cy="6392258"/>
          </a:xfrm>
        </p:grpSpPr>
        <p:sp>
          <p:nvSpPr>
            <p:cNvPr id="217" name="矩形 6"/>
            <p:cNvSpPr/>
            <p:nvPr/>
          </p:nvSpPr>
          <p:spPr>
            <a:xfrm rot="1751457">
              <a:off x="2193918" y="1401284"/>
              <a:ext cx="5633346" cy="4990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595"/>
                  </a:moveTo>
                  <a:lnTo>
                    <a:pt x="367" y="0"/>
                  </a:lnTo>
                  <a:lnTo>
                    <a:pt x="21600" y="33"/>
                  </a:lnTo>
                  <a:lnTo>
                    <a:pt x="21600" y="21600"/>
                  </a:lnTo>
                  <a:lnTo>
                    <a:pt x="0" y="2159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00">
                    <a:alpha val="20000"/>
                  </a:srgb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8" name="椭圆 1"/>
            <p:cNvSpPr/>
            <p:nvPr/>
          </p:nvSpPr>
          <p:spPr>
            <a:xfrm>
              <a:off x="-73648" y="0"/>
              <a:ext cx="5006975" cy="500697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20" name="直接连接符 3"/>
          <p:cNvSpPr/>
          <p:nvPr/>
        </p:nvSpPr>
        <p:spPr>
          <a:xfrm>
            <a:off x="3924300" y="2159000"/>
            <a:ext cx="1481446" cy="0"/>
          </a:xfrm>
          <a:prstGeom prst="line">
            <a:avLst/>
          </a:prstGeom>
          <a:ln w="6350">
            <a:solidFill>
              <a:schemeClr val="accent1"/>
            </a:solidFill>
            <a:prstDash val="sysDash"/>
            <a:miter/>
            <a:tailEnd type="oval"/>
          </a:ln>
        </p:spPr>
        <p:txBody>
          <a:bodyPr lIns="45719" rIns="45719"/>
          <a:lstStyle/>
          <a:p/>
        </p:txBody>
      </p:sp>
      <p:sp>
        <p:nvSpPr>
          <p:cNvPr id="221" name="矩形 7"/>
          <p:cNvSpPr/>
          <p:nvPr/>
        </p:nvSpPr>
        <p:spPr>
          <a:xfrm rot="1751457">
            <a:off x="5350354" y="4927417"/>
            <a:ext cx="3294429" cy="1110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68"/>
                </a:moveTo>
                <a:lnTo>
                  <a:pt x="8147" y="0"/>
                </a:lnTo>
                <a:lnTo>
                  <a:pt x="21600" y="246"/>
                </a:lnTo>
                <a:lnTo>
                  <a:pt x="21600" y="21600"/>
                </a:lnTo>
                <a:lnTo>
                  <a:pt x="0" y="21568"/>
                </a:lnTo>
                <a:close/>
              </a:path>
            </a:pathLst>
          </a:custGeom>
          <a:gradFill>
            <a:gsLst>
              <a:gs pos="0">
                <a:srgbClr val="000000">
                  <a:alpha val="30000"/>
                </a:srgbClr>
              </a:gs>
              <a:gs pos="100000">
                <a:srgbClr val="F2F2F2">
                  <a:alpha val="0"/>
                </a:srgbClr>
              </a:gs>
            </a:gsLst>
            <a:lin ang="1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2" name="文本框 8"/>
          <p:cNvSpPr txBox="1"/>
          <p:nvPr/>
        </p:nvSpPr>
        <p:spPr>
          <a:xfrm>
            <a:off x="4435213" y="2780928"/>
            <a:ext cx="3463290" cy="76835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WAD t-book</a:t>
            </a:r>
            <a:endParaRPr 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23" name="文本框 9"/>
          <p:cNvSpPr txBox="1"/>
          <p:nvPr/>
        </p:nvSpPr>
        <p:spPr>
          <a:xfrm>
            <a:off x="5408919" y="1599731"/>
            <a:ext cx="2287959" cy="110799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6600">
                <a:solidFill>
                  <a:schemeClr val="accent1"/>
                </a:solidFill>
              </a:defRPr>
            </a:lvl1pPr>
          </a:lstStyle>
          <a:p>
            <a:endParaRPr dirty="0"/>
          </a:p>
        </p:txBody>
      </p:sp>
      <p:sp>
        <p:nvSpPr>
          <p:cNvPr id="224" name="文本框 11"/>
          <p:cNvSpPr txBox="1"/>
          <p:nvPr/>
        </p:nvSpPr>
        <p:spPr>
          <a:xfrm>
            <a:off x="4223792" y="3717032"/>
            <a:ext cx="3851041" cy="27071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lnSpc>
                <a:spcPct val="114000"/>
              </a:lnSpc>
              <a:defRPr sz="11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3791744" y="4149080"/>
            <a:ext cx="4680520" cy="3670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WAD offical: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莫允扬，邓浩霖，李秋阳，周至</a:t>
            </a:r>
            <a:endParaRPr kumimoji="0" lang="zh-CN" alt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9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1" animBg="1" advAuto="0"/>
      <p:bldP spid="220" grpId="2" animBg="1" advAuto="0"/>
      <p:bldP spid="221" grpId="6" animBg="1" advAuto="0"/>
      <p:bldP spid="222" grpId="4" animBg="1" advAuto="0"/>
      <p:bldP spid="223" grpId="3" animBg="1" advAuto="0"/>
      <p:bldP spid="224" grpId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矩形 8"/>
          <p:cNvSpPr/>
          <p:nvPr/>
        </p:nvSpPr>
        <p:spPr>
          <a:xfrm rot="1751457">
            <a:off x="5362881" y="761570"/>
            <a:ext cx="1534939" cy="737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3" y="21485"/>
                </a:moveTo>
                <a:cubicBezTo>
                  <a:pt x="22" y="14326"/>
                  <a:pt x="11" y="7167"/>
                  <a:pt x="0" y="8"/>
                </a:cubicBezTo>
                <a:lnTo>
                  <a:pt x="21600" y="0"/>
                </a:lnTo>
                <a:lnTo>
                  <a:pt x="21600" y="21600"/>
                </a:lnTo>
                <a:lnTo>
                  <a:pt x="33" y="21485"/>
                </a:lnTo>
                <a:close/>
              </a:path>
            </a:pathLst>
          </a:custGeom>
          <a:gradFill>
            <a:gsLst>
              <a:gs pos="0">
                <a:srgbClr val="000000">
                  <a:alpha val="30000"/>
                </a:srgbClr>
              </a:gs>
              <a:gs pos="100000">
                <a:srgbClr val="F2F2F2">
                  <a:alpha val="0"/>
                </a:srgbClr>
              </a:gs>
            </a:gsLst>
            <a:lin ang="1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0" name="矩形 8"/>
          <p:cNvSpPr/>
          <p:nvPr/>
        </p:nvSpPr>
        <p:spPr>
          <a:xfrm rot="1751457">
            <a:off x="5362881" y="1910242"/>
            <a:ext cx="1534939" cy="737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3" y="21485"/>
                </a:moveTo>
                <a:cubicBezTo>
                  <a:pt x="22" y="14326"/>
                  <a:pt x="11" y="7167"/>
                  <a:pt x="0" y="8"/>
                </a:cubicBezTo>
                <a:lnTo>
                  <a:pt x="21600" y="0"/>
                </a:lnTo>
                <a:lnTo>
                  <a:pt x="21600" y="21600"/>
                </a:lnTo>
                <a:lnTo>
                  <a:pt x="33" y="21485"/>
                </a:lnTo>
                <a:close/>
              </a:path>
            </a:pathLst>
          </a:custGeom>
          <a:gradFill>
            <a:gsLst>
              <a:gs pos="0">
                <a:srgbClr val="000000">
                  <a:alpha val="30000"/>
                </a:srgbClr>
              </a:gs>
              <a:gs pos="100000">
                <a:srgbClr val="F2F2F2">
                  <a:alpha val="0"/>
                </a:srgbClr>
              </a:gs>
            </a:gsLst>
            <a:lin ang="1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1" name="矩形 8"/>
          <p:cNvSpPr/>
          <p:nvPr/>
        </p:nvSpPr>
        <p:spPr>
          <a:xfrm rot="1751457">
            <a:off x="5362881" y="3058918"/>
            <a:ext cx="1534939" cy="737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3" y="21485"/>
                </a:moveTo>
                <a:cubicBezTo>
                  <a:pt x="22" y="14326"/>
                  <a:pt x="11" y="7167"/>
                  <a:pt x="0" y="8"/>
                </a:cubicBezTo>
                <a:lnTo>
                  <a:pt x="21600" y="0"/>
                </a:lnTo>
                <a:lnTo>
                  <a:pt x="21600" y="21600"/>
                </a:lnTo>
                <a:lnTo>
                  <a:pt x="33" y="21485"/>
                </a:lnTo>
                <a:close/>
              </a:path>
            </a:pathLst>
          </a:custGeom>
          <a:gradFill>
            <a:gsLst>
              <a:gs pos="0">
                <a:srgbClr val="000000">
                  <a:alpha val="30000"/>
                </a:srgbClr>
              </a:gs>
              <a:gs pos="100000">
                <a:srgbClr val="F2F2F2">
                  <a:alpha val="0"/>
                </a:srgbClr>
              </a:gs>
            </a:gsLst>
            <a:lin ang="1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2" name="矩形 8"/>
          <p:cNvSpPr/>
          <p:nvPr/>
        </p:nvSpPr>
        <p:spPr>
          <a:xfrm rot="1751457">
            <a:off x="5360502" y="4205752"/>
            <a:ext cx="1534939" cy="737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3" y="21485"/>
                </a:moveTo>
                <a:cubicBezTo>
                  <a:pt x="22" y="14326"/>
                  <a:pt x="11" y="7167"/>
                  <a:pt x="0" y="8"/>
                </a:cubicBezTo>
                <a:lnTo>
                  <a:pt x="21600" y="0"/>
                </a:lnTo>
                <a:lnTo>
                  <a:pt x="21600" y="21600"/>
                </a:lnTo>
                <a:lnTo>
                  <a:pt x="33" y="21485"/>
                </a:lnTo>
                <a:close/>
              </a:path>
            </a:pathLst>
          </a:custGeom>
          <a:gradFill>
            <a:gsLst>
              <a:gs pos="0">
                <a:srgbClr val="000000">
                  <a:alpha val="30000"/>
                </a:srgbClr>
              </a:gs>
              <a:gs pos="100000">
                <a:srgbClr val="F2F2F2">
                  <a:alpha val="0"/>
                </a:srgbClr>
              </a:gs>
            </a:gsLst>
            <a:lin ang="1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35" name="组合 62"/>
          <p:cNvGrpSpPr/>
          <p:nvPr/>
        </p:nvGrpSpPr>
        <p:grpSpPr>
          <a:xfrm>
            <a:off x="1233712" y="2051500"/>
            <a:ext cx="5076558" cy="4181378"/>
            <a:chOff x="0" y="0"/>
            <a:chExt cx="5076556" cy="4181376"/>
          </a:xfrm>
        </p:grpSpPr>
        <p:sp>
          <p:nvSpPr>
            <p:cNvPr id="233" name="矩形 7"/>
            <p:cNvSpPr/>
            <p:nvPr/>
          </p:nvSpPr>
          <p:spPr>
            <a:xfrm rot="1751457">
              <a:off x="1035005" y="863094"/>
              <a:ext cx="3639733" cy="2595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73" y="0"/>
                  </a:lnTo>
                  <a:lnTo>
                    <a:pt x="21600" y="126"/>
                  </a:lnTo>
                  <a:lnTo>
                    <a:pt x="21600" y="21512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00">
                    <a:alpha val="30000"/>
                  </a:srgb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4" name="椭圆 1"/>
            <p:cNvSpPr/>
            <p:nvPr/>
          </p:nvSpPr>
          <p:spPr>
            <a:xfrm>
              <a:off x="0" y="0"/>
              <a:ext cx="2598059" cy="259805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36" name="椭圆 2"/>
          <p:cNvSpPr/>
          <p:nvPr/>
        </p:nvSpPr>
        <p:spPr>
          <a:xfrm>
            <a:off x="5080363" y="381269"/>
            <a:ext cx="751115" cy="751115"/>
          </a:xfrm>
          <a:prstGeom prst="ellipse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7" name="椭圆 3"/>
          <p:cNvSpPr/>
          <p:nvPr/>
        </p:nvSpPr>
        <p:spPr>
          <a:xfrm>
            <a:off x="5080363" y="1527898"/>
            <a:ext cx="751115" cy="751115"/>
          </a:xfrm>
          <a:prstGeom prst="ellipse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8" name="椭圆 4"/>
          <p:cNvSpPr/>
          <p:nvPr/>
        </p:nvSpPr>
        <p:spPr>
          <a:xfrm>
            <a:off x="5080363" y="2674526"/>
            <a:ext cx="751115" cy="751115"/>
          </a:xfrm>
          <a:prstGeom prst="ellipse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9" name="椭圆 5"/>
          <p:cNvSpPr/>
          <p:nvPr/>
        </p:nvSpPr>
        <p:spPr>
          <a:xfrm>
            <a:off x="5080363" y="3821154"/>
            <a:ext cx="751115" cy="751115"/>
          </a:xfrm>
          <a:prstGeom prst="ellipse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42" name="组合 14"/>
          <p:cNvGrpSpPr/>
          <p:nvPr/>
        </p:nvGrpSpPr>
        <p:grpSpPr>
          <a:xfrm>
            <a:off x="6162100" y="402361"/>
            <a:ext cx="4886363" cy="705790"/>
            <a:chOff x="0" y="0"/>
            <a:chExt cx="4886362" cy="705788"/>
          </a:xfrm>
        </p:grpSpPr>
        <p:sp>
          <p:nvSpPr>
            <p:cNvPr id="240" name="矩形 12"/>
            <p:cNvSpPr txBox="1"/>
            <p:nvPr/>
          </p:nvSpPr>
          <p:spPr>
            <a:xfrm>
              <a:off x="0" y="0"/>
              <a:ext cx="3354056" cy="5327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20000"/>
                </a:lnSpc>
                <a:defRPr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 altLang="en-US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项目简介</a:t>
              </a:r>
              <a:endPara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41" name="矩形 13"/>
            <p:cNvSpPr txBox="1"/>
            <p:nvPr/>
          </p:nvSpPr>
          <p:spPr>
            <a:xfrm>
              <a:off x="0" y="431469"/>
              <a:ext cx="4886362" cy="274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A6A6A6"/>
                  </a:solidFill>
                </a:defRPr>
              </a:lvl1pPr>
            </a:lstStyle>
            <a:p>
              <a:r>
                <a:rPr lang="en-US" dirty="0" smtClean="0"/>
                <a:t>Project introduction</a:t>
              </a:r>
              <a:endParaRPr lang="en-US" dirty="0" smtClean="0"/>
            </a:p>
          </p:txBody>
        </p:sp>
      </p:grpSp>
      <p:grpSp>
        <p:nvGrpSpPr>
          <p:cNvPr id="245" name="组合 15"/>
          <p:cNvGrpSpPr/>
          <p:nvPr/>
        </p:nvGrpSpPr>
        <p:grpSpPr>
          <a:xfrm>
            <a:off x="6162100" y="1550553"/>
            <a:ext cx="4886363" cy="705790"/>
            <a:chOff x="0" y="0"/>
            <a:chExt cx="4886362" cy="705789"/>
          </a:xfrm>
        </p:grpSpPr>
        <p:sp>
          <p:nvSpPr>
            <p:cNvPr id="243" name="矩形 16"/>
            <p:cNvSpPr txBox="1"/>
            <p:nvPr/>
          </p:nvSpPr>
          <p:spPr>
            <a:xfrm>
              <a:off x="0" y="0"/>
              <a:ext cx="3354056" cy="5327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20000"/>
                </a:lnSpc>
                <a:defRPr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 dirty="0" err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目标</a:t>
              </a:r>
              <a:r>
                <a:rPr lang="zh-CN" dirty="0" err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用户</a:t>
              </a:r>
              <a:endParaRPr 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44" name="矩形 17"/>
            <p:cNvSpPr txBox="1"/>
            <p:nvPr/>
          </p:nvSpPr>
          <p:spPr>
            <a:xfrm>
              <a:off x="0" y="431469"/>
              <a:ext cx="4886362" cy="2743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A6A6A6"/>
                  </a:solidFill>
                </a:defRPr>
              </a:lvl1pPr>
            </a:lstStyle>
            <a:p>
              <a:r>
                <a:rPr lang="en-US"/>
                <a:t>Target users</a:t>
              </a:r>
              <a:endParaRPr lang="en-US"/>
            </a:p>
          </p:txBody>
        </p:sp>
      </p:grpSp>
      <p:grpSp>
        <p:nvGrpSpPr>
          <p:cNvPr id="248" name="组合 18"/>
          <p:cNvGrpSpPr/>
          <p:nvPr/>
        </p:nvGrpSpPr>
        <p:grpSpPr>
          <a:xfrm>
            <a:off x="6162100" y="2698744"/>
            <a:ext cx="4886363" cy="705790"/>
            <a:chOff x="0" y="0"/>
            <a:chExt cx="4886362" cy="705789"/>
          </a:xfrm>
        </p:grpSpPr>
        <p:sp>
          <p:nvSpPr>
            <p:cNvPr id="246" name="矩形 19"/>
            <p:cNvSpPr txBox="1"/>
            <p:nvPr/>
          </p:nvSpPr>
          <p:spPr>
            <a:xfrm>
              <a:off x="0" y="0"/>
              <a:ext cx="3354056" cy="5327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20000"/>
                </a:lnSpc>
                <a:defRPr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应用场景</a:t>
              </a:r>
              <a:endPara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47" name="矩形 20"/>
            <p:cNvSpPr txBox="1"/>
            <p:nvPr/>
          </p:nvSpPr>
          <p:spPr>
            <a:xfrm>
              <a:off x="0" y="431469"/>
              <a:ext cx="4886362" cy="2743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A6A6A6"/>
                  </a:solidFill>
                </a:defRPr>
              </a:lvl1pPr>
            </a:lstStyle>
            <a:p>
              <a:r>
                <a:t>Application scenarios</a:t>
              </a:r>
            </a:p>
          </p:txBody>
        </p:sp>
      </p:grpSp>
      <p:grpSp>
        <p:nvGrpSpPr>
          <p:cNvPr id="251" name="组合 21"/>
          <p:cNvGrpSpPr/>
          <p:nvPr/>
        </p:nvGrpSpPr>
        <p:grpSpPr>
          <a:xfrm>
            <a:off x="6162100" y="3846934"/>
            <a:ext cx="4886363" cy="705790"/>
            <a:chOff x="0" y="0"/>
            <a:chExt cx="4886362" cy="705789"/>
          </a:xfrm>
        </p:grpSpPr>
        <p:sp>
          <p:nvSpPr>
            <p:cNvPr id="249" name="矩形 22"/>
            <p:cNvSpPr txBox="1"/>
            <p:nvPr/>
          </p:nvSpPr>
          <p:spPr>
            <a:xfrm>
              <a:off x="0" y="0"/>
              <a:ext cx="3354056" cy="5327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20000"/>
                </a:lnSpc>
                <a:defRPr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完成功能</a:t>
              </a:r>
              <a:endPara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50" name="矩形 23"/>
            <p:cNvSpPr txBox="1"/>
            <p:nvPr/>
          </p:nvSpPr>
          <p:spPr>
            <a:xfrm>
              <a:off x="0" y="431469"/>
              <a:ext cx="4886362" cy="2743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A6A6A6"/>
                  </a:solidFill>
                </a:defRPr>
              </a:lvl1pPr>
            </a:lstStyle>
            <a:p>
              <a:r>
                <a:t>Implementation function</a:t>
              </a:r>
            </a:p>
          </p:txBody>
        </p:sp>
      </p:grpSp>
      <p:sp>
        <p:nvSpPr>
          <p:cNvPr id="252" name="矩形 24"/>
          <p:cNvSpPr txBox="1"/>
          <p:nvPr/>
        </p:nvSpPr>
        <p:spPr>
          <a:xfrm>
            <a:off x="5123065" y="478056"/>
            <a:ext cx="665708" cy="43706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 sz="24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253" name="矩形 25"/>
          <p:cNvSpPr txBox="1"/>
          <p:nvPr/>
        </p:nvSpPr>
        <p:spPr>
          <a:xfrm>
            <a:off x="5123065" y="1651315"/>
            <a:ext cx="665708" cy="4370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 sz="2400" b="1">
                <a:solidFill>
                  <a:srgbClr val="FFFFFF"/>
                </a:solidFill>
              </a:defRPr>
            </a:lvl1pPr>
          </a:lstStyle>
          <a:p>
            <a:r>
              <a:t>02</a:t>
            </a:r>
          </a:p>
        </p:txBody>
      </p:sp>
      <p:sp>
        <p:nvSpPr>
          <p:cNvPr id="254" name="矩形 26"/>
          <p:cNvSpPr txBox="1"/>
          <p:nvPr/>
        </p:nvSpPr>
        <p:spPr>
          <a:xfrm>
            <a:off x="5123065" y="2783486"/>
            <a:ext cx="665708" cy="43706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 sz="2400" b="1">
                <a:solidFill>
                  <a:srgbClr val="FFFFFF"/>
                </a:solidFill>
              </a:defRPr>
            </a:lvl1pPr>
          </a:lstStyle>
          <a:p>
            <a:r>
              <a:t>03</a:t>
            </a:r>
          </a:p>
        </p:txBody>
      </p:sp>
      <p:sp>
        <p:nvSpPr>
          <p:cNvPr id="255" name="矩形 27"/>
          <p:cNvSpPr txBox="1"/>
          <p:nvPr/>
        </p:nvSpPr>
        <p:spPr>
          <a:xfrm>
            <a:off x="5123065" y="3945700"/>
            <a:ext cx="665708" cy="43706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 sz="2400" b="1">
                <a:solidFill>
                  <a:srgbClr val="FFFFFF"/>
                </a:solidFill>
              </a:defRPr>
            </a:lvl1pPr>
          </a:lstStyle>
          <a:p>
            <a:r>
              <a:t>04</a:t>
            </a:r>
          </a:p>
        </p:txBody>
      </p:sp>
      <p:sp>
        <p:nvSpPr>
          <p:cNvPr id="256" name="矩形 58"/>
          <p:cNvSpPr txBox="1"/>
          <p:nvPr/>
        </p:nvSpPr>
        <p:spPr>
          <a:xfrm>
            <a:off x="1386040" y="2763580"/>
            <a:ext cx="2341829" cy="54804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 sz="3200" b="1">
                <a:solidFill>
                  <a:srgbClr val="FFFFFF"/>
                </a:solidFill>
              </a:defRPr>
            </a:lvl1pPr>
          </a:lstStyle>
          <a:p>
            <a:r>
              <a:t>CONTENT</a:t>
            </a:r>
          </a:p>
        </p:txBody>
      </p:sp>
      <p:grpSp>
        <p:nvGrpSpPr>
          <p:cNvPr id="259" name="组合 63"/>
          <p:cNvGrpSpPr/>
          <p:nvPr/>
        </p:nvGrpSpPr>
        <p:grpSpPr>
          <a:xfrm>
            <a:off x="1300390" y="3435031"/>
            <a:ext cx="2082853" cy="633185"/>
            <a:chOff x="0" y="0"/>
            <a:chExt cx="2082852" cy="633184"/>
          </a:xfrm>
        </p:grpSpPr>
        <p:sp>
          <p:nvSpPr>
            <p:cNvPr id="257" name="直接连接符 59"/>
            <p:cNvSpPr/>
            <p:nvPr/>
          </p:nvSpPr>
          <p:spPr>
            <a:xfrm>
              <a:off x="0" y="341632"/>
              <a:ext cx="953860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ysDash"/>
              <a:miter lim="800000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58" name="矩形 61"/>
            <p:cNvSpPr txBox="1"/>
            <p:nvPr/>
          </p:nvSpPr>
          <p:spPr>
            <a:xfrm>
              <a:off x="938832" y="0"/>
              <a:ext cx="1144020" cy="6331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20000"/>
                </a:lnSpc>
                <a:defRPr sz="32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2" name="椭圆 2"/>
          <p:cNvSpPr/>
          <p:nvPr/>
        </p:nvSpPr>
        <p:spPr>
          <a:xfrm>
            <a:off x="5080363" y="4791344"/>
            <a:ext cx="751115" cy="751115"/>
          </a:xfrm>
          <a:prstGeom prst="ellipse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" name="组合 14"/>
          <p:cNvGrpSpPr/>
          <p:nvPr/>
        </p:nvGrpSpPr>
        <p:grpSpPr>
          <a:xfrm>
            <a:off x="6162100" y="4812436"/>
            <a:ext cx="4886363" cy="705790"/>
            <a:chOff x="0" y="0"/>
            <a:chExt cx="4886362" cy="705788"/>
          </a:xfrm>
        </p:grpSpPr>
        <p:sp>
          <p:nvSpPr>
            <p:cNvPr id="4" name="矩形 12"/>
            <p:cNvSpPr txBox="1"/>
            <p:nvPr/>
          </p:nvSpPr>
          <p:spPr>
            <a:xfrm>
              <a:off x="0" y="0"/>
              <a:ext cx="3354056" cy="5327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20000"/>
                </a:lnSpc>
                <a:defRPr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 altLang="en-US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人员分工</a:t>
              </a:r>
              <a:endPara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5" name="矩形 13"/>
            <p:cNvSpPr txBox="1"/>
            <p:nvPr/>
          </p:nvSpPr>
          <p:spPr>
            <a:xfrm>
              <a:off x="0" y="431469"/>
              <a:ext cx="4886362" cy="274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A6A6A6"/>
                  </a:solidFill>
                </a:defRPr>
              </a:lvl1pPr>
            </a:lstStyle>
            <a:p>
              <a:r>
                <a:rPr dirty="0" smtClean="0"/>
                <a:t>Division of personnel</a:t>
              </a:r>
              <a:endParaRPr dirty="0" smtClean="0"/>
            </a:p>
          </p:txBody>
        </p:sp>
      </p:grpSp>
      <p:sp>
        <p:nvSpPr>
          <p:cNvPr id="6" name="矩形 24"/>
          <p:cNvSpPr txBox="1"/>
          <p:nvPr/>
        </p:nvSpPr>
        <p:spPr>
          <a:xfrm>
            <a:off x="5123065" y="4888131"/>
            <a:ext cx="665708" cy="53403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 sz="2400" b="1">
                <a:solidFill>
                  <a:srgbClr val="FFFFFF"/>
                </a:solidFill>
              </a:defRPr>
            </a:lvl1pPr>
          </a:lstStyle>
          <a:p>
            <a:r>
              <a:t>0</a:t>
            </a:r>
            <a:r>
              <a:rPr lang="en-US"/>
              <a:t>5</a:t>
            </a:r>
            <a:endParaRPr lang="en-US"/>
          </a:p>
        </p:txBody>
      </p:sp>
      <p:sp>
        <p:nvSpPr>
          <p:cNvPr id="7" name="椭圆 2"/>
          <p:cNvSpPr/>
          <p:nvPr/>
        </p:nvSpPr>
        <p:spPr>
          <a:xfrm>
            <a:off x="5080363" y="5829569"/>
            <a:ext cx="751115" cy="751115"/>
          </a:xfrm>
          <a:prstGeom prst="ellipse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8" name="组合 14"/>
          <p:cNvGrpSpPr/>
          <p:nvPr/>
        </p:nvGrpSpPr>
        <p:grpSpPr>
          <a:xfrm>
            <a:off x="6162100" y="5850661"/>
            <a:ext cx="4886363" cy="705790"/>
            <a:chOff x="0" y="0"/>
            <a:chExt cx="4886362" cy="705788"/>
          </a:xfrm>
        </p:grpSpPr>
        <p:sp>
          <p:nvSpPr>
            <p:cNvPr id="9" name="矩形 12"/>
            <p:cNvSpPr txBox="1"/>
            <p:nvPr/>
          </p:nvSpPr>
          <p:spPr>
            <a:xfrm>
              <a:off x="0" y="0"/>
              <a:ext cx="3354056" cy="5327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20000"/>
                </a:lnSpc>
                <a:defRPr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 altLang="en-US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进度安排</a:t>
              </a:r>
              <a:endPara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0" name="矩形 13"/>
            <p:cNvSpPr txBox="1"/>
            <p:nvPr/>
          </p:nvSpPr>
          <p:spPr>
            <a:xfrm>
              <a:off x="0" y="431469"/>
              <a:ext cx="4886362" cy="274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A6A6A6"/>
                  </a:solidFill>
                </a:defRPr>
              </a:lvl1pPr>
            </a:lstStyle>
            <a:p>
              <a:r>
                <a:rPr dirty="0" smtClean="0"/>
                <a:t>Schedule</a:t>
              </a:r>
              <a:endParaRPr dirty="0" smtClean="0"/>
            </a:p>
          </p:txBody>
        </p:sp>
      </p:grpSp>
      <p:sp>
        <p:nvSpPr>
          <p:cNvPr id="11" name="矩形 24"/>
          <p:cNvSpPr txBox="1"/>
          <p:nvPr/>
        </p:nvSpPr>
        <p:spPr>
          <a:xfrm>
            <a:off x="5123065" y="5926356"/>
            <a:ext cx="665708" cy="53403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 sz="2400" b="1">
                <a:solidFill>
                  <a:srgbClr val="FFFFFF"/>
                </a:solidFill>
              </a:defRPr>
            </a:lvl1pPr>
          </a:lstStyle>
          <a:p>
            <a:r>
              <a:t>0</a:t>
            </a:r>
            <a:r>
              <a:rPr lang="en-US"/>
              <a:t>6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3" presetClass="entr" presetSubtype="16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3" presetClass="entr" presetSubtype="16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3" presetClass="entr" presetSubtype="16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3" presetClass="entr" presetSubtype="16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3" presetClass="entr" presetSubtype="16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9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9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9" presetClass="entr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9" presetClass="entr" presetSubtype="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" presetClass="entr" presetSubtype="2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" presetClass="entr" presetSubtype="2" fill="hold" grpId="17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indefinite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100"/>
                            </p:stCondLst>
                            <p:childTnLst>
                              <p:par>
                                <p:cTn id="85" presetID="2" presetClass="entr" presetSubtype="2" fill="hold" grpId="18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indefinite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1300"/>
                            </p:stCondLst>
                            <p:childTnLst>
                              <p:par>
                                <p:cTn id="90" presetID="2" presetClass="entr" presetSubtype="2" fill="hold" grpId="19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1" dur="indefinite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2600"/>
                            </p:stCondLst>
                            <p:childTnLst>
                              <p:par>
                                <p:cTn id="95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3100"/>
                            </p:stCondLst>
                            <p:childTnLst>
                              <p:par>
                                <p:cTn id="100" presetID="23" presetClass="entr" presetSubtype="16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3600"/>
                            </p:stCondLst>
                            <p:childTnLst>
                              <p:par>
                                <p:cTn id="105" presetID="2" presetClass="entr" presetSubtype="2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4600"/>
                            </p:stCondLst>
                            <p:childTnLst>
                              <p:par>
                                <p:cTn id="110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100"/>
                            </p:stCondLst>
                            <p:childTnLst>
                              <p:par>
                                <p:cTn id="115" presetID="23" presetClass="entr" presetSubtype="16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600"/>
                            </p:stCondLst>
                            <p:childTnLst>
                              <p:par>
                                <p:cTn id="120" presetID="2" presetClass="entr" presetSubtype="2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indefinite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12" bldLvl="0" animBg="1" advAuto="0"/>
      <p:bldP spid="230" grpId="13" bldLvl="0" animBg="1" advAuto="0"/>
      <p:bldP spid="231" grpId="14" bldLvl="0" animBg="1" advAuto="0"/>
      <p:bldP spid="232" grpId="15" bldLvl="0" animBg="1" advAuto="0"/>
      <p:bldP spid="235" grpId="1" animBg="1" advAuto="0"/>
      <p:bldP spid="236" grpId="4" bldLvl="0" animBg="1" advAuto="0"/>
      <p:bldP spid="237" grpId="5" bldLvl="0" animBg="1" advAuto="0"/>
      <p:bldP spid="238" grpId="6" bldLvl="0" animBg="1" advAuto="0"/>
      <p:bldP spid="239" grpId="7" bldLvl="0" animBg="1" advAuto="0"/>
      <p:bldP spid="242" grpId="16" bldLvl="0" animBg="1" advAuto="0"/>
      <p:bldP spid="245" grpId="17" bldLvl="0" animBg="1" advAuto="0"/>
      <p:bldP spid="248" grpId="18" bldLvl="0" animBg="1" advAuto="0"/>
      <p:bldP spid="251" grpId="19" bldLvl="0" animBg="1" advAuto="0"/>
      <p:bldP spid="252" grpId="8" animBg="1" advAuto="0"/>
      <p:bldP spid="253" grpId="9" animBg="1" advAuto="0"/>
      <p:bldP spid="254" grpId="10" animBg="1" advAuto="0"/>
      <p:bldP spid="255" grpId="11" animBg="1" advAuto="0"/>
      <p:bldP spid="256" grpId="2" animBg="1" advAuto="0"/>
      <p:bldP spid="259" grpId="3" animBg="1" advAuto="0"/>
      <p:bldP spid="2" grpId="4" bldLvl="0" animBg="1" advAuto="0"/>
      <p:bldP spid="3" grpId="16" bldLvl="0" animBg="1" advAuto="0"/>
      <p:bldP spid="6" grpId="8" animBg="1" advAuto="0"/>
      <p:bldP spid="7" grpId="4" bldLvl="0" animBg="1" advAuto="0"/>
      <p:bldP spid="8" grpId="16" bldLvl="0" animBg="1" advAuto="0"/>
      <p:bldP spid="11" grpId="8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矩形 11"/>
          <p:cNvSpPr/>
          <p:nvPr/>
        </p:nvSpPr>
        <p:spPr>
          <a:xfrm rot="1751457">
            <a:off x="1901148" y="1753872"/>
            <a:ext cx="6341626" cy="58539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9225" y="0"/>
                </a:lnTo>
                <a:lnTo>
                  <a:pt x="21600" y="107"/>
                </a:lnTo>
                <a:lnTo>
                  <a:pt x="21600" y="21548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0000">
                  <a:alpha val="30000"/>
                </a:srgbClr>
              </a:gs>
              <a:gs pos="100000">
                <a:srgbClr val="F2F2F2">
                  <a:alpha val="0"/>
                </a:srgbClr>
              </a:gs>
            </a:gsLst>
            <a:lin ang="1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9" name="矩形 5"/>
          <p:cNvSpPr/>
          <p:nvPr/>
        </p:nvSpPr>
        <p:spPr>
          <a:xfrm rot="1751457">
            <a:off x="5480320" y="862030"/>
            <a:ext cx="1975238" cy="827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2284" y="8"/>
                </a:lnTo>
                <a:lnTo>
                  <a:pt x="21600" y="0"/>
                </a:lnTo>
                <a:lnTo>
                  <a:pt x="21600" y="21585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0000">
                  <a:alpha val="30000"/>
                </a:srgbClr>
              </a:gs>
              <a:gs pos="100000">
                <a:srgbClr val="F2F2F2">
                  <a:alpha val="0"/>
                </a:srgbClr>
              </a:gs>
            </a:gsLst>
            <a:lin ang="2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0" name="矩形 16"/>
          <p:cNvSpPr/>
          <p:nvPr/>
        </p:nvSpPr>
        <p:spPr>
          <a:xfrm>
            <a:off x="5403850" y="979934"/>
            <a:ext cx="1384300" cy="177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1" name="文本框 17"/>
          <p:cNvSpPr txBox="1"/>
          <p:nvPr/>
        </p:nvSpPr>
        <p:spPr>
          <a:xfrm>
            <a:off x="5339715" y="326087"/>
            <a:ext cx="1512570" cy="52197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项目简介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72" name="矩形 19"/>
          <p:cNvSpPr txBox="1"/>
          <p:nvPr/>
        </p:nvSpPr>
        <p:spPr>
          <a:xfrm>
            <a:off x="6567170" y="2012950"/>
            <a:ext cx="4520565" cy="23520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just">
              <a:lnSpc>
                <a:spcPct val="150000"/>
              </a:lnSpc>
              <a:defRPr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本项目是面向安卓端移动设备开发的记账类app，旨在填补当今市场上具备数据分析、分帐户管理、理财建议等功能的记账软件的缺失。我们初步计划开发具有不需要注册、本地存储、数据可自动备份等功能，且方便易用、功能齐全、界面美观的用户友好型记账app。在后续有能力有时间的情况下，我们会考虑将其转移至线上服务器，实现云端储存、多设备共享账户等功能。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275" name="图片占位符 22" descr="D:\计算机学习\软件工程\开题报告\1.jpg1"/>
          <p:cNvPicPr>
            <a:picLocks noGrp="1" noChangeAspect="1"/>
          </p:cNvPicPr>
          <p:nvPr>
            <p:ph type="pic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876617" y="2012952"/>
            <a:ext cx="5221289" cy="3535045"/>
          </a:xfrm>
          <a:prstGeom prst="rect">
            <a:avLst/>
          </a:prstGeom>
        </p:spPr>
      </p:pic>
      <p:grpSp>
        <p:nvGrpSpPr>
          <p:cNvPr id="281" name="组合 28"/>
          <p:cNvGrpSpPr/>
          <p:nvPr/>
        </p:nvGrpSpPr>
        <p:grpSpPr>
          <a:xfrm>
            <a:off x="6666078" y="4441368"/>
            <a:ext cx="2177637" cy="1774398"/>
            <a:chOff x="0" y="0"/>
            <a:chExt cx="2177636" cy="1774396"/>
          </a:xfrm>
        </p:grpSpPr>
        <p:sp>
          <p:nvSpPr>
            <p:cNvPr id="276" name="矩形 12"/>
            <p:cNvSpPr/>
            <p:nvPr/>
          </p:nvSpPr>
          <p:spPr>
            <a:xfrm rot="1751457">
              <a:off x="478386" y="419531"/>
              <a:ext cx="1542326" cy="1045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86" y="0"/>
                  </a:lnTo>
                  <a:lnTo>
                    <a:pt x="21600" y="3"/>
                  </a:lnTo>
                  <a:lnTo>
                    <a:pt x="21600" y="21201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00">
                    <a:alpha val="30000"/>
                  </a:srgb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" name="椭圆 2"/>
            <p:cNvSpPr/>
            <p:nvPr/>
          </p:nvSpPr>
          <p:spPr>
            <a:xfrm>
              <a:off x="60" y="1"/>
              <a:ext cx="1060679" cy="106067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8" name="饼形 5"/>
            <p:cNvSpPr/>
            <p:nvPr/>
          </p:nvSpPr>
          <p:spPr>
            <a:xfrm>
              <a:off x="0" y="0"/>
              <a:ext cx="530400" cy="820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3" h="21600" extrusionOk="0">
                  <a:moveTo>
                    <a:pt x="3095" y="21600"/>
                  </a:moveTo>
                  <a:lnTo>
                    <a:pt x="3095" y="21600"/>
                  </a:lnTo>
                  <a:cubicBezTo>
                    <a:pt x="-2637" y="15148"/>
                    <a:pt x="-180" y="6497"/>
                    <a:pt x="8584" y="2277"/>
                  </a:cubicBezTo>
                  <a:cubicBezTo>
                    <a:pt x="11669" y="791"/>
                    <a:pt x="15276" y="0"/>
                    <a:pt x="18963" y="0"/>
                  </a:cubicBezTo>
                  <a:lnTo>
                    <a:pt x="18963" y="13959"/>
                  </a:lnTo>
                  <a:close/>
                </a:path>
              </a:pathLst>
            </a:custGeom>
            <a:solidFill>
              <a:srgbClr val="7F7F7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9" name="椭圆 8"/>
            <p:cNvSpPr/>
            <p:nvPr/>
          </p:nvSpPr>
          <p:spPr>
            <a:xfrm>
              <a:off x="92589" y="92531"/>
              <a:ext cx="875621" cy="87561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0" name="矩形 23"/>
            <p:cNvSpPr txBox="1"/>
            <p:nvPr/>
          </p:nvSpPr>
          <p:spPr>
            <a:xfrm>
              <a:off x="99321" y="317973"/>
              <a:ext cx="92772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20000"/>
                </a:lnSpc>
                <a:defRPr>
                  <a:solidFill>
                    <a:srgbClr val="595959"/>
                  </a:solidFill>
                </a:defRPr>
              </a:lvl1pPr>
            </a:lstStyle>
            <a:p>
              <a:r>
                <a:t>40%</a:t>
              </a:r>
            </a:p>
          </p:txBody>
        </p:sp>
      </p:grpSp>
      <p:grpSp>
        <p:nvGrpSpPr>
          <p:cNvPr id="287" name="组合 27"/>
          <p:cNvGrpSpPr/>
          <p:nvPr/>
        </p:nvGrpSpPr>
        <p:grpSpPr>
          <a:xfrm>
            <a:off x="8296868" y="4441368"/>
            <a:ext cx="2192905" cy="1774398"/>
            <a:chOff x="0" y="0"/>
            <a:chExt cx="2192903" cy="1774396"/>
          </a:xfrm>
        </p:grpSpPr>
        <p:sp>
          <p:nvSpPr>
            <p:cNvPr id="282" name="矩形 12"/>
            <p:cNvSpPr/>
            <p:nvPr/>
          </p:nvSpPr>
          <p:spPr>
            <a:xfrm rot="1751457">
              <a:off x="493653" y="419532"/>
              <a:ext cx="1542326" cy="1045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86" y="0"/>
                  </a:lnTo>
                  <a:lnTo>
                    <a:pt x="21600" y="3"/>
                  </a:lnTo>
                  <a:lnTo>
                    <a:pt x="21600" y="21201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00">
                    <a:alpha val="30000"/>
                  </a:srgb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3" name="椭圆 3"/>
            <p:cNvSpPr/>
            <p:nvPr/>
          </p:nvSpPr>
          <p:spPr>
            <a:xfrm>
              <a:off x="87" y="1"/>
              <a:ext cx="1060679" cy="106067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4" name="饼形 6"/>
            <p:cNvSpPr/>
            <p:nvPr/>
          </p:nvSpPr>
          <p:spPr>
            <a:xfrm>
              <a:off x="0" y="0"/>
              <a:ext cx="621589" cy="1060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2" h="20770" extrusionOk="0">
                  <a:moveTo>
                    <a:pt x="20222" y="20614"/>
                  </a:moveTo>
                  <a:lnTo>
                    <a:pt x="20222" y="20614"/>
                  </a:lnTo>
                  <a:cubicBezTo>
                    <a:pt x="10835" y="21600"/>
                    <a:pt x="1898" y="17819"/>
                    <a:pt x="260" y="12169"/>
                  </a:cubicBezTo>
                  <a:cubicBezTo>
                    <a:pt x="-1378" y="6520"/>
                    <a:pt x="4904" y="1140"/>
                    <a:pt x="14291" y="155"/>
                  </a:cubicBezTo>
                  <a:cubicBezTo>
                    <a:pt x="15270" y="52"/>
                    <a:pt x="16262" y="0"/>
                    <a:pt x="17256" y="0"/>
                  </a:cubicBezTo>
                  <a:lnTo>
                    <a:pt x="17256" y="10384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5" name="椭圆 9"/>
            <p:cNvSpPr/>
            <p:nvPr/>
          </p:nvSpPr>
          <p:spPr>
            <a:xfrm>
              <a:off x="92616" y="92531"/>
              <a:ext cx="875621" cy="87561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6" name="矩形 24"/>
            <p:cNvSpPr txBox="1"/>
            <p:nvPr/>
          </p:nvSpPr>
          <p:spPr>
            <a:xfrm>
              <a:off x="58138" y="317973"/>
              <a:ext cx="92772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20000"/>
                </a:lnSpc>
                <a:defRPr>
                  <a:solidFill>
                    <a:srgbClr val="595959"/>
                  </a:solidFill>
                </a:defRPr>
              </a:lvl1pPr>
            </a:lstStyle>
            <a:p>
              <a:r>
                <a:t>53%</a:t>
              </a:r>
            </a:p>
          </p:txBody>
        </p:sp>
      </p:grpSp>
      <p:grpSp>
        <p:nvGrpSpPr>
          <p:cNvPr id="293" name="组合 26"/>
          <p:cNvGrpSpPr/>
          <p:nvPr/>
        </p:nvGrpSpPr>
        <p:grpSpPr>
          <a:xfrm>
            <a:off x="9927649" y="4441369"/>
            <a:ext cx="2184066" cy="1774397"/>
            <a:chOff x="0" y="0"/>
            <a:chExt cx="2184065" cy="1774395"/>
          </a:xfrm>
        </p:grpSpPr>
        <p:sp>
          <p:nvSpPr>
            <p:cNvPr id="288" name="矩形 12"/>
            <p:cNvSpPr/>
            <p:nvPr/>
          </p:nvSpPr>
          <p:spPr>
            <a:xfrm rot="1751457">
              <a:off x="484815" y="419531"/>
              <a:ext cx="1542326" cy="1045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86" y="0"/>
                  </a:lnTo>
                  <a:lnTo>
                    <a:pt x="21600" y="3"/>
                  </a:lnTo>
                  <a:lnTo>
                    <a:pt x="21600" y="21201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00">
                    <a:alpha val="30000"/>
                  </a:srgb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9" name="椭圆 4"/>
            <p:cNvSpPr/>
            <p:nvPr/>
          </p:nvSpPr>
          <p:spPr>
            <a:xfrm>
              <a:off x="123" y="0"/>
              <a:ext cx="1060679" cy="106067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0" name="饼形 7"/>
            <p:cNvSpPr/>
            <p:nvPr/>
          </p:nvSpPr>
          <p:spPr>
            <a:xfrm>
              <a:off x="0" y="0"/>
              <a:ext cx="1008883" cy="1060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7" h="20185" extrusionOk="0">
                  <a:moveTo>
                    <a:pt x="20117" y="14446"/>
                  </a:moveTo>
                  <a:cubicBezTo>
                    <a:pt x="17597" y="19474"/>
                    <a:pt x="11282" y="21600"/>
                    <a:pt x="6014" y="19195"/>
                  </a:cubicBezTo>
                  <a:cubicBezTo>
                    <a:pt x="745" y="16790"/>
                    <a:pt x="-1483" y="10765"/>
                    <a:pt x="1037" y="5737"/>
                  </a:cubicBezTo>
                  <a:cubicBezTo>
                    <a:pt x="2795" y="2231"/>
                    <a:pt x="6505" y="0"/>
                    <a:pt x="10577" y="0"/>
                  </a:cubicBezTo>
                  <a:lnTo>
                    <a:pt x="10577" y="1009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1" name="椭圆 10"/>
            <p:cNvSpPr/>
            <p:nvPr/>
          </p:nvSpPr>
          <p:spPr>
            <a:xfrm>
              <a:off x="92652" y="92530"/>
              <a:ext cx="875621" cy="87561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2" name="矩形 25"/>
            <p:cNvSpPr txBox="1"/>
            <p:nvPr/>
          </p:nvSpPr>
          <p:spPr>
            <a:xfrm>
              <a:off x="87241" y="317972"/>
              <a:ext cx="92772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20000"/>
                </a:lnSpc>
                <a:defRPr>
                  <a:solidFill>
                    <a:srgbClr val="595959"/>
                  </a:solidFill>
                </a:defRPr>
              </a:lvl1pPr>
            </a:lstStyle>
            <a:p>
              <a:r>
                <a:t>60%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9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6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6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" presetClass="entr" presetSubtype="6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5" animBg="1" advAuto="0"/>
      <p:bldP spid="269" grpId="2" animBg="1" advAuto="0"/>
      <p:bldP spid="270" grpId="1" animBg="1" advAuto="0"/>
      <p:bldP spid="271" grpId="3" animBg="1" advAuto="0"/>
      <p:bldP spid="275" grpId="4" bldLvl="0" animBg="1" advAuto="0"/>
      <p:bldP spid="281" grpId="7" animBg="1" advAuto="0"/>
      <p:bldP spid="287" grpId="8" animBg="1" advAuto="0"/>
      <p:bldP spid="293" grpId="9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矩形 34"/>
          <p:cNvSpPr/>
          <p:nvPr/>
        </p:nvSpPr>
        <p:spPr>
          <a:xfrm rot="1751457">
            <a:off x="9815201" y="3744521"/>
            <a:ext cx="1000015" cy="666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481"/>
                </a:moveTo>
                <a:lnTo>
                  <a:pt x="540" y="0"/>
                </a:lnTo>
                <a:lnTo>
                  <a:pt x="21600" y="137"/>
                </a:lnTo>
                <a:lnTo>
                  <a:pt x="21600" y="21600"/>
                </a:lnTo>
                <a:lnTo>
                  <a:pt x="0" y="21481"/>
                </a:lnTo>
                <a:close/>
              </a:path>
            </a:pathLst>
          </a:custGeom>
          <a:gradFill>
            <a:gsLst>
              <a:gs pos="0">
                <a:srgbClr val="000000">
                  <a:alpha val="30000"/>
                </a:srgbClr>
              </a:gs>
              <a:gs pos="100000">
                <a:srgbClr val="F2F2F2">
                  <a:alpha val="0"/>
                </a:srgbClr>
              </a:gs>
            </a:gsLst>
            <a:lin ang="1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0" name="矩形 34"/>
          <p:cNvSpPr/>
          <p:nvPr/>
        </p:nvSpPr>
        <p:spPr>
          <a:xfrm rot="1751457">
            <a:off x="8769704" y="3744522"/>
            <a:ext cx="1000015" cy="666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481"/>
                </a:moveTo>
                <a:lnTo>
                  <a:pt x="540" y="0"/>
                </a:lnTo>
                <a:lnTo>
                  <a:pt x="21600" y="137"/>
                </a:lnTo>
                <a:lnTo>
                  <a:pt x="21600" y="21600"/>
                </a:lnTo>
                <a:lnTo>
                  <a:pt x="0" y="21481"/>
                </a:lnTo>
                <a:close/>
              </a:path>
            </a:pathLst>
          </a:custGeom>
          <a:gradFill>
            <a:gsLst>
              <a:gs pos="0">
                <a:srgbClr val="000000">
                  <a:alpha val="30000"/>
                </a:srgbClr>
              </a:gs>
              <a:gs pos="100000">
                <a:srgbClr val="F2F2F2">
                  <a:alpha val="0"/>
                </a:srgbClr>
              </a:gs>
            </a:gsLst>
            <a:lin ang="1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1" name="矩形 34"/>
          <p:cNvSpPr/>
          <p:nvPr/>
        </p:nvSpPr>
        <p:spPr>
          <a:xfrm rot="1751457">
            <a:off x="9282440" y="3027303"/>
            <a:ext cx="1000015" cy="666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481"/>
                </a:moveTo>
                <a:lnTo>
                  <a:pt x="540" y="0"/>
                </a:lnTo>
                <a:lnTo>
                  <a:pt x="21600" y="137"/>
                </a:lnTo>
                <a:lnTo>
                  <a:pt x="21600" y="21600"/>
                </a:lnTo>
                <a:lnTo>
                  <a:pt x="0" y="21481"/>
                </a:lnTo>
                <a:close/>
              </a:path>
            </a:pathLst>
          </a:custGeom>
          <a:gradFill>
            <a:gsLst>
              <a:gs pos="0">
                <a:srgbClr val="000000">
                  <a:alpha val="30000"/>
                </a:srgbClr>
              </a:gs>
              <a:gs pos="100000">
                <a:srgbClr val="F2F2F2">
                  <a:alpha val="0"/>
                </a:srgbClr>
              </a:gs>
            </a:gsLst>
            <a:lin ang="1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2" name="矩形 34"/>
          <p:cNvSpPr/>
          <p:nvPr/>
        </p:nvSpPr>
        <p:spPr>
          <a:xfrm rot="1751457">
            <a:off x="10099960" y="2748002"/>
            <a:ext cx="1000015" cy="666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481"/>
                </a:moveTo>
                <a:lnTo>
                  <a:pt x="540" y="0"/>
                </a:lnTo>
                <a:lnTo>
                  <a:pt x="21600" y="137"/>
                </a:lnTo>
                <a:lnTo>
                  <a:pt x="21600" y="21600"/>
                </a:lnTo>
                <a:lnTo>
                  <a:pt x="0" y="21481"/>
                </a:lnTo>
                <a:close/>
              </a:path>
            </a:pathLst>
          </a:custGeom>
          <a:gradFill>
            <a:gsLst>
              <a:gs pos="0">
                <a:srgbClr val="000000">
                  <a:alpha val="30000"/>
                </a:srgbClr>
              </a:gs>
              <a:gs pos="100000">
                <a:srgbClr val="F2F2F2">
                  <a:alpha val="0"/>
                </a:srgbClr>
              </a:gs>
            </a:gsLst>
            <a:lin ang="1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3" name="矩形 34"/>
          <p:cNvSpPr/>
          <p:nvPr/>
        </p:nvSpPr>
        <p:spPr>
          <a:xfrm rot="1751457">
            <a:off x="8446345" y="2755623"/>
            <a:ext cx="1000015" cy="666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481"/>
                </a:moveTo>
                <a:lnTo>
                  <a:pt x="540" y="0"/>
                </a:lnTo>
                <a:lnTo>
                  <a:pt x="21600" y="137"/>
                </a:lnTo>
                <a:lnTo>
                  <a:pt x="21600" y="21600"/>
                </a:lnTo>
                <a:lnTo>
                  <a:pt x="0" y="21481"/>
                </a:lnTo>
                <a:close/>
              </a:path>
            </a:pathLst>
          </a:custGeom>
          <a:gradFill>
            <a:gsLst>
              <a:gs pos="0">
                <a:srgbClr val="000000">
                  <a:alpha val="30000"/>
                </a:srgbClr>
              </a:gs>
              <a:gs pos="100000">
                <a:srgbClr val="F2F2F2">
                  <a:alpha val="0"/>
                </a:srgbClr>
              </a:gs>
            </a:gsLst>
            <a:lin ang="1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4" name="矩形 34"/>
          <p:cNvSpPr/>
          <p:nvPr/>
        </p:nvSpPr>
        <p:spPr>
          <a:xfrm rot="1751457">
            <a:off x="9265232" y="2148121"/>
            <a:ext cx="1000015" cy="666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481"/>
                </a:moveTo>
                <a:lnTo>
                  <a:pt x="540" y="0"/>
                </a:lnTo>
                <a:lnTo>
                  <a:pt x="21600" y="137"/>
                </a:lnTo>
                <a:lnTo>
                  <a:pt x="21600" y="21600"/>
                </a:lnTo>
                <a:lnTo>
                  <a:pt x="0" y="21481"/>
                </a:lnTo>
                <a:close/>
              </a:path>
            </a:pathLst>
          </a:custGeom>
          <a:gradFill>
            <a:gsLst>
              <a:gs pos="0">
                <a:srgbClr val="000000">
                  <a:alpha val="30000"/>
                </a:srgbClr>
              </a:gs>
              <a:gs pos="100000">
                <a:srgbClr val="F2F2F2">
                  <a:alpha val="0"/>
                </a:srgbClr>
              </a:gs>
            </a:gsLst>
            <a:lin ang="1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5" name="矩形 34"/>
          <p:cNvSpPr/>
          <p:nvPr/>
        </p:nvSpPr>
        <p:spPr>
          <a:xfrm rot="1751457">
            <a:off x="6832634" y="2946332"/>
            <a:ext cx="905875" cy="6040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481"/>
                </a:moveTo>
                <a:lnTo>
                  <a:pt x="540" y="0"/>
                </a:lnTo>
                <a:lnTo>
                  <a:pt x="21600" y="137"/>
                </a:lnTo>
                <a:lnTo>
                  <a:pt x="21600" y="21600"/>
                </a:lnTo>
                <a:lnTo>
                  <a:pt x="0" y="21481"/>
                </a:lnTo>
                <a:close/>
              </a:path>
            </a:pathLst>
          </a:custGeom>
          <a:gradFill>
            <a:gsLst>
              <a:gs pos="0">
                <a:srgbClr val="000000">
                  <a:alpha val="30000"/>
                </a:srgbClr>
              </a:gs>
              <a:gs pos="100000">
                <a:srgbClr val="F2F2F2">
                  <a:alpha val="0"/>
                </a:srgbClr>
              </a:gs>
            </a:gsLst>
            <a:lin ang="1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6" name="矩形 34"/>
          <p:cNvSpPr/>
          <p:nvPr/>
        </p:nvSpPr>
        <p:spPr>
          <a:xfrm rot="1751457">
            <a:off x="5200977" y="2949506"/>
            <a:ext cx="905875" cy="604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481"/>
                </a:moveTo>
                <a:lnTo>
                  <a:pt x="540" y="0"/>
                </a:lnTo>
                <a:lnTo>
                  <a:pt x="21600" y="137"/>
                </a:lnTo>
                <a:lnTo>
                  <a:pt x="21600" y="21600"/>
                </a:lnTo>
                <a:lnTo>
                  <a:pt x="0" y="21481"/>
                </a:lnTo>
                <a:close/>
              </a:path>
            </a:pathLst>
          </a:custGeom>
          <a:gradFill>
            <a:gsLst>
              <a:gs pos="0">
                <a:srgbClr val="000000">
                  <a:alpha val="30000"/>
                </a:srgbClr>
              </a:gs>
              <a:gs pos="100000">
                <a:srgbClr val="F2F2F2">
                  <a:alpha val="0"/>
                </a:srgbClr>
              </a:gs>
            </a:gsLst>
            <a:lin ang="1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7" name="矩形 34"/>
          <p:cNvSpPr/>
          <p:nvPr/>
        </p:nvSpPr>
        <p:spPr>
          <a:xfrm rot="1751457">
            <a:off x="6035423" y="2955855"/>
            <a:ext cx="905874" cy="6040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481"/>
                </a:moveTo>
                <a:lnTo>
                  <a:pt x="540" y="0"/>
                </a:lnTo>
                <a:lnTo>
                  <a:pt x="21600" y="137"/>
                </a:lnTo>
                <a:lnTo>
                  <a:pt x="21600" y="21600"/>
                </a:lnTo>
                <a:lnTo>
                  <a:pt x="0" y="21481"/>
                </a:lnTo>
                <a:close/>
              </a:path>
            </a:pathLst>
          </a:custGeom>
          <a:gradFill>
            <a:gsLst>
              <a:gs pos="0">
                <a:srgbClr val="000000">
                  <a:alpha val="30000"/>
                </a:srgbClr>
              </a:gs>
              <a:gs pos="100000">
                <a:srgbClr val="F2F2F2">
                  <a:alpha val="0"/>
                </a:srgbClr>
              </a:gs>
            </a:gsLst>
            <a:lin ang="1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8" name="矩形 34"/>
          <p:cNvSpPr/>
          <p:nvPr/>
        </p:nvSpPr>
        <p:spPr>
          <a:xfrm rot="1751457">
            <a:off x="6035423" y="3776931"/>
            <a:ext cx="905874" cy="6040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481"/>
                </a:moveTo>
                <a:lnTo>
                  <a:pt x="540" y="0"/>
                </a:lnTo>
                <a:lnTo>
                  <a:pt x="21600" y="137"/>
                </a:lnTo>
                <a:lnTo>
                  <a:pt x="21600" y="21600"/>
                </a:lnTo>
                <a:lnTo>
                  <a:pt x="0" y="21481"/>
                </a:lnTo>
                <a:close/>
              </a:path>
            </a:pathLst>
          </a:custGeom>
          <a:gradFill>
            <a:gsLst>
              <a:gs pos="0">
                <a:srgbClr val="000000">
                  <a:alpha val="30000"/>
                </a:srgbClr>
              </a:gs>
              <a:gs pos="100000">
                <a:srgbClr val="F2F2F2">
                  <a:alpha val="0"/>
                </a:srgbClr>
              </a:gs>
            </a:gsLst>
            <a:lin ang="1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9" name="矩形 34"/>
          <p:cNvSpPr/>
          <p:nvPr/>
        </p:nvSpPr>
        <p:spPr>
          <a:xfrm rot="1751457">
            <a:off x="6035423" y="2146287"/>
            <a:ext cx="905874" cy="604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481"/>
                </a:moveTo>
                <a:lnTo>
                  <a:pt x="540" y="0"/>
                </a:lnTo>
                <a:lnTo>
                  <a:pt x="21600" y="137"/>
                </a:lnTo>
                <a:lnTo>
                  <a:pt x="21600" y="21600"/>
                </a:lnTo>
                <a:lnTo>
                  <a:pt x="0" y="21481"/>
                </a:lnTo>
                <a:close/>
              </a:path>
            </a:pathLst>
          </a:custGeom>
          <a:gradFill>
            <a:gsLst>
              <a:gs pos="0">
                <a:srgbClr val="000000">
                  <a:alpha val="30000"/>
                </a:srgbClr>
              </a:gs>
              <a:gs pos="100000">
                <a:srgbClr val="F2F2F2">
                  <a:alpha val="0"/>
                </a:srgbClr>
              </a:gs>
            </a:gsLst>
            <a:lin ang="1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0" name="矩形 34"/>
          <p:cNvSpPr/>
          <p:nvPr/>
        </p:nvSpPr>
        <p:spPr>
          <a:xfrm rot="1751457">
            <a:off x="3572336" y="3667650"/>
            <a:ext cx="1123346" cy="749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481"/>
                </a:moveTo>
                <a:lnTo>
                  <a:pt x="540" y="0"/>
                </a:lnTo>
                <a:lnTo>
                  <a:pt x="21600" y="137"/>
                </a:lnTo>
                <a:lnTo>
                  <a:pt x="21600" y="21600"/>
                </a:lnTo>
                <a:lnTo>
                  <a:pt x="0" y="21481"/>
                </a:lnTo>
                <a:close/>
              </a:path>
            </a:pathLst>
          </a:custGeom>
          <a:gradFill>
            <a:gsLst>
              <a:gs pos="0">
                <a:srgbClr val="000000">
                  <a:alpha val="30000"/>
                </a:srgbClr>
              </a:gs>
              <a:gs pos="100000">
                <a:srgbClr val="F2F2F2">
                  <a:alpha val="0"/>
                </a:srgbClr>
              </a:gs>
            </a:gsLst>
            <a:lin ang="1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1" name="矩形 34"/>
          <p:cNvSpPr/>
          <p:nvPr/>
        </p:nvSpPr>
        <p:spPr>
          <a:xfrm rot="1751457">
            <a:off x="2701642" y="3159279"/>
            <a:ext cx="1123345" cy="749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481"/>
                </a:moveTo>
                <a:lnTo>
                  <a:pt x="540" y="0"/>
                </a:lnTo>
                <a:lnTo>
                  <a:pt x="21600" y="137"/>
                </a:lnTo>
                <a:lnTo>
                  <a:pt x="21600" y="21600"/>
                </a:lnTo>
                <a:lnTo>
                  <a:pt x="0" y="21481"/>
                </a:lnTo>
                <a:close/>
              </a:path>
            </a:pathLst>
          </a:custGeom>
          <a:gradFill>
            <a:gsLst>
              <a:gs pos="0">
                <a:srgbClr val="000000">
                  <a:alpha val="30000"/>
                </a:srgbClr>
              </a:gs>
              <a:gs pos="100000">
                <a:srgbClr val="F2F2F2">
                  <a:alpha val="0"/>
                </a:srgbClr>
              </a:gs>
            </a:gsLst>
            <a:lin ang="1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2" name="矩形 34"/>
          <p:cNvSpPr/>
          <p:nvPr/>
        </p:nvSpPr>
        <p:spPr>
          <a:xfrm rot="1751457">
            <a:off x="2701642" y="2166074"/>
            <a:ext cx="1123345" cy="749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481"/>
                </a:moveTo>
                <a:lnTo>
                  <a:pt x="540" y="0"/>
                </a:lnTo>
                <a:lnTo>
                  <a:pt x="21600" y="137"/>
                </a:lnTo>
                <a:lnTo>
                  <a:pt x="21600" y="21600"/>
                </a:lnTo>
                <a:lnTo>
                  <a:pt x="0" y="21481"/>
                </a:lnTo>
                <a:close/>
              </a:path>
            </a:pathLst>
          </a:custGeom>
          <a:gradFill>
            <a:gsLst>
              <a:gs pos="0">
                <a:srgbClr val="000000">
                  <a:alpha val="30000"/>
                </a:srgbClr>
              </a:gs>
              <a:gs pos="100000">
                <a:srgbClr val="F2F2F2">
                  <a:alpha val="0"/>
                </a:srgbClr>
              </a:gs>
            </a:gsLst>
            <a:lin ang="1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3" name="矩形 34"/>
          <p:cNvSpPr/>
          <p:nvPr/>
        </p:nvSpPr>
        <p:spPr>
          <a:xfrm rot="1751457">
            <a:off x="1857672" y="3667650"/>
            <a:ext cx="1123345" cy="749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481"/>
                </a:moveTo>
                <a:lnTo>
                  <a:pt x="540" y="0"/>
                </a:lnTo>
                <a:lnTo>
                  <a:pt x="21600" y="137"/>
                </a:lnTo>
                <a:lnTo>
                  <a:pt x="21600" y="21600"/>
                </a:lnTo>
                <a:lnTo>
                  <a:pt x="0" y="21481"/>
                </a:lnTo>
                <a:close/>
              </a:path>
            </a:pathLst>
          </a:custGeom>
          <a:gradFill>
            <a:gsLst>
              <a:gs pos="0">
                <a:srgbClr val="000000">
                  <a:alpha val="30000"/>
                </a:srgbClr>
              </a:gs>
              <a:gs pos="100000">
                <a:srgbClr val="F2F2F2">
                  <a:alpha val="0"/>
                </a:srgbClr>
              </a:gs>
            </a:gsLst>
            <a:lin ang="1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506" name="任意多边形 5"/>
          <p:cNvGrpSpPr/>
          <p:nvPr/>
        </p:nvGrpSpPr>
        <p:grpSpPr>
          <a:xfrm>
            <a:off x="2445998" y="2908960"/>
            <a:ext cx="768573" cy="768574"/>
            <a:chOff x="0" y="0"/>
            <a:chExt cx="768572" cy="768572"/>
          </a:xfrm>
        </p:grpSpPr>
        <p:sp>
          <p:nvSpPr>
            <p:cNvPr id="504" name="圆形"/>
            <p:cNvSpPr/>
            <p:nvPr/>
          </p:nvSpPr>
          <p:spPr>
            <a:xfrm>
              <a:off x="-1" y="-1"/>
              <a:ext cx="768574" cy="768574"/>
            </a:xfrm>
            <a:prstGeom prst="ellipse">
              <a:avLst/>
            </a:prstGeom>
            <a:solidFill>
              <a:srgbClr val="7F7F7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ts val="700"/>
                </a:spcBef>
                <a:defRPr sz="17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5" name="01"/>
            <p:cNvSpPr txBox="1"/>
            <p:nvPr/>
          </p:nvSpPr>
          <p:spPr>
            <a:xfrm>
              <a:off x="-1" y="137467"/>
              <a:ext cx="768573" cy="493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23350" tIns="123350" rIns="123350" bIns="123350" numCol="1" anchor="ctr">
              <a:spAutoFit/>
            </a:bodyPr>
            <a:lstStyle>
              <a:lvl1pPr algn="ctr" defTabSz="755650">
                <a:lnSpc>
                  <a:spcPct val="90000"/>
                </a:lnSpc>
                <a:spcBef>
                  <a:spcPts val="700"/>
                </a:spcBef>
                <a:defRPr sz="1700">
                  <a:solidFill>
                    <a:srgbClr val="FFFFFF"/>
                  </a:solidFill>
                </a:defRPr>
              </a:lvl1pPr>
            </a:lstStyle>
            <a:p>
              <a:r>
                <a:t>01</a:t>
              </a:r>
            </a:p>
          </p:txBody>
        </p:sp>
      </p:grpSp>
      <p:sp>
        <p:nvSpPr>
          <p:cNvPr id="507" name="任意多边形 6"/>
          <p:cNvSpPr/>
          <p:nvPr/>
        </p:nvSpPr>
        <p:spPr>
          <a:xfrm flipV="1">
            <a:off x="2829649" y="2678125"/>
            <a:ext cx="1" cy="23147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508" name="任意多边形 7"/>
          <p:cNvSpPr/>
          <p:nvPr/>
        </p:nvSpPr>
        <p:spPr>
          <a:xfrm>
            <a:off x="2445998" y="1908919"/>
            <a:ext cx="768573" cy="768573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755650">
              <a:lnSpc>
                <a:spcPct val="90000"/>
              </a:lnSpc>
              <a:spcBef>
                <a:spcPts val="700"/>
              </a:spcBef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09" name="任意多边形 8"/>
          <p:cNvSpPr/>
          <p:nvPr/>
        </p:nvSpPr>
        <p:spPr>
          <a:xfrm>
            <a:off x="3163404" y="3485473"/>
            <a:ext cx="200459" cy="115736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510" name="任意多边形 9"/>
          <p:cNvSpPr/>
          <p:nvPr/>
        </p:nvSpPr>
        <p:spPr>
          <a:xfrm>
            <a:off x="3312059" y="3408981"/>
            <a:ext cx="768573" cy="768573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755650">
              <a:lnSpc>
                <a:spcPct val="90000"/>
              </a:lnSpc>
              <a:spcBef>
                <a:spcPts val="700"/>
              </a:spcBef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11" name="任意多边形 10"/>
          <p:cNvSpPr/>
          <p:nvPr/>
        </p:nvSpPr>
        <p:spPr>
          <a:xfrm flipH="1">
            <a:off x="2296707" y="3485474"/>
            <a:ext cx="200460" cy="115736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512" name="任意多边形 11"/>
          <p:cNvSpPr/>
          <p:nvPr/>
        </p:nvSpPr>
        <p:spPr>
          <a:xfrm>
            <a:off x="1579937" y="3408981"/>
            <a:ext cx="768573" cy="768573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755650">
              <a:lnSpc>
                <a:spcPct val="90000"/>
              </a:lnSpc>
              <a:spcBef>
                <a:spcPts val="700"/>
              </a:spcBef>
              <a:defRPr sz="1700">
                <a:solidFill>
                  <a:srgbClr val="FFFFFF"/>
                </a:solidFill>
              </a:defRPr>
            </a:pPr>
          </a:p>
        </p:txBody>
      </p:sp>
      <p:grpSp>
        <p:nvGrpSpPr>
          <p:cNvPr id="515" name="任意多边形 13"/>
          <p:cNvGrpSpPr/>
          <p:nvPr/>
        </p:nvGrpSpPr>
        <p:grpSpPr>
          <a:xfrm>
            <a:off x="5783214" y="2730451"/>
            <a:ext cx="625571" cy="625571"/>
            <a:chOff x="0" y="0"/>
            <a:chExt cx="625570" cy="625570"/>
          </a:xfrm>
        </p:grpSpPr>
        <p:sp>
          <p:nvSpPr>
            <p:cNvPr id="513" name="圆形"/>
            <p:cNvSpPr/>
            <p:nvPr/>
          </p:nvSpPr>
          <p:spPr>
            <a:xfrm>
              <a:off x="-1" y="-1"/>
              <a:ext cx="625572" cy="625572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ts val="700"/>
                </a:spcBef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4" name="02"/>
            <p:cNvSpPr txBox="1"/>
            <p:nvPr/>
          </p:nvSpPr>
          <p:spPr>
            <a:xfrm>
              <a:off x="0" y="113590"/>
              <a:ext cx="625569" cy="3983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0501" tIns="100501" rIns="100501" bIns="100501" numCol="1" anchor="ctr">
              <a:spAutoFit/>
            </a:bodyPr>
            <a:lstStyle>
              <a:lvl1pPr algn="ctr" defTabSz="622300">
                <a:lnSpc>
                  <a:spcPct val="90000"/>
                </a:lnSpc>
                <a:spcBef>
                  <a:spcPts val="500"/>
                </a:spcBef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02</a:t>
              </a:r>
            </a:p>
          </p:txBody>
        </p:sp>
      </p:grpSp>
      <p:sp>
        <p:nvSpPr>
          <p:cNvPr id="516" name="任意多边形 14"/>
          <p:cNvSpPr/>
          <p:nvPr/>
        </p:nvSpPr>
        <p:spPr>
          <a:xfrm flipV="1">
            <a:off x="6095363" y="2541930"/>
            <a:ext cx="1" cy="189157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517" name="任意多边形 15"/>
          <p:cNvSpPr/>
          <p:nvPr/>
        </p:nvSpPr>
        <p:spPr>
          <a:xfrm>
            <a:off x="5783214" y="1915726"/>
            <a:ext cx="625571" cy="625571"/>
          </a:xfrm>
          <a:prstGeom prst="ellipse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6223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518" name="任意多边形 16"/>
          <p:cNvSpPr/>
          <p:nvPr/>
        </p:nvSpPr>
        <p:spPr>
          <a:xfrm>
            <a:off x="6408784" y="3043235"/>
            <a:ext cx="189157" cy="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519" name="任意多边形 17"/>
          <p:cNvSpPr/>
          <p:nvPr/>
        </p:nvSpPr>
        <p:spPr>
          <a:xfrm>
            <a:off x="6597939" y="2730451"/>
            <a:ext cx="625571" cy="625571"/>
          </a:xfrm>
          <a:prstGeom prst="ellipse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6223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520" name="任意多边形 18"/>
          <p:cNvSpPr/>
          <p:nvPr/>
        </p:nvSpPr>
        <p:spPr>
          <a:xfrm>
            <a:off x="6096633" y="3356656"/>
            <a:ext cx="1" cy="189157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521" name="任意多边形 19"/>
          <p:cNvSpPr/>
          <p:nvPr/>
        </p:nvSpPr>
        <p:spPr>
          <a:xfrm>
            <a:off x="5783214" y="3545178"/>
            <a:ext cx="625571" cy="625571"/>
          </a:xfrm>
          <a:prstGeom prst="ellipse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6223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522" name="任意多边形 20"/>
          <p:cNvSpPr/>
          <p:nvPr/>
        </p:nvSpPr>
        <p:spPr>
          <a:xfrm flipH="1">
            <a:off x="5594058" y="3043235"/>
            <a:ext cx="189158" cy="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523" name="任意多边形 21"/>
          <p:cNvSpPr/>
          <p:nvPr/>
        </p:nvSpPr>
        <p:spPr>
          <a:xfrm>
            <a:off x="4968488" y="2730451"/>
            <a:ext cx="625571" cy="625571"/>
          </a:xfrm>
          <a:prstGeom prst="ellipse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6223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FFFFFF"/>
                </a:solidFill>
              </a:defRPr>
            </a:pPr>
          </a:p>
        </p:txBody>
      </p:sp>
      <p:grpSp>
        <p:nvGrpSpPr>
          <p:cNvPr id="526" name="任意多边形 23"/>
          <p:cNvGrpSpPr/>
          <p:nvPr/>
        </p:nvGrpSpPr>
        <p:grpSpPr>
          <a:xfrm>
            <a:off x="9025821" y="2790874"/>
            <a:ext cx="671787" cy="671788"/>
            <a:chOff x="0" y="0"/>
            <a:chExt cx="671786" cy="671786"/>
          </a:xfrm>
        </p:grpSpPr>
        <p:sp>
          <p:nvSpPr>
            <p:cNvPr id="524" name="圆形"/>
            <p:cNvSpPr/>
            <p:nvPr/>
          </p:nvSpPr>
          <p:spPr>
            <a:xfrm>
              <a:off x="-1" y="-1"/>
              <a:ext cx="671788" cy="671788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ts val="700"/>
                </a:spcBef>
                <a:defRPr sz="1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5" name="03"/>
            <p:cNvSpPr txBox="1"/>
            <p:nvPr/>
          </p:nvSpPr>
          <p:spPr>
            <a:xfrm>
              <a:off x="-1" y="123152"/>
              <a:ext cx="671787" cy="425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7905" tIns="107905" rIns="107905" bIns="107905" numCol="1" anchor="ctr">
              <a:spAutoFit/>
            </a:bodyPr>
            <a:lstStyle>
              <a:lvl1pPr algn="ctr" defTabSz="666750">
                <a:lnSpc>
                  <a:spcPct val="90000"/>
                </a:lnSpc>
                <a:spcBef>
                  <a:spcPts val="600"/>
                </a:spcBef>
                <a:defRPr sz="1500">
                  <a:solidFill>
                    <a:srgbClr val="FFFFFF"/>
                  </a:solidFill>
                </a:defRPr>
              </a:lvl1pPr>
            </a:lstStyle>
            <a:p>
              <a:r>
                <a:t>03</a:t>
              </a:r>
            </a:p>
          </p:txBody>
        </p:sp>
      </p:grpSp>
      <p:sp>
        <p:nvSpPr>
          <p:cNvPr id="527" name="任意多边形 24"/>
          <p:cNvSpPr/>
          <p:nvPr/>
        </p:nvSpPr>
        <p:spPr>
          <a:xfrm flipV="1">
            <a:off x="9361079" y="2588542"/>
            <a:ext cx="1" cy="202969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528" name="任意多边形 25"/>
          <p:cNvSpPr/>
          <p:nvPr/>
        </p:nvSpPr>
        <p:spPr>
          <a:xfrm>
            <a:off x="9025821" y="1916121"/>
            <a:ext cx="671787" cy="6717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666750">
              <a:lnSpc>
                <a:spcPct val="90000"/>
              </a:lnSpc>
              <a:spcBef>
                <a:spcPts val="700"/>
              </a:spcBef>
              <a:defRPr sz="1500">
                <a:solidFill>
                  <a:srgbClr val="FFFFFF"/>
                </a:solidFill>
              </a:defRPr>
            </a:pPr>
          </a:p>
        </p:txBody>
      </p:sp>
      <p:sp>
        <p:nvSpPr>
          <p:cNvPr id="529" name="任意多边形 26"/>
          <p:cNvSpPr/>
          <p:nvPr/>
        </p:nvSpPr>
        <p:spPr>
          <a:xfrm flipV="1">
            <a:off x="9680970" y="2960281"/>
            <a:ext cx="193035" cy="62722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530" name="任意多边形 27"/>
          <p:cNvSpPr/>
          <p:nvPr/>
        </p:nvSpPr>
        <p:spPr>
          <a:xfrm>
            <a:off x="9857761" y="2520562"/>
            <a:ext cx="671787" cy="6717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666750">
              <a:lnSpc>
                <a:spcPct val="90000"/>
              </a:lnSpc>
              <a:spcBef>
                <a:spcPts val="700"/>
              </a:spcBef>
              <a:defRPr sz="1500">
                <a:solidFill>
                  <a:srgbClr val="FFFFFF"/>
                </a:solidFill>
              </a:defRPr>
            </a:pPr>
          </a:p>
        </p:txBody>
      </p:sp>
      <p:sp>
        <p:nvSpPr>
          <p:cNvPr id="531" name="任意多边形 28"/>
          <p:cNvSpPr/>
          <p:nvPr/>
        </p:nvSpPr>
        <p:spPr>
          <a:xfrm>
            <a:off x="9559659" y="3398773"/>
            <a:ext cx="119303" cy="164206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532" name="任意多边形 29"/>
          <p:cNvSpPr/>
          <p:nvPr/>
        </p:nvSpPr>
        <p:spPr>
          <a:xfrm>
            <a:off x="9539988" y="3498565"/>
            <a:ext cx="671788" cy="6717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666750">
              <a:lnSpc>
                <a:spcPct val="90000"/>
              </a:lnSpc>
              <a:spcBef>
                <a:spcPts val="700"/>
              </a:spcBef>
              <a:defRPr sz="1500">
                <a:solidFill>
                  <a:srgbClr val="FFFFFF"/>
                </a:solidFill>
              </a:defRPr>
            </a:pPr>
          </a:p>
        </p:txBody>
      </p:sp>
      <p:sp>
        <p:nvSpPr>
          <p:cNvPr id="533" name="任意多边形 30"/>
          <p:cNvSpPr/>
          <p:nvPr/>
        </p:nvSpPr>
        <p:spPr>
          <a:xfrm flipH="1">
            <a:off x="9044465" y="3398772"/>
            <a:ext cx="119303" cy="164206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534" name="任意多边形 31"/>
          <p:cNvSpPr/>
          <p:nvPr/>
        </p:nvSpPr>
        <p:spPr>
          <a:xfrm>
            <a:off x="8511654" y="3498565"/>
            <a:ext cx="671787" cy="6717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666750">
              <a:lnSpc>
                <a:spcPct val="90000"/>
              </a:lnSpc>
              <a:spcBef>
                <a:spcPts val="700"/>
              </a:spcBef>
              <a:defRPr sz="1500">
                <a:solidFill>
                  <a:srgbClr val="FFFFFF"/>
                </a:solidFill>
              </a:defRPr>
            </a:pPr>
          </a:p>
        </p:txBody>
      </p:sp>
      <p:sp>
        <p:nvSpPr>
          <p:cNvPr id="535" name="任意多边形 32"/>
          <p:cNvSpPr/>
          <p:nvPr/>
        </p:nvSpPr>
        <p:spPr>
          <a:xfrm flipH="1" flipV="1">
            <a:off x="8849422" y="2960281"/>
            <a:ext cx="193036" cy="62722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536" name="任意多边形 33"/>
          <p:cNvSpPr/>
          <p:nvPr/>
        </p:nvSpPr>
        <p:spPr>
          <a:xfrm>
            <a:off x="8193881" y="2520562"/>
            <a:ext cx="671787" cy="6717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422400">
              <a:lnSpc>
                <a:spcPct val="90000"/>
              </a:lnSpc>
              <a:spcBef>
                <a:spcPts val="70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37" name="矩形 5"/>
          <p:cNvSpPr/>
          <p:nvPr/>
        </p:nvSpPr>
        <p:spPr>
          <a:xfrm rot="1751457">
            <a:off x="5480320" y="862030"/>
            <a:ext cx="1975238" cy="827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2284" y="8"/>
                </a:lnTo>
                <a:lnTo>
                  <a:pt x="21600" y="0"/>
                </a:lnTo>
                <a:lnTo>
                  <a:pt x="21600" y="21585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0000">
                  <a:alpha val="30000"/>
                </a:srgbClr>
              </a:gs>
              <a:gs pos="100000">
                <a:srgbClr val="F2F2F2">
                  <a:alpha val="0"/>
                </a:srgbClr>
              </a:gs>
            </a:gsLst>
            <a:lin ang="2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8" name="矩形 50"/>
          <p:cNvSpPr/>
          <p:nvPr/>
        </p:nvSpPr>
        <p:spPr>
          <a:xfrm>
            <a:off x="5403850" y="979934"/>
            <a:ext cx="1384300" cy="177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9" name="文本框 51"/>
          <p:cNvSpPr txBox="1"/>
          <p:nvPr/>
        </p:nvSpPr>
        <p:spPr>
          <a:xfrm>
            <a:off x="5339715" y="326087"/>
            <a:ext cx="1512570" cy="52197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目标用户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40" name="矩形 53"/>
          <p:cNvSpPr txBox="1"/>
          <p:nvPr/>
        </p:nvSpPr>
        <p:spPr>
          <a:xfrm>
            <a:off x="1342390" y="4808855"/>
            <a:ext cx="2975610" cy="34798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ctr">
              <a:lnSpc>
                <a:spcPct val="120000"/>
              </a:lnSpc>
              <a:defRPr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学生、刚参加工作的年轻人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43" name="矩形 62"/>
          <p:cNvSpPr txBox="1"/>
          <p:nvPr/>
        </p:nvSpPr>
        <p:spPr>
          <a:xfrm>
            <a:off x="4620260" y="4808855"/>
            <a:ext cx="2975610" cy="606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ctr">
              <a:lnSpc>
                <a:spcPct val="120000"/>
              </a:lnSpc>
              <a:defRPr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初步涉足金融投资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，希望记录投资过程的人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46" name="矩形 65"/>
          <p:cNvSpPr txBox="1"/>
          <p:nvPr/>
        </p:nvSpPr>
        <p:spPr>
          <a:xfrm>
            <a:off x="7874000" y="4808855"/>
            <a:ext cx="2975610" cy="606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ctr">
              <a:lnSpc>
                <a:spcPct val="120000"/>
              </a:lnSpc>
              <a:defRPr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希望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及时了解自己的钱花在哪里，明晰自己当前财务状况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的人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49" name="任意多边形 79"/>
          <p:cNvSpPr/>
          <p:nvPr/>
        </p:nvSpPr>
        <p:spPr>
          <a:xfrm>
            <a:off x="2641450" y="2102053"/>
            <a:ext cx="377669" cy="3776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88" y="17259"/>
                </a:moveTo>
                <a:cubicBezTo>
                  <a:pt x="13239" y="17593"/>
                  <a:pt x="13407" y="17844"/>
                  <a:pt x="13658" y="18178"/>
                </a:cubicBezTo>
                <a:cubicBezTo>
                  <a:pt x="14496" y="19263"/>
                  <a:pt x="15083" y="20014"/>
                  <a:pt x="15502" y="20515"/>
                </a:cubicBezTo>
                <a:cubicBezTo>
                  <a:pt x="14077" y="21183"/>
                  <a:pt x="12485" y="21600"/>
                  <a:pt x="10808" y="21600"/>
                </a:cubicBezTo>
                <a:cubicBezTo>
                  <a:pt x="9802" y="21600"/>
                  <a:pt x="8880" y="21433"/>
                  <a:pt x="7958" y="21183"/>
                </a:cubicBezTo>
                <a:cubicBezTo>
                  <a:pt x="9215" y="20348"/>
                  <a:pt x="11060" y="19096"/>
                  <a:pt x="12988" y="17259"/>
                </a:cubicBezTo>
                <a:close/>
                <a:moveTo>
                  <a:pt x="12402" y="14882"/>
                </a:moveTo>
                <a:cubicBezTo>
                  <a:pt x="12640" y="14882"/>
                  <a:pt x="12879" y="14882"/>
                  <a:pt x="13117" y="14882"/>
                </a:cubicBezTo>
                <a:cubicBezTo>
                  <a:pt x="13197" y="15051"/>
                  <a:pt x="13276" y="15221"/>
                  <a:pt x="13435" y="15390"/>
                </a:cubicBezTo>
                <a:cubicBezTo>
                  <a:pt x="13276" y="15474"/>
                  <a:pt x="13117" y="15643"/>
                  <a:pt x="13038" y="15812"/>
                </a:cubicBezTo>
                <a:cubicBezTo>
                  <a:pt x="12799" y="15474"/>
                  <a:pt x="12640" y="15221"/>
                  <a:pt x="12402" y="14882"/>
                </a:cubicBezTo>
                <a:close/>
                <a:moveTo>
                  <a:pt x="9534" y="14882"/>
                </a:moveTo>
                <a:cubicBezTo>
                  <a:pt x="9956" y="14882"/>
                  <a:pt x="10378" y="14967"/>
                  <a:pt x="10715" y="14967"/>
                </a:cubicBezTo>
                <a:cubicBezTo>
                  <a:pt x="10715" y="14967"/>
                  <a:pt x="10715" y="14967"/>
                  <a:pt x="10799" y="14967"/>
                </a:cubicBezTo>
                <a:cubicBezTo>
                  <a:pt x="10968" y="14967"/>
                  <a:pt x="11137" y="14967"/>
                  <a:pt x="11306" y="14967"/>
                </a:cubicBezTo>
                <a:cubicBezTo>
                  <a:pt x="11643" y="15473"/>
                  <a:pt x="12065" y="15980"/>
                  <a:pt x="12402" y="16486"/>
                </a:cubicBezTo>
                <a:cubicBezTo>
                  <a:pt x="10209" y="18682"/>
                  <a:pt x="8016" y="20117"/>
                  <a:pt x="6751" y="20877"/>
                </a:cubicBezTo>
                <a:cubicBezTo>
                  <a:pt x="6161" y="20623"/>
                  <a:pt x="5570" y="20286"/>
                  <a:pt x="5064" y="19948"/>
                </a:cubicBezTo>
                <a:cubicBezTo>
                  <a:pt x="5486" y="19104"/>
                  <a:pt x="6329" y="17668"/>
                  <a:pt x="7341" y="15895"/>
                </a:cubicBezTo>
                <a:cubicBezTo>
                  <a:pt x="7510" y="15980"/>
                  <a:pt x="7679" y="15980"/>
                  <a:pt x="7932" y="15980"/>
                </a:cubicBezTo>
                <a:cubicBezTo>
                  <a:pt x="8607" y="15980"/>
                  <a:pt x="9281" y="15558"/>
                  <a:pt x="9534" y="14882"/>
                </a:cubicBezTo>
                <a:close/>
                <a:moveTo>
                  <a:pt x="21083" y="14159"/>
                </a:moveTo>
                <a:cubicBezTo>
                  <a:pt x="20236" y="16684"/>
                  <a:pt x="18540" y="18703"/>
                  <a:pt x="16251" y="20050"/>
                </a:cubicBezTo>
                <a:cubicBezTo>
                  <a:pt x="15658" y="19208"/>
                  <a:pt x="14641" y="17946"/>
                  <a:pt x="13539" y="16515"/>
                </a:cubicBezTo>
                <a:cubicBezTo>
                  <a:pt x="13793" y="16263"/>
                  <a:pt x="13963" y="16094"/>
                  <a:pt x="14217" y="15842"/>
                </a:cubicBezTo>
                <a:cubicBezTo>
                  <a:pt x="14386" y="15926"/>
                  <a:pt x="14556" y="15926"/>
                  <a:pt x="14810" y="15926"/>
                </a:cubicBezTo>
                <a:cubicBezTo>
                  <a:pt x="15573" y="15926"/>
                  <a:pt x="16336" y="15421"/>
                  <a:pt x="16506" y="14664"/>
                </a:cubicBezTo>
                <a:cubicBezTo>
                  <a:pt x="18286" y="14495"/>
                  <a:pt x="19812" y="14327"/>
                  <a:pt x="21083" y="14159"/>
                </a:cubicBezTo>
                <a:close/>
                <a:moveTo>
                  <a:pt x="207" y="12815"/>
                </a:moveTo>
                <a:cubicBezTo>
                  <a:pt x="1534" y="13324"/>
                  <a:pt x="3608" y="14003"/>
                  <a:pt x="6096" y="14511"/>
                </a:cubicBezTo>
                <a:cubicBezTo>
                  <a:pt x="6179" y="14851"/>
                  <a:pt x="6262" y="15105"/>
                  <a:pt x="6511" y="15359"/>
                </a:cubicBezTo>
                <a:cubicBezTo>
                  <a:pt x="5516" y="17055"/>
                  <a:pt x="4686" y="18497"/>
                  <a:pt x="4271" y="19430"/>
                </a:cubicBezTo>
                <a:cubicBezTo>
                  <a:pt x="2198" y="17819"/>
                  <a:pt x="704" y="15444"/>
                  <a:pt x="207" y="12815"/>
                </a:cubicBezTo>
                <a:close/>
                <a:moveTo>
                  <a:pt x="9539" y="12505"/>
                </a:moveTo>
                <a:cubicBezTo>
                  <a:pt x="9879" y="13022"/>
                  <a:pt x="10219" y="13539"/>
                  <a:pt x="10645" y="14056"/>
                </a:cubicBezTo>
                <a:cubicBezTo>
                  <a:pt x="10305" y="14056"/>
                  <a:pt x="9964" y="13969"/>
                  <a:pt x="9624" y="13969"/>
                </a:cubicBezTo>
                <a:cubicBezTo>
                  <a:pt x="9624" y="13625"/>
                  <a:pt x="9453" y="13280"/>
                  <a:pt x="9198" y="13022"/>
                </a:cubicBezTo>
                <a:cubicBezTo>
                  <a:pt x="9283" y="12850"/>
                  <a:pt x="9453" y="12678"/>
                  <a:pt x="9539" y="12505"/>
                </a:cubicBezTo>
                <a:close/>
                <a:moveTo>
                  <a:pt x="18090" y="10438"/>
                </a:moveTo>
                <a:cubicBezTo>
                  <a:pt x="18938" y="11456"/>
                  <a:pt x="19700" y="12389"/>
                  <a:pt x="20463" y="13321"/>
                </a:cubicBezTo>
                <a:cubicBezTo>
                  <a:pt x="19361" y="13406"/>
                  <a:pt x="18006" y="13576"/>
                  <a:pt x="16480" y="13745"/>
                </a:cubicBezTo>
                <a:cubicBezTo>
                  <a:pt x="16395" y="13491"/>
                  <a:pt x="16395" y="13321"/>
                  <a:pt x="16226" y="13237"/>
                </a:cubicBezTo>
                <a:cubicBezTo>
                  <a:pt x="16904" y="12304"/>
                  <a:pt x="17582" y="11371"/>
                  <a:pt x="18090" y="10438"/>
                </a:cubicBezTo>
                <a:close/>
                <a:moveTo>
                  <a:pt x="18913" y="10025"/>
                </a:moveTo>
                <a:cubicBezTo>
                  <a:pt x="19953" y="10365"/>
                  <a:pt x="20907" y="10621"/>
                  <a:pt x="21600" y="10876"/>
                </a:cubicBezTo>
                <a:cubicBezTo>
                  <a:pt x="21600" y="11642"/>
                  <a:pt x="21513" y="12238"/>
                  <a:pt x="21427" y="12919"/>
                </a:cubicBezTo>
                <a:cubicBezTo>
                  <a:pt x="20647" y="12068"/>
                  <a:pt x="19780" y="11131"/>
                  <a:pt x="18913" y="10025"/>
                </a:cubicBezTo>
                <a:close/>
                <a:moveTo>
                  <a:pt x="7379" y="9095"/>
                </a:moveTo>
                <a:cubicBezTo>
                  <a:pt x="7714" y="9766"/>
                  <a:pt x="8133" y="10436"/>
                  <a:pt x="8469" y="11023"/>
                </a:cubicBezTo>
                <a:cubicBezTo>
                  <a:pt x="8636" y="11191"/>
                  <a:pt x="8804" y="11443"/>
                  <a:pt x="8888" y="11610"/>
                </a:cubicBezTo>
                <a:cubicBezTo>
                  <a:pt x="8720" y="11946"/>
                  <a:pt x="8553" y="12197"/>
                  <a:pt x="8385" y="12449"/>
                </a:cubicBezTo>
                <a:cubicBezTo>
                  <a:pt x="8217" y="12365"/>
                  <a:pt x="8050" y="12365"/>
                  <a:pt x="7882" y="12365"/>
                </a:cubicBezTo>
                <a:cubicBezTo>
                  <a:pt x="7127" y="12365"/>
                  <a:pt x="6456" y="12868"/>
                  <a:pt x="6205" y="13539"/>
                </a:cubicBezTo>
                <a:cubicBezTo>
                  <a:pt x="3438" y="13036"/>
                  <a:pt x="1258" y="12197"/>
                  <a:pt x="84" y="11694"/>
                </a:cubicBezTo>
                <a:cubicBezTo>
                  <a:pt x="0" y="11359"/>
                  <a:pt x="0" y="11107"/>
                  <a:pt x="0" y="10772"/>
                </a:cubicBezTo>
                <a:cubicBezTo>
                  <a:pt x="0" y="10436"/>
                  <a:pt x="0" y="10185"/>
                  <a:pt x="84" y="9849"/>
                </a:cubicBezTo>
                <a:cubicBezTo>
                  <a:pt x="1509" y="9598"/>
                  <a:pt x="4192" y="9262"/>
                  <a:pt x="7379" y="9095"/>
                </a:cubicBezTo>
                <a:close/>
                <a:moveTo>
                  <a:pt x="12129" y="8991"/>
                </a:moveTo>
                <a:cubicBezTo>
                  <a:pt x="14047" y="9076"/>
                  <a:pt x="15882" y="9329"/>
                  <a:pt x="17466" y="9751"/>
                </a:cubicBezTo>
                <a:cubicBezTo>
                  <a:pt x="16882" y="10679"/>
                  <a:pt x="16215" y="11692"/>
                  <a:pt x="15548" y="12621"/>
                </a:cubicBezTo>
                <a:cubicBezTo>
                  <a:pt x="15298" y="12536"/>
                  <a:pt x="15048" y="12452"/>
                  <a:pt x="14798" y="12452"/>
                </a:cubicBezTo>
                <a:cubicBezTo>
                  <a:pt x="13880" y="12452"/>
                  <a:pt x="13130" y="13127"/>
                  <a:pt x="13047" y="13971"/>
                </a:cubicBezTo>
                <a:cubicBezTo>
                  <a:pt x="12630" y="13971"/>
                  <a:pt x="12129" y="13971"/>
                  <a:pt x="11713" y="14056"/>
                </a:cubicBezTo>
                <a:cubicBezTo>
                  <a:pt x="11129" y="13212"/>
                  <a:pt x="10629" y="12452"/>
                  <a:pt x="10128" y="11692"/>
                </a:cubicBezTo>
                <a:cubicBezTo>
                  <a:pt x="10462" y="11186"/>
                  <a:pt x="10879" y="10595"/>
                  <a:pt x="11296" y="10089"/>
                </a:cubicBezTo>
                <a:cubicBezTo>
                  <a:pt x="11546" y="9667"/>
                  <a:pt x="11879" y="9329"/>
                  <a:pt x="12129" y="8991"/>
                </a:cubicBezTo>
                <a:close/>
                <a:moveTo>
                  <a:pt x="10955" y="8991"/>
                </a:moveTo>
                <a:cubicBezTo>
                  <a:pt x="10783" y="9153"/>
                  <a:pt x="10697" y="9315"/>
                  <a:pt x="10524" y="9477"/>
                </a:cubicBezTo>
                <a:cubicBezTo>
                  <a:pt x="10180" y="9962"/>
                  <a:pt x="9835" y="10366"/>
                  <a:pt x="9491" y="10852"/>
                </a:cubicBezTo>
                <a:cubicBezTo>
                  <a:pt x="9405" y="10771"/>
                  <a:pt x="9319" y="10609"/>
                  <a:pt x="9233" y="10528"/>
                </a:cubicBezTo>
                <a:cubicBezTo>
                  <a:pt x="8974" y="10043"/>
                  <a:pt x="8630" y="9557"/>
                  <a:pt x="8371" y="9072"/>
                </a:cubicBezTo>
                <a:cubicBezTo>
                  <a:pt x="9233" y="9072"/>
                  <a:pt x="10094" y="8991"/>
                  <a:pt x="10955" y="8991"/>
                </a:cubicBezTo>
                <a:close/>
                <a:moveTo>
                  <a:pt x="14324" y="6718"/>
                </a:moveTo>
                <a:cubicBezTo>
                  <a:pt x="14572" y="6802"/>
                  <a:pt x="14820" y="6887"/>
                  <a:pt x="15151" y="6887"/>
                </a:cubicBezTo>
                <a:cubicBezTo>
                  <a:pt x="15234" y="6887"/>
                  <a:pt x="15399" y="6887"/>
                  <a:pt x="15482" y="6887"/>
                </a:cubicBezTo>
                <a:cubicBezTo>
                  <a:pt x="15730" y="7140"/>
                  <a:pt x="15895" y="7479"/>
                  <a:pt x="16060" y="7732"/>
                </a:cubicBezTo>
                <a:cubicBezTo>
                  <a:pt x="16226" y="7986"/>
                  <a:pt x="16474" y="8324"/>
                  <a:pt x="16639" y="8578"/>
                </a:cubicBezTo>
                <a:cubicBezTo>
                  <a:pt x="15482" y="8409"/>
                  <a:pt x="14242" y="8240"/>
                  <a:pt x="12919" y="8155"/>
                </a:cubicBezTo>
                <a:cubicBezTo>
                  <a:pt x="13415" y="7648"/>
                  <a:pt x="13911" y="7140"/>
                  <a:pt x="14324" y="6718"/>
                </a:cubicBezTo>
                <a:close/>
                <a:moveTo>
                  <a:pt x="20653" y="6408"/>
                </a:moveTo>
                <a:cubicBezTo>
                  <a:pt x="21169" y="7522"/>
                  <a:pt x="21428" y="8722"/>
                  <a:pt x="21600" y="9922"/>
                </a:cubicBezTo>
                <a:cubicBezTo>
                  <a:pt x="20825" y="9664"/>
                  <a:pt x="19964" y="9407"/>
                  <a:pt x="19016" y="9150"/>
                </a:cubicBezTo>
                <a:cubicBezTo>
                  <a:pt x="19619" y="8122"/>
                  <a:pt x="20222" y="7265"/>
                  <a:pt x="20653" y="6408"/>
                </a:cubicBezTo>
                <a:close/>
                <a:moveTo>
                  <a:pt x="18624" y="3410"/>
                </a:moveTo>
                <a:cubicBezTo>
                  <a:pt x="19218" y="4000"/>
                  <a:pt x="19728" y="4675"/>
                  <a:pt x="20153" y="5517"/>
                </a:cubicBezTo>
                <a:cubicBezTo>
                  <a:pt x="19643" y="6444"/>
                  <a:pt x="18878" y="7624"/>
                  <a:pt x="18114" y="8888"/>
                </a:cubicBezTo>
                <a:cubicBezTo>
                  <a:pt x="18114" y="8888"/>
                  <a:pt x="18029" y="8888"/>
                  <a:pt x="18029" y="8888"/>
                </a:cubicBezTo>
                <a:cubicBezTo>
                  <a:pt x="17604" y="8298"/>
                  <a:pt x="17264" y="7793"/>
                  <a:pt x="16839" y="7203"/>
                </a:cubicBezTo>
                <a:cubicBezTo>
                  <a:pt x="16669" y="6950"/>
                  <a:pt x="16499" y="6697"/>
                  <a:pt x="16329" y="6444"/>
                </a:cubicBezTo>
                <a:cubicBezTo>
                  <a:pt x="16669" y="6107"/>
                  <a:pt x="16924" y="5602"/>
                  <a:pt x="16924" y="5096"/>
                </a:cubicBezTo>
                <a:cubicBezTo>
                  <a:pt x="16924" y="4927"/>
                  <a:pt x="16924" y="4759"/>
                  <a:pt x="16839" y="4590"/>
                </a:cubicBezTo>
                <a:cubicBezTo>
                  <a:pt x="17519" y="4085"/>
                  <a:pt x="18114" y="3748"/>
                  <a:pt x="18624" y="3410"/>
                </a:cubicBezTo>
                <a:close/>
                <a:moveTo>
                  <a:pt x="4754" y="1860"/>
                </a:moveTo>
                <a:cubicBezTo>
                  <a:pt x="5175" y="3558"/>
                  <a:pt x="6017" y="6020"/>
                  <a:pt x="7028" y="8227"/>
                </a:cubicBezTo>
                <a:cubicBezTo>
                  <a:pt x="4165" y="8397"/>
                  <a:pt x="1638" y="8737"/>
                  <a:pt x="207" y="8991"/>
                </a:cubicBezTo>
                <a:cubicBezTo>
                  <a:pt x="712" y="6020"/>
                  <a:pt x="2396" y="3473"/>
                  <a:pt x="4754" y="1860"/>
                </a:cubicBezTo>
                <a:close/>
                <a:moveTo>
                  <a:pt x="13229" y="310"/>
                </a:moveTo>
                <a:cubicBezTo>
                  <a:pt x="15004" y="726"/>
                  <a:pt x="16611" y="1558"/>
                  <a:pt x="17879" y="2722"/>
                </a:cubicBezTo>
                <a:cubicBezTo>
                  <a:pt x="17457" y="2972"/>
                  <a:pt x="16949" y="3388"/>
                  <a:pt x="16357" y="3721"/>
                </a:cubicBezTo>
                <a:cubicBezTo>
                  <a:pt x="16019" y="3471"/>
                  <a:pt x="15596" y="3305"/>
                  <a:pt x="15174" y="3305"/>
                </a:cubicBezTo>
                <a:cubicBezTo>
                  <a:pt x="15004" y="3305"/>
                  <a:pt x="14835" y="3305"/>
                  <a:pt x="14666" y="3388"/>
                </a:cubicBezTo>
                <a:cubicBezTo>
                  <a:pt x="14074" y="2223"/>
                  <a:pt x="13567" y="1142"/>
                  <a:pt x="13229" y="310"/>
                </a:cubicBezTo>
                <a:close/>
                <a:moveTo>
                  <a:pt x="10759" y="0"/>
                </a:moveTo>
                <a:cubicBezTo>
                  <a:pt x="11260" y="0"/>
                  <a:pt x="11677" y="0"/>
                  <a:pt x="12095" y="84"/>
                </a:cubicBezTo>
                <a:cubicBezTo>
                  <a:pt x="12513" y="1008"/>
                  <a:pt x="13014" y="2351"/>
                  <a:pt x="13849" y="3863"/>
                </a:cubicBezTo>
                <a:cubicBezTo>
                  <a:pt x="13515" y="4115"/>
                  <a:pt x="13348" y="4534"/>
                  <a:pt x="13348" y="5038"/>
                </a:cubicBezTo>
                <a:cubicBezTo>
                  <a:pt x="13348" y="5374"/>
                  <a:pt x="13431" y="5710"/>
                  <a:pt x="13598" y="5962"/>
                </a:cubicBezTo>
                <a:cubicBezTo>
                  <a:pt x="12930" y="6550"/>
                  <a:pt x="12262" y="7222"/>
                  <a:pt x="11677" y="7977"/>
                </a:cubicBezTo>
                <a:cubicBezTo>
                  <a:pt x="11594" y="7977"/>
                  <a:pt x="11594" y="7977"/>
                  <a:pt x="11510" y="7977"/>
                </a:cubicBezTo>
                <a:cubicBezTo>
                  <a:pt x="10341" y="7977"/>
                  <a:pt x="9088" y="8061"/>
                  <a:pt x="8003" y="8061"/>
                </a:cubicBezTo>
                <a:cubicBezTo>
                  <a:pt x="6834" y="5710"/>
                  <a:pt x="5998" y="2939"/>
                  <a:pt x="5581" y="1344"/>
                </a:cubicBezTo>
                <a:cubicBezTo>
                  <a:pt x="7084" y="504"/>
                  <a:pt x="8838" y="0"/>
                  <a:pt x="10759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755650">
              <a:lnSpc>
                <a:spcPct val="90000"/>
              </a:lnSpc>
              <a:spcBef>
                <a:spcPts val="700"/>
              </a:spcBef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50" name="任意多边形 81"/>
          <p:cNvSpPr/>
          <p:nvPr/>
        </p:nvSpPr>
        <p:spPr>
          <a:xfrm>
            <a:off x="3507511" y="3612751"/>
            <a:ext cx="377669" cy="3563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341" y="18698"/>
                </a:moveTo>
                <a:cubicBezTo>
                  <a:pt x="16341" y="18698"/>
                  <a:pt x="16341" y="18698"/>
                  <a:pt x="17097" y="19138"/>
                </a:cubicBezTo>
                <a:cubicBezTo>
                  <a:pt x="17266" y="19226"/>
                  <a:pt x="17434" y="19226"/>
                  <a:pt x="17602" y="19138"/>
                </a:cubicBezTo>
                <a:cubicBezTo>
                  <a:pt x="17602" y="19138"/>
                  <a:pt x="17602" y="19138"/>
                  <a:pt x="18358" y="18698"/>
                </a:cubicBezTo>
                <a:cubicBezTo>
                  <a:pt x="18358" y="18698"/>
                  <a:pt x="18358" y="18698"/>
                  <a:pt x="18526" y="18786"/>
                </a:cubicBezTo>
                <a:cubicBezTo>
                  <a:pt x="18694" y="18874"/>
                  <a:pt x="18862" y="19050"/>
                  <a:pt x="18862" y="19226"/>
                </a:cubicBezTo>
                <a:cubicBezTo>
                  <a:pt x="18862" y="19226"/>
                  <a:pt x="18862" y="19226"/>
                  <a:pt x="18862" y="21336"/>
                </a:cubicBezTo>
                <a:cubicBezTo>
                  <a:pt x="18358" y="21512"/>
                  <a:pt x="17854" y="21600"/>
                  <a:pt x="17350" y="21600"/>
                </a:cubicBezTo>
                <a:cubicBezTo>
                  <a:pt x="16845" y="21600"/>
                  <a:pt x="16341" y="21512"/>
                  <a:pt x="15921" y="21336"/>
                </a:cubicBezTo>
                <a:cubicBezTo>
                  <a:pt x="15921" y="21336"/>
                  <a:pt x="15921" y="21336"/>
                  <a:pt x="15921" y="19226"/>
                </a:cubicBezTo>
                <a:cubicBezTo>
                  <a:pt x="15921" y="19050"/>
                  <a:pt x="16005" y="18874"/>
                  <a:pt x="16173" y="18786"/>
                </a:cubicBezTo>
                <a:cubicBezTo>
                  <a:pt x="16173" y="18786"/>
                  <a:pt x="16173" y="18786"/>
                  <a:pt x="16341" y="18698"/>
                </a:cubicBezTo>
                <a:close/>
                <a:moveTo>
                  <a:pt x="3242" y="18698"/>
                </a:moveTo>
                <a:cubicBezTo>
                  <a:pt x="3242" y="18698"/>
                  <a:pt x="3242" y="18698"/>
                  <a:pt x="3998" y="19138"/>
                </a:cubicBezTo>
                <a:cubicBezTo>
                  <a:pt x="4166" y="19226"/>
                  <a:pt x="4335" y="19226"/>
                  <a:pt x="4503" y="19138"/>
                </a:cubicBezTo>
                <a:cubicBezTo>
                  <a:pt x="4503" y="19138"/>
                  <a:pt x="4503" y="19138"/>
                  <a:pt x="5259" y="18698"/>
                </a:cubicBezTo>
                <a:cubicBezTo>
                  <a:pt x="5259" y="18698"/>
                  <a:pt x="5259" y="18698"/>
                  <a:pt x="5427" y="18786"/>
                </a:cubicBezTo>
                <a:cubicBezTo>
                  <a:pt x="5595" y="18874"/>
                  <a:pt x="5679" y="19050"/>
                  <a:pt x="5679" y="19226"/>
                </a:cubicBezTo>
                <a:cubicBezTo>
                  <a:pt x="5679" y="19226"/>
                  <a:pt x="5679" y="19226"/>
                  <a:pt x="5679" y="21336"/>
                </a:cubicBezTo>
                <a:cubicBezTo>
                  <a:pt x="5259" y="21512"/>
                  <a:pt x="4755" y="21600"/>
                  <a:pt x="4250" y="21600"/>
                </a:cubicBezTo>
                <a:cubicBezTo>
                  <a:pt x="3746" y="21600"/>
                  <a:pt x="3242" y="21512"/>
                  <a:pt x="2738" y="21336"/>
                </a:cubicBezTo>
                <a:cubicBezTo>
                  <a:pt x="2738" y="21336"/>
                  <a:pt x="2738" y="21336"/>
                  <a:pt x="2738" y="19226"/>
                </a:cubicBezTo>
                <a:cubicBezTo>
                  <a:pt x="2738" y="19050"/>
                  <a:pt x="2906" y="18874"/>
                  <a:pt x="3074" y="18786"/>
                </a:cubicBezTo>
                <a:cubicBezTo>
                  <a:pt x="3074" y="18786"/>
                  <a:pt x="3074" y="18786"/>
                  <a:pt x="3242" y="18698"/>
                </a:cubicBezTo>
                <a:close/>
                <a:moveTo>
                  <a:pt x="17442" y="14507"/>
                </a:moveTo>
                <a:cubicBezTo>
                  <a:pt x="17778" y="14507"/>
                  <a:pt x="18051" y="14820"/>
                  <a:pt x="18051" y="15206"/>
                </a:cubicBezTo>
                <a:cubicBezTo>
                  <a:pt x="18051" y="15592"/>
                  <a:pt x="17778" y="15905"/>
                  <a:pt x="17442" y="15905"/>
                </a:cubicBezTo>
                <a:cubicBezTo>
                  <a:pt x="17106" y="15905"/>
                  <a:pt x="16834" y="15592"/>
                  <a:pt x="16834" y="15206"/>
                </a:cubicBezTo>
                <a:cubicBezTo>
                  <a:pt x="16834" y="14820"/>
                  <a:pt x="17106" y="14507"/>
                  <a:pt x="17442" y="14507"/>
                </a:cubicBezTo>
                <a:close/>
                <a:moveTo>
                  <a:pt x="4208" y="14507"/>
                </a:moveTo>
                <a:cubicBezTo>
                  <a:pt x="4573" y="14507"/>
                  <a:pt x="4868" y="14820"/>
                  <a:pt x="4868" y="15206"/>
                </a:cubicBezTo>
                <a:cubicBezTo>
                  <a:pt x="4868" y="15592"/>
                  <a:pt x="4573" y="15905"/>
                  <a:pt x="4208" y="15905"/>
                </a:cubicBezTo>
                <a:cubicBezTo>
                  <a:pt x="3844" y="15905"/>
                  <a:pt x="3549" y="15592"/>
                  <a:pt x="3549" y="15206"/>
                </a:cubicBezTo>
                <a:cubicBezTo>
                  <a:pt x="3549" y="14820"/>
                  <a:pt x="3844" y="14507"/>
                  <a:pt x="4208" y="14507"/>
                </a:cubicBezTo>
                <a:close/>
                <a:moveTo>
                  <a:pt x="17392" y="13325"/>
                </a:moveTo>
                <a:cubicBezTo>
                  <a:pt x="16411" y="13325"/>
                  <a:pt x="15617" y="14167"/>
                  <a:pt x="15617" y="15206"/>
                </a:cubicBezTo>
                <a:cubicBezTo>
                  <a:pt x="15617" y="16245"/>
                  <a:pt x="16411" y="17087"/>
                  <a:pt x="17392" y="17087"/>
                </a:cubicBezTo>
                <a:cubicBezTo>
                  <a:pt x="18372" y="17087"/>
                  <a:pt x="19166" y="16245"/>
                  <a:pt x="19166" y="15206"/>
                </a:cubicBezTo>
                <a:cubicBezTo>
                  <a:pt x="19166" y="14167"/>
                  <a:pt x="18372" y="13325"/>
                  <a:pt x="17392" y="13325"/>
                </a:cubicBezTo>
                <a:close/>
                <a:moveTo>
                  <a:pt x="4208" y="13325"/>
                </a:moveTo>
                <a:cubicBezTo>
                  <a:pt x="3228" y="13325"/>
                  <a:pt x="2434" y="14167"/>
                  <a:pt x="2434" y="15206"/>
                </a:cubicBezTo>
                <a:cubicBezTo>
                  <a:pt x="2434" y="16245"/>
                  <a:pt x="3228" y="17087"/>
                  <a:pt x="4208" y="17087"/>
                </a:cubicBezTo>
                <a:cubicBezTo>
                  <a:pt x="5189" y="17087"/>
                  <a:pt x="5983" y="16245"/>
                  <a:pt x="5983" y="15206"/>
                </a:cubicBezTo>
                <a:cubicBezTo>
                  <a:pt x="5983" y="14167"/>
                  <a:pt x="5189" y="13325"/>
                  <a:pt x="4208" y="13325"/>
                </a:cubicBezTo>
                <a:close/>
                <a:moveTo>
                  <a:pt x="17392" y="12681"/>
                </a:moveTo>
                <a:cubicBezTo>
                  <a:pt x="19748" y="12681"/>
                  <a:pt x="21600" y="14736"/>
                  <a:pt x="21600" y="17148"/>
                </a:cubicBezTo>
                <a:cubicBezTo>
                  <a:pt x="21600" y="18578"/>
                  <a:pt x="21011" y="19829"/>
                  <a:pt x="20001" y="20633"/>
                </a:cubicBezTo>
                <a:cubicBezTo>
                  <a:pt x="20001" y="20633"/>
                  <a:pt x="20001" y="20633"/>
                  <a:pt x="20001" y="19203"/>
                </a:cubicBezTo>
                <a:cubicBezTo>
                  <a:pt x="20001" y="18488"/>
                  <a:pt x="19580" y="17863"/>
                  <a:pt x="18907" y="17595"/>
                </a:cubicBezTo>
                <a:cubicBezTo>
                  <a:pt x="18907" y="17595"/>
                  <a:pt x="18570" y="17506"/>
                  <a:pt x="18570" y="17506"/>
                </a:cubicBezTo>
                <a:cubicBezTo>
                  <a:pt x="18402" y="17416"/>
                  <a:pt x="18317" y="17506"/>
                  <a:pt x="18149" y="17506"/>
                </a:cubicBezTo>
                <a:cubicBezTo>
                  <a:pt x="18149" y="17506"/>
                  <a:pt x="18149" y="17506"/>
                  <a:pt x="17392" y="17952"/>
                </a:cubicBezTo>
                <a:cubicBezTo>
                  <a:pt x="17392" y="17952"/>
                  <a:pt x="17392" y="17952"/>
                  <a:pt x="16634" y="17506"/>
                </a:cubicBezTo>
                <a:cubicBezTo>
                  <a:pt x="16550" y="17506"/>
                  <a:pt x="16382" y="17416"/>
                  <a:pt x="16297" y="17506"/>
                </a:cubicBezTo>
                <a:cubicBezTo>
                  <a:pt x="16297" y="17506"/>
                  <a:pt x="15876" y="17595"/>
                  <a:pt x="15876" y="17595"/>
                </a:cubicBezTo>
                <a:cubicBezTo>
                  <a:pt x="15287" y="17863"/>
                  <a:pt x="14866" y="18488"/>
                  <a:pt x="14866" y="19203"/>
                </a:cubicBezTo>
                <a:cubicBezTo>
                  <a:pt x="14866" y="19203"/>
                  <a:pt x="14866" y="19203"/>
                  <a:pt x="14866" y="20633"/>
                </a:cubicBezTo>
                <a:cubicBezTo>
                  <a:pt x="13856" y="19829"/>
                  <a:pt x="13183" y="18578"/>
                  <a:pt x="13183" y="17148"/>
                </a:cubicBezTo>
                <a:cubicBezTo>
                  <a:pt x="13183" y="14736"/>
                  <a:pt x="15119" y="12681"/>
                  <a:pt x="17392" y="12681"/>
                </a:cubicBezTo>
                <a:close/>
                <a:moveTo>
                  <a:pt x="4208" y="12681"/>
                </a:moveTo>
                <a:cubicBezTo>
                  <a:pt x="6481" y="12681"/>
                  <a:pt x="8417" y="14736"/>
                  <a:pt x="8417" y="17148"/>
                </a:cubicBezTo>
                <a:cubicBezTo>
                  <a:pt x="8417" y="18578"/>
                  <a:pt x="7744" y="19829"/>
                  <a:pt x="6734" y="20633"/>
                </a:cubicBezTo>
                <a:cubicBezTo>
                  <a:pt x="6734" y="20633"/>
                  <a:pt x="6734" y="20633"/>
                  <a:pt x="6734" y="19203"/>
                </a:cubicBezTo>
                <a:cubicBezTo>
                  <a:pt x="6734" y="18488"/>
                  <a:pt x="6313" y="17863"/>
                  <a:pt x="5724" y="17595"/>
                </a:cubicBezTo>
                <a:cubicBezTo>
                  <a:pt x="5724" y="17595"/>
                  <a:pt x="5303" y="17506"/>
                  <a:pt x="5303" y="17506"/>
                </a:cubicBezTo>
                <a:cubicBezTo>
                  <a:pt x="5218" y="17416"/>
                  <a:pt x="5050" y="17506"/>
                  <a:pt x="4966" y="17506"/>
                </a:cubicBezTo>
                <a:cubicBezTo>
                  <a:pt x="4966" y="17506"/>
                  <a:pt x="4966" y="17506"/>
                  <a:pt x="4208" y="17952"/>
                </a:cubicBezTo>
                <a:cubicBezTo>
                  <a:pt x="4208" y="17952"/>
                  <a:pt x="4208" y="17952"/>
                  <a:pt x="3451" y="17506"/>
                </a:cubicBezTo>
                <a:cubicBezTo>
                  <a:pt x="3283" y="17506"/>
                  <a:pt x="3198" y="17416"/>
                  <a:pt x="3030" y="17506"/>
                </a:cubicBezTo>
                <a:cubicBezTo>
                  <a:pt x="3030" y="17506"/>
                  <a:pt x="2693" y="17595"/>
                  <a:pt x="2693" y="17595"/>
                </a:cubicBezTo>
                <a:cubicBezTo>
                  <a:pt x="2020" y="17863"/>
                  <a:pt x="1599" y="18488"/>
                  <a:pt x="1599" y="19203"/>
                </a:cubicBezTo>
                <a:cubicBezTo>
                  <a:pt x="1599" y="19203"/>
                  <a:pt x="1599" y="19203"/>
                  <a:pt x="1599" y="20633"/>
                </a:cubicBezTo>
                <a:cubicBezTo>
                  <a:pt x="589" y="19829"/>
                  <a:pt x="0" y="18578"/>
                  <a:pt x="0" y="17148"/>
                </a:cubicBezTo>
                <a:cubicBezTo>
                  <a:pt x="0" y="14736"/>
                  <a:pt x="1852" y="12681"/>
                  <a:pt x="4208" y="12681"/>
                </a:cubicBezTo>
                <a:close/>
                <a:moveTo>
                  <a:pt x="10205" y="10101"/>
                </a:moveTo>
                <a:cubicBezTo>
                  <a:pt x="10460" y="10101"/>
                  <a:pt x="10630" y="10101"/>
                  <a:pt x="10800" y="10101"/>
                </a:cubicBezTo>
                <a:cubicBezTo>
                  <a:pt x="10970" y="10101"/>
                  <a:pt x="11140" y="10101"/>
                  <a:pt x="11395" y="10101"/>
                </a:cubicBezTo>
                <a:cubicBezTo>
                  <a:pt x="11395" y="10101"/>
                  <a:pt x="11395" y="10101"/>
                  <a:pt x="11395" y="11869"/>
                </a:cubicBezTo>
                <a:lnTo>
                  <a:pt x="13690" y="13106"/>
                </a:lnTo>
                <a:cubicBezTo>
                  <a:pt x="13435" y="13371"/>
                  <a:pt x="13180" y="13724"/>
                  <a:pt x="12925" y="14078"/>
                </a:cubicBezTo>
                <a:cubicBezTo>
                  <a:pt x="12925" y="14078"/>
                  <a:pt x="12925" y="14078"/>
                  <a:pt x="10800" y="12929"/>
                </a:cubicBezTo>
                <a:cubicBezTo>
                  <a:pt x="10800" y="12929"/>
                  <a:pt x="10800" y="12929"/>
                  <a:pt x="8675" y="14078"/>
                </a:cubicBezTo>
                <a:cubicBezTo>
                  <a:pt x="8420" y="13724"/>
                  <a:pt x="8165" y="13371"/>
                  <a:pt x="7910" y="13106"/>
                </a:cubicBezTo>
                <a:cubicBezTo>
                  <a:pt x="7910" y="13106"/>
                  <a:pt x="7910" y="13106"/>
                  <a:pt x="10205" y="11869"/>
                </a:cubicBezTo>
                <a:cubicBezTo>
                  <a:pt x="10205" y="11869"/>
                  <a:pt x="10205" y="11869"/>
                  <a:pt x="10205" y="10101"/>
                </a:cubicBezTo>
                <a:close/>
                <a:moveTo>
                  <a:pt x="9849" y="6018"/>
                </a:moveTo>
                <a:cubicBezTo>
                  <a:pt x="9849" y="6018"/>
                  <a:pt x="9849" y="6018"/>
                  <a:pt x="10600" y="6457"/>
                </a:cubicBezTo>
                <a:cubicBezTo>
                  <a:pt x="10767" y="6457"/>
                  <a:pt x="10934" y="6457"/>
                  <a:pt x="11101" y="6457"/>
                </a:cubicBezTo>
                <a:cubicBezTo>
                  <a:pt x="11101" y="6457"/>
                  <a:pt x="11101" y="6457"/>
                  <a:pt x="11853" y="6018"/>
                </a:cubicBezTo>
                <a:lnTo>
                  <a:pt x="12020" y="6106"/>
                </a:lnTo>
                <a:cubicBezTo>
                  <a:pt x="12187" y="6106"/>
                  <a:pt x="12270" y="6282"/>
                  <a:pt x="12270" y="6545"/>
                </a:cubicBezTo>
                <a:cubicBezTo>
                  <a:pt x="12270" y="6545"/>
                  <a:pt x="12270" y="6545"/>
                  <a:pt x="12270" y="8568"/>
                </a:cubicBezTo>
                <a:cubicBezTo>
                  <a:pt x="11853" y="8744"/>
                  <a:pt x="11352" y="8919"/>
                  <a:pt x="10851" y="8919"/>
                </a:cubicBezTo>
                <a:cubicBezTo>
                  <a:pt x="10350" y="8919"/>
                  <a:pt x="9849" y="8744"/>
                  <a:pt x="9431" y="8568"/>
                </a:cubicBezTo>
                <a:cubicBezTo>
                  <a:pt x="9431" y="8568"/>
                  <a:pt x="9431" y="8568"/>
                  <a:pt x="9431" y="6545"/>
                </a:cubicBezTo>
                <a:cubicBezTo>
                  <a:pt x="9431" y="6282"/>
                  <a:pt x="9515" y="6106"/>
                  <a:pt x="9682" y="6106"/>
                </a:cubicBezTo>
                <a:cubicBezTo>
                  <a:pt x="9682" y="6106"/>
                  <a:pt x="9682" y="6106"/>
                  <a:pt x="9849" y="6018"/>
                </a:cubicBezTo>
                <a:close/>
                <a:moveTo>
                  <a:pt x="10800" y="1827"/>
                </a:moveTo>
                <a:cubicBezTo>
                  <a:pt x="11164" y="1827"/>
                  <a:pt x="11459" y="2116"/>
                  <a:pt x="11459" y="2472"/>
                </a:cubicBezTo>
                <a:cubicBezTo>
                  <a:pt x="11459" y="2828"/>
                  <a:pt x="11164" y="3116"/>
                  <a:pt x="10800" y="3116"/>
                </a:cubicBezTo>
                <a:cubicBezTo>
                  <a:pt x="10436" y="3116"/>
                  <a:pt x="10141" y="2828"/>
                  <a:pt x="10141" y="2472"/>
                </a:cubicBezTo>
                <a:cubicBezTo>
                  <a:pt x="10141" y="2116"/>
                  <a:pt x="10436" y="1827"/>
                  <a:pt x="10800" y="1827"/>
                </a:cubicBezTo>
                <a:close/>
                <a:moveTo>
                  <a:pt x="10800" y="645"/>
                </a:moveTo>
                <a:cubicBezTo>
                  <a:pt x="9820" y="645"/>
                  <a:pt x="9025" y="1487"/>
                  <a:pt x="9025" y="2525"/>
                </a:cubicBezTo>
                <a:cubicBezTo>
                  <a:pt x="9025" y="3564"/>
                  <a:pt x="9820" y="4406"/>
                  <a:pt x="10800" y="4406"/>
                </a:cubicBezTo>
                <a:cubicBezTo>
                  <a:pt x="11780" y="4406"/>
                  <a:pt x="12575" y="3564"/>
                  <a:pt x="12575" y="2525"/>
                </a:cubicBezTo>
                <a:cubicBezTo>
                  <a:pt x="12575" y="1487"/>
                  <a:pt x="11780" y="645"/>
                  <a:pt x="10800" y="645"/>
                </a:cubicBezTo>
                <a:close/>
                <a:moveTo>
                  <a:pt x="10800" y="0"/>
                </a:moveTo>
                <a:cubicBezTo>
                  <a:pt x="13073" y="0"/>
                  <a:pt x="15008" y="1966"/>
                  <a:pt x="15008" y="4468"/>
                </a:cubicBezTo>
                <a:cubicBezTo>
                  <a:pt x="15008" y="5897"/>
                  <a:pt x="14335" y="7148"/>
                  <a:pt x="13409" y="7952"/>
                </a:cubicBezTo>
                <a:cubicBezTo>
                  <a:pt x="13409" y="7952"/>
                  <a:pt x="13409" y="7952"/>
                  <a:pt x="13409" y="6523"/>
                </a:cubicBezTo>
                <a:cubicBezTo>
                  <a:pt x="13409" y="5808"/>
                  <a:pt x="12988" y="5093"/>
                  <a:pt x="12315" y="4914"/>
                </a:cubicBezTo>
                <a:cubicBezTo>
                  <a:pt x="12315" y="4914"/>
                  <a:pt x="11978" y="4825"/>
                  <a:pt x="11978" y="4825"/>
                </a:cubicBezTo>
                <a:cubicBezTo>
                  <a:pt x="11810" y="4736"/>
                  <a:pt x="11642" y="4736"/>
                  <a:pt x="11558" y="4825"/>
                </a:cubicBezTo>
                <a:cubicBezTo>
                  <a:pt x="11558" y="4825"/>
                  <a:pt x="11558" y="4825"/>
                  <a:pt x="10800" y="5182"/>
                </a:cubicBezTo>
                <a:cubicBezTo>
                  <a:pt x="10800" y="5182"/>
                  <a:pt x="10800" y="5182"/>
                  <a:pt x="10043" y="4825"/>
                </a:cubicBezTo>
                <a:cubicBezTo>
                  <a:pt x="9958" y="4736"/>
                  <a:pt x="9790" y="4736"/>
                  <a:pt x="9622" y="4825"/>
                </a:cubicBezTo>
                <a:cubicBezTo>
                  <a:pt x="9622" y="4825"/>
                  <a:pt x="9285" y="4914"/>
                  <a:pt x="9285" y="4914"/>
                </a:cubicBezTo>
                <a:cubicBezTo>
                  <a:pt x="8612" y="5093"/>
                  <a:pt x="8191" y="5808"/>
                  <a:pt x="8191" y="6523"/>
                </a:cubicBezTo>
                <a:cubicBezTo>
                  <a:pt x="8191" y="6523"/>
                  <a:pt x="8191" y="6523"/>
                  <a:pt x="8191" y="7952"/>
                </a:cubicBezTo>
                <a:cubicBezTo>
                  <a:pt x="7265" y="7148"/>
                  <a:pt x="6592" y="5897"/>
                  <a:pt x="6592" y="4468"/>
                </a:cubicBezTo>
                <a:cubicBezTo>
                  <a:pt x="6592" y="1966"/>
                  <a:pt x="8527" y="0"/>
                  <a:pt x="1080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755650">
              <a:lnSpc>
                <a:spcPct val="90000"/>
              </a:lnSpc>
              <a:spcBef>
                <a:spcPts val="700"/>
              </a:spcBef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51" name="任意多边形 80"/>
          <p:cNvSpPr/>
          <p:nvPr/>
        </p:nvSpPr>
        <p:spPr>
          <a:xfrm>
            <a:off x="1775389" y="3614174"/>
            <a:ext cx="377671" cy="353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9" h="21533" extrusionOk="0">
                <a:moveTo>
                  <a:pt x="15635" y="18447"/>
                </a:moveTo>
                <a:cubicBezTo>
                  <a:pt x="15124" y="18447"/>
                  <a:pt x="14709" y="18891"/>
                  <a:pt x="14709" y="19439"/>
                </a:cubicBezTo>
                <a:cubicBezTo>
                  <a:pt x="14709" y="19987"/>
                  <a:pt x="15124" y="20431"/>
                  <a:pt x="15635" y="20431"/>
                </a:cubicBezTo>
                <a:cubicBezTo>
                  <a:pt x="16146" y="20431"/>
                  <a:pt x="16561" y="19987"/>
                  <a:pt x="16561" y="19439"/>
                </a:cubicBezTo>
                <a:cubicBezTo>
                  <a:pt x="16561" y="18891"/>
                  <a:pt x="16146" y="18447"/>
                  <a:pt x="15635" y="18447"/>
                </a:cubicBezTo>
                <a:close/>
                <a:moveTo>
                  <a:pt x="8127" y="18447"/>
                </a:moveTo>
                <a:cubicBezTo>
                  <a:pt x="7615" y="18447"/>
                  <a:pt x="7201" y="18891"/>
                  <a:pt x="7201" y="19439"/>
                </a:cubicBezTo>
                <a:cubicBezTo>
                  <a:pt x="7201" y="19987"/>
                  <a:pt x="7615" y="20431"/>
                  <a:pt x="8127" y="20431"/>
                </a:cubicBezTo>
                <a:cubicBezTo>
                  <a:pt x="8638" y="20431"/>
                  <a:pt x="9052" y="19987"/>
                  <a:pt x="9052" y="19439"/>
                </a:cubicBezTo>
                <a:cubicBezTo>
                  <a:pt x="9052" y="18891"/>
                  <a:pt x="8638" y="18447"/>
                  <a:pt x="8127" y="18447"/>
                </a:cubicBezTo>
                <a:close/>
                <a:moveTo>
                  <a:pt x="15738" y="11725"/>
                </a:moveTo>
                <a:lnTo>
                  <a:pt x="15738" y="13378"/>
                </a:lnTo>
                <a:lnTo>
                  <a:pt x="17384" y="13378"/>
                </a:lnTo>
                <a:lnTo>
                  <a:pt x="17898" y="11725"/>
                </a:lnTo>
                <a:close/>
                <a:moveTo>
                  <a:pt x="11212" y="11725"/>
                </a:moveTo>
                <a:lnTo>
                  <a:pt x="11212" y="13378"/>
                </a:lnTo>
                <a:lnTo>
                  <a:pt x="14401" y="13378"/>
                </a:lnTo>
                <a:lnTo>
                  <a:pt x="14401" y="11725"/>
                </a:lnTo>
                <a:close/>
                <a:moveTo>
                  <a:pt x="7818" y="11725"/>
                </a:moveTo>
                <a:lnTo>
                  <a:pt x="8332" y="13378"/>
                </a:lnTo>
                <a:lnTo>
                  <a:pt x="9875" y="13378"/>
                </a:lnTo>
                <a:lnTo>
                  <a:pt x="9875" y="11725"/>
                </a:lnTo>
                <a:close/>
                <a:moveTo>
                  <a:pt x="15738" y="8309"/>
                </a:moveTo>
                <a:lnTo>
                  <a:pt x="15738" y="10292"/>
                </a:lnTo>
                <a:lnTo>
                  <a:pt x="18309" y="10292"/>
                </a:lnTo>
                <a:lnTo>
                  <a:pt x="18824" y="8309"/>
                </a:lnTo>
                <a:close/>
                <a:moveTo>
                  <a:pt x="11212" y="8309"/>
                </a:moveTo>
                <a:lnTo>
                  <a:pt x="11212" y="10292"/>
                </a:lnTo>
                <a:lnTo>
                  <a:pt x="14401" y="10292"/>
                </a:lnTo>
                <a:lnTo>
                  <a:pt x="14401" y="8309"/>
                </a:lnTo>
                <a:close/>
                <a:moveTo>
                  <a:pt x="6687" y="8309"/>
                </a:moveTo>
                <a:lnTo>
                  <a:pt x="7304" y="10292"/>
                </a:lnTo>
                <a:lnTo>
                  <a:pt x="9875" y="10292"/>
                </a:lnTo>
                <a:lnTo>
                  <a:pt x="9875" y="8309"/>
                </a:lnTo>
                <a:close/>
                <a:moveTo>
                  <a:pt x="15738" y="5223"/>
                </a:moveTo>
                <a:lnTo>
                  <a:pt x="15738" y="6876"/>
                </a:lnTo>
                <a:lnTo>
                  <a:pt x="19235" y="6876"/>
                </a:lnTo>
                <a:lnTo>
                  <a:pt x="19749" y="5223"/>
                </a:lnTo>
                <a:close/>
                <a:moveTo>
                  <a:pt x="11212" y="5223"/>
                </a:moveTo>
                <a:lnTo>
                  <a:pt x="11212" y="6876"/>
                </a:lnTo>
                <a:lnTo>
                  <a:pt x="14401" y="6876"/>
                </a:lnTo>
                <a:lnTo>
                  <a:pt x="14401" y="5223"/>
                </a:lnTo>
                <a:close/>
                <a:moveTo>
                  <a:pt x="5658" y="5223"/>
                </a:moveTo>
                <a:lnTo>
                  <a:pt x="6172" y="6876"/>
                </a:lnTo>
                <a:lnTo>
                  <a:pt x="9875" y="6876"/>
                </a:lnTo>
                <a:lnTo>
                  <a:pt x="9875" y="5223"/>
                </a:lnTo>
                <a:close/>
                <a:moveTo>
                  <a:pt x="907" y="23"/>
                </a:moveTo>
                <a:cubicBezTo>
                  <a:pt x="907" y="23"/>
                  <a:pt x="907" y="23"/>
                  <a:pt x="4184" y="1367"/>
                </a:cubicBezTo>
                <a:cubicBezTo>
                  <a:pt x="4352" y="1457"/>
                  <a:pt x="4437" y="1636"/>
                  <a:pt x="4521" y="1815"/>
                </a:cubicBezTo>
                <a:cubicBezTo>
                  <a:pt x="4521" y="1815"/>
                  <a:pt x="4521" y="1815"/>
                  <a:pt x="5193" y="3787"/>
                </a:cubicBezTo>
                <a:cubicBezTo>
                  <a:pt x="5193" y="3787"/>
                  <a:pt x="5277" y="3787"/>
                  <a:pt x="5277" y="3787"/>
                </a:cubicBezTo>
                <a:cubicBezTo>
                  <a:pt x="5277" y="3787"/>
                  <a:pt x="5277" y="3787"/>
                  <a:pt x="20826" y="3787"/>
                </a:cubicBezTo>
                <a:cubicBezTo>
                  <a:pt x="20994" y="3787"/>
                  <a:pt x="21246" y="3877"/>
                  <a:pt x="21330" y="4056"/>
                </a:cubicBezTo>
                <a:cubicBezTo>
                  <a:pt x="21498" y="4325"/>
                  <a:pt x="21498" y="4504"/>
                  <a:pt x="21414" y="4773"/>
                </a:cubicBezTo>
                <a:cubicBezTo>
                  <a:pt x="21414" y="4773"/>
                  <a:pt x="21414" y="4773"/>
                  <a:pt x="18556" y="14273"/>
                </a:cubicBezTo>
                <a:cubicBezTo>
                  <a:pt x="18472" y="14632"/>
                  <a:pt x="18220" y="14811"/>
                  <a:pt x="17884" y="14811"/>
                </a:cubicBezTo>
                <a:cubicBezTo>
                  <a:pt x="17884" y="14811"/>
                  <a:pt x="17884" y="14811"/>
                  <a:pt x="7798" y="14811"/>
                </a:cubicBezTo>
                <a:cubicBezTo>
                  <a:pt x="7714" y="14811"/>
                  <a:pt x="7630" y="14811"/>
                  <a:pt x="7546" y="14721"/>
                </a:cubicBezTo>
                <a:cubicBezTo>
                  <a:pt x="7546" y="14721"/>
                  <a:pt x="7546" y="14721"/>
                  <a:pt x="6874" y="16693"/>
                </a:cubicBezTo>
                <a:cubicBezTo>
                  <a:pt x="6874" y="16693"/>
                  <a:pt x="6874" y="16693"/>
                  <a:pt x="17884" y="16693"/>
                </a:cubicBezTo>
                <a:cubicBezTo>
                  <a:pt x="18220" y="16693"/>
                  <a:pt x="18472" y="16962"/>
                  <a:pt x="18472" y="17231"/>
                </a:cubicBezTo>
                <a:cubicBezTo>
                  <a:pt x="18472" y="17589"/>
                  <a:pt x="18220" y="17858"/>
                  <a:pt x="17884" y="17858"/>
                </a:cubicBezTo>
                <a:cubicBezTo>
                  <a:pt x="17884" y="17858"/>
                  <a:pt x="17884" y="17858"/>
                  <a:pt x="17296" y="17858"/>
                </a:cubicBezTo>
                <a:cubicBezTo>
                  <a:pt x="17632" y="18306"/>
                  <a:pt x="17800" y="18755"/>
                  <a:pt x="17800" y="19382"/>
                </a:cubicBezTo>
                <a:cubicBezTo>
                  <a:pt x="17800" y="20547"/>
                  <a:pt x="16875" y="21533"/>
                  <a:pt x="15699" y="21533"/>
                </a:cubicBezTo>
                <a:cubicBezTo>
                  <a:pt x="14606" y="21533"/>
                  <a:pt x="13682" y="20547"/>
                  <a:pt x="13682" y="19382"/>
                </a:cubicBezTo>
                <a:cubicBezTo>
                  <a:pt x="13682" y="18755"/>
                  <a:pt x="13850" y="18306"/>
                  <a:pt x="14186" y="17858"/>
                </a:cubicBezTo>
                <a:cubicBezTo>
                  <a:pt x="14186" y="17858"/>
                  <a:pt x="14186" y="17858"/>
                  <a:pt x="9647" y="17858"/>
                </a:cubicBezTo>
                <a:cubicBezTo>
                  <a:pt x="9984" y="18306"/>
                  <a:pt x="10236" y="18755"/>
                  <a:pt x="10236" y="19382"/>
                </a:cubicBezTo>
                <a:cubicBezTo>
                  <a:pt x="10236" y="20547"/>
                  <a:pt x="9311" y="21533"/>
                  <a:pt x="8135" y="21533"/>
                </a:cubicBezTo>
                <a:cubicBezTo>
                  <a:pt x="7042" y="21533"/>
                  <a:pt x="6033" y="20547"/>
                  <a:pt x="6033" y="19382"/>
                </a:cubicBezTo>
                <a:cubicBezTo>
                  <a:pt x="6033" y="18755"/>
                  <a:pt x="6286" y="18306"/>
                  <a:pt x="6622" y="17858"/>
                </a:cubicBezTo>
                <a:cubicBezTo>
                  <a:pt x="6622" y="17858"/>
                  <a:pt x="6622" y="17858"/>
                  <a:pt x="6033" y="17858"/>
                </a:cubicBezTo>
                <a:cubicBezTo>
                  <a:pt x="5865" y="17858"/>
                  <a:pt x="5697" y="17769"/>
                  <a:pt x="5613" y="17589"/>
                </a:cubicBezTo>
                <a:cubicBezTo>
                  <a:pt x="5529" y="17500"/>
                  <a:pt x="5445" y="17231"/>
                  <a:pt x="5529" y="17052"/>
                </a:cubicBezTo>
                <a:cubicBezTo>
                  <a:pt x="5529" y="17052"/>
                  <a:pt x="5529" y="17052"/>
                  <a:pt x="6538" y="14004"/>
                </a:cubicBezTo>
                <a:cubicBezTo>
                  <a:pt x="6622" y="13825"/>
                  <a:pt x="6790" y="13646"/>
                  <a:pt x="6958" y="13646"/>
                </a:cubicBezTo>
                <a:cubicBezTo>
                  <a:pt x="6958" y="13646"/>
                  <a:pt x="6958" y="13646"/>
                  <a:pt x="3344" y="2622"/>
                </a:cubicBezTo>
                <a:cubicBezTo>
                  <a:pt x="3344" y="2622"/>
                  <a:pt x="3344" y="2622"/>
                  <a:pt x="402" y="1367"/>
                </a:cubicBezTo>
                <a:cubicBezTo>
                  <a:pt x="66" y="1277"/>
                  <a:pt x="-102" y="829"/>
                  <a:pt x="66" y="471"/>
                </a:cubicBezTo>
                <a:cubicBezTo>
                  <a:pt x="150" y="112"/>
                  <a:pt x="570" y="-67"/>
                  <a:pt x="907" y="2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755650">
              <a:lnSpc>
                <a:spcPct val="90000"/>
              </a:lnSpc>
              <a:spcBef>
                <a:spcPts val="700"/>
              </a:spcBef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52" name="任意多边形 82"/>
          <p:cNvSpPr/>
          <p:nvPr/>
        </p:nvSpPr>
        <p:spPr>
          <a:xfrm>
            <a:off x="5958976" y="2072491"/>
            <a:ext cx="274048" cy="3073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93" y="17525"/>
                </a:moveTo>
                <a:cubicBezTo>
                  <a:pt x="14017" y="17525"/>
                  <a:pt x="13829" y="17779"/>
                  <a:pt x="13829" y="18034"/>
                </a:cubicBezTo>
                <a:cubicBezTo>
                  <a:pt x="13829" y="19647"/>
                  <a:pt x="13829" y="19647"/>
                  <a:pt x="13829" y="19647"/>
                </a:cubicBezTo>
                <a:cubicBezTo>
                  <a:pt x="13829" y="19902"/>
                  <a:pt x="14017" y="20072"/>
                  <a:pt x="14393" y="20072"/>
                </a:cubicBezTo>
                <a:cubicBezTo>
                  <a:pt x="18064" y="20072"/>
                  <a:pt x="18064" y="20072"/>
                  <a:pt x="18064" y="20072"/>
                </a:cubicBezTo>
                <a:cubicBezTo>
                  <a:pt x="18346" y="20072"/>
                  <a:pt x="18629" y="19902"/>
                  <a:pt x="18629" y="19647"/>
                </a:cubicBezTo>
                <a:lnTo>
                  <a:pt x="18629" y="18034"/>
                </a:lnTo>
                <a:cubicBezTo>
                  <a:pt x="18629" y="17779"/>
                  <a:pt x="18346" y="17525"/>
                  <a:pt x="18064" y="17525"/>
                </a:cubicBezTo>
                <a:cubicBezTo>
                  <a:pt x="14393" y="17525"/>
                  <a:pt x="14393" y="17525"/>
                  <a:pt x="14393" y="17525"/>
                </a:cubicBezTo>
                <a:close/>
                <a:moveTo>
                  <a:pt x="7295" y="12634"/>
                </a:moveTo>
                <a:cubicBezTo>
                  <a:pt x="7484" y="12634"/>
                  <a:pt x="7579" y="12634"/>
                  <a:pt x="7768" y="12634"/>
                </a:cubicBezTo>
                <a:cubicBezTo>
                  <a:pt x="7863" y="12719"/>
                  <a:pt x="7958" y="12803"/>
                  <a:pt x="8053" y="12972"/>
                </a:cubicBezTo>
                <a:cubicBezTo>
                  <a:pt x="9284" y="15933"/>
                  <a:pt x="9284" y="15933"/>
                  <a:pt x="9284" y="15933"/>
                </a:cubicBezTo>
                <a:cubicBezTo>
                  <a:pt x="9474" y="15341"/>
                  <a:pt x="9474" y="15341"/>
                  <a:pt x="9474" y="15341"/>
                </a:cubicBezTo>
                <a:cubicBezTo>
                  <a:pt x="9095" y="14495"/>
                  <a:pt x="9095" y="14495"/>
                  <a:pt x="9095" y="14495"/>
                </a:cubicBezTo>
                <a:cubicBezTo>
                  <a:pt x="9000" y="14326"/>
                  <a:pt x="9095" y="14157"/>
                  <a:pt x="9189" y="13987"/>
                </a:cubicBezTo>
                <a:cubicBezTo>
                  <a:pt x="9284" y="13903"/>
                  <a:pt x="9474" y="13818"/>
                  <a:pt x="9568" y="13818"/>
                </a:cubicBezTo>
                <a:cubicBezTo>
                  <a:pt x="12032" y="13818"/>
                  <a:pt x="12032" y="13818"/>
                  <a:pt x="12032" y="13818"/>
                </a:cubicBezTo>
                <a:cubicBezTo>
                  <a:pt x="12126" y="13818"/>
                  <a:pt x="12316" y="13903"/>
                  <a:pt x="12411" y="13987"/>
                </a:cubicBezTo>
                <a:cubicBezTo>
                  <a:pt x="12505" y="14157"/>
                  <a:pt x="12600" y="14326"/>
                  <a:pt x="12505" y="14495"/>
                </a:cubicBezTo>
                <a:cubicBezTo>
                  <a:pt x="12126" y="15341"/>
                  <a:pt x="12126" y="15341"/>
                  <a:pt x="12126" y="15341"/>
                </a:cubicBezTo>
                <a:cubicBezTo>
                  <a:pt x="12316" y="15933"/>
                  <a:pt x="12316" y="15933"/>
                  <a:pt x="12316" y="15933"/>
                </a:cubicBezTo>
                <a:cubicBezTo>
                  <a:pt x="13547" y="12972"/>
                  <a:pt x="13547" y="12972"/>
                  <a:pt x="13547" y="12972"/>
                </a:cubicBezTo>
                <a:cubicBezTo>
                  <a:pt x="13642" y="12803"/>
                  <a:pt x="13737" y="12719"/>
                  <a:pt x="13832" y="12634"/>
                </a:cubicBezTo>
                <a:cubicBezTo>
                  <a:pt x="14021" y="12634"/>
                  <a:pt x="14116" y="12634"/>
                  <a:pt x="14305" y="12634"/>
                </a:cubicBezTo>
                <a:cubicBezTo>
                  <a:pt x="19137" y="14410"/>
                  <a:pt x="19137" y="14410"/>
                  <a:pt x="19137" y="14410"/>
                </a:cubicBezTo>
                <a:cubicBezTo>
                  <a:pt x="20653" y="14918"/>
                  <a:pt x="21600" y="16187"/>
                  <a:pt x="21600" y="17625"/>
                </a:cubicBezTo>
                <a:cubicBezTo>
                  <a:pt x="21600" y="21092"/>
                  <a:pt x="21600" y="21092"/>
                  <a:pt x="21600" y="21092"/>
                </a:cubicBezTo>
                <a:cubicBezTo>
                  <a:pt x="21600" y="21346"/>
                  <a:pt x="21316" y="21600"/>
                  <a:pt x="21032" y="21600"/>
                </a:cubicBezTo>
                <a:cubicBezTo>
                  <a:pt x="568" y="21600"/>
                  <a:pt x="568" y="21600"/>
                  <a:pt x="568" y="21600"/>
                </a:cubicBezTo>
                <a:cubicBezTo>
                  <a:pt x="284" y="21600"/>
                  <a:pt x="0" y="21346"/>
                  <a:pt x="0" y="21092"/>
                </a:cubicBezTo>
                <a:cubicBezTo>
                  <a:pt x="0" y="17625"/>
                  <a:pt x="0" y="17625"/>
                  <a:pt x="0" y="17625"/>
                </a:cubicBezTo>
                <a:cubicBezTo>
                  <a:pt x="0" y="16187"/>
                  <a:pt x="947" y="14918"/>
                  <a:pt x="2463" y="14410"/>
                </a:cubicBezTo>
                <a:cubicBezTo>
                  <a:pt x="7295" y="12634"/>
                  <a:pt x="7295" y="12634"/>
                  <a:pt x="7295" y="12634"/>
                </a:cubicBezTo>
                <a:close/>
                <a:moveTo>
                  <a:pt x="11182" y="0"/>
                </a:moveTo>
                <a:cubicBezTo>
                  <a:pt x="12329" y="0"/>
                  <a:pt x="13475" y="339"/>
                  <a:pt x="14526" y="1018"/>
                </a:cubicBezTo>
                <a:cubicBezTo>
                  <a:pt x="16246" y="2205"/>
                  <a:pt x="16055" y="4664"/>
                  <a:pt x="16055" y="5087"/>
                </a:cubicBezTo>
                <a:cubicBezTo>
                  <a:pt x="16055" y="5427"/>
                  <a:pt x="16150" y="5766"/>
                  <a:pt x="16150" y="6020"/>
                </a:cubicBezTo>
                <a:cubicBezTo>
                  <a:pt x="16246" y="6105"/>
                  <a:pt x="16437" y="6190"/>
                  <a:pt x="16532" y="6444"/>
                </a:cubicBezTo>
                <a:cubicBezTo>
                  <a:pt x="16914" y="6868"/>
                  <a:pt x="16914" y="7377"/>
                  <a:pt x="16723" y="8055"/>
                </a:cubicBezTo>
                <a:cubicBezTo>
                  <a:pt x="16341" y="9412"/>
                  <a:pt x="15481" y="9666"/>
                  <a:pt x="15004" y="9751"/>
                </a:cubicBezTo>
                <a:cubicBezTo>
                  <a:pt x="14717" y="10260"/>
                  <a:pt x="14048" y="11277"/>
                  <a:pt x="13380" y="11786"/>
                </a:cubicBezTo>
                <a:cubicBezTo>
                  <a:pt x="13188" y="12040"/>
                  <a:pt x="12806" y="12210"/>
                  <a:pt x="12424" y="12380"/>
                </a:cubicBezTo>
                <a:cubicBezTo>
                  <a:pt x="11851" y="12549"/>
                  <a:pt x="11373" y="12634"/>
                  <a:pt x="10800" y="12634"/>
                </a:cubicBezTo>
                <a:cubicBezTo>
                  <a:pt x="10227" y="12634"/>
                  <a:pt x="9749" y="12549"/>
                  <a:pt x="9176" y="12380"/>
                </a:cubicBezTo>
                <a:cubicBezTo>
                  <a:pt x="8794" y="12210"/>
                  <a:pt x="8412" y="12040"/>
                  <a:pt x="8221" y="11786"/>
                </a:cubicBezTo>
                <a:cubicBezTo>
                  <a:pt x="7552" y="11277"/>
                  <a:pt x="6883" y="10260"/>
                  <a:pt x="6596" y="9751"/>
                </a:cubicBezTo>
                <a:cubicBezTo>
                  <a:pt x="6119" y="9666"/>
                  <a:pt x="5259" y="9412"/>
                  <a:pt x="4877" y="8055"/>
                </a:cubicBezTo>
                <a:cubicBezTo>
                  <a:pt x="4686" y="7377"/>
                  <a:pt x="4686" y="6868"/>
                  <a:pt x="5068" y="6444"/>
                </a:cubicBezTo>
                <a:cubicBezTo>
                  <a:pt x="5163" y="6190"/>
                  <a:pt x="5354" y="6105"/>
                  <a:pt x="5450" y="6020"/>
                </a:cubicBezTo>
                <a:cubicBezTo>
                  <a:pt x="5450" y="5851"/>
                  <a:pt x="5450" y="5681"/>
                  <a:pt x="5546" y="5511"/>
                </a:cubicBezTo>
                <a:cubicBezTo>
                  <a:pt x="5259" y="5172"/>
                  <a:pt x="4877" y="4409"/>
                  <a:pt x="5354" y="3222"/>
                </a:cubicBezTo>
                <a:cubicBezTo>
                  <a:pt x="5832" y="1950"/>
                  <a:pt x="6883" y="1781"/>
                  <a:pt x="7456" y="1781"/>
                </a:cubicBezTo>
                <a:cubicBezTo>
                  <a:pt x="7647" y="1441"/>
                  <a:pt x="8030" y="1102"/>
                  <a:pt x="8603" y="678"/>
                </a:cubicBezTo>
                <a:cubicBezTo>
                  <a:pt x="9271" y="254"/>
                  <a:pt x="10227" y="0"/>
                  <a:pt x="11182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6223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553" name="任意多边形 85"/>
          <p:cNvSpPr/>
          <p:nvPr/>
        </p:nvSpPr>
        <p:spPr>
          <a:xfrm>
            <a:off x="6770127" y="2904384"/>
            <a:ext cx="283385" cy="2801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13" h="20494" extrusionOk="0">
                <a:moveTo>
                  <a:pt x="8001" y="20134"/>
                </a:moveTo>
                <a:cubicBezTo>
                  <a:pt x="8705" y="20786"/>
                  <a:pt x="10114" y="20541"/>
                  <a:pt x="10270" y="19482"/>
                </a:cubicBezTo>
                <a:cubicBezTo>
                  <a:pt x="11209" y="12880"/>
                  <a:pt x="16062" y="7255"/>
                  <a:pt x="19662" y="2039"/>
                </a:cubicBezTo>
                <a:cubicBezTo>
                  <a:pt x="20679" y="572"/>
                  <a:pt x="18331" y="-814"/>
                  <a:pt x="17392" y="572"/>
                </a:cubicBezTo>
                <a:cubicBezTo>
                  <a:pt x="14027" y="5462"/>
                  <a:pt x="9879" y="10516"/>
                  <a:pt x="8236" y="16303"/>
                </a:cubicBezTo>
                <a:cubicBezTo>
                  <a:pt x="6357" y="14347"/>
                  <a:pt x="4479" y="12391"/>
                  <a:pt x="2366" y="10597"/>
                </a:cubicBezTo>
                <a:cubicBezTo>
                  <a:pt x="1036" y="9456"/>
                  <a:pt x="-921" y="11412"/>
                  <a:pt x="488" y="12554"/>
                </a:cubicBezTo>
                <a:cubicBezTo>
                  <a:pt x="3227" y="14836"/>
                  <a:pt x="5575" y="17526"/>
                  <a:pt x="8001" y="20134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6223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554" name="任意多边形 84"/>
          <p:cNvSpPr/>
          <p:nvPr/>
        </p:nvSpPr>
        <p:spPr>
          <a:xfrm>
            <a:off x="5942300" y="3715611"/>
            <a:ext cx="307399" cy="280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5" extrusionOk="0">
                <a:moveTo>
                  <a:pt x="8920" y="18493"/>
                </a:moveTo>
                <a:cubicBezTo>
                  <a:pt x="9090" y="18493"/>
                  <a:pt x="9259" y="18682"/>
                  <a:pt x="9259" y="18871"/>
                </a:cubicBezTo>
                <a:cubicBezTo>
                  <a:pt x="9259" y="18871"/>
                  <a:pt x="9259" y="18871"/>
                  <a:pt x="9259" y="19721"/>
                </a:cubicBezTo>
                <a:cubicBezTo>
                  <a:pt x="9259" y="19721"/>
                  <a:pt x="9259" y="19721"/>
                  <a:pt x="10954" y="20571"/>
                </a:cubicBezTo>
                <a:cubicBezTo>
                  <a:pt x="10954" y="20571"/>
                  <a:pt x="10954" y="20571"/>
                  <a:pt x="12648" y="19721"/>
                </a:cubicBezTo>
                <a:cubicBezTo>
                  <a:pt x="12648" y="19721"/>
                  <a:pt x="12648" y="19721"/>
                  <a:pt x="12648" y="18871"/>
                </a:cubicBezTo>
                <a:cubicBezTo>
                  <a:pt x="12648" y="18682"/>
                  <a:pt x="12817" y="18493"/>
                  <a:pt x="12987" y="18493"/>
                </a:cubicBezTo>
                <a:cubicBezTo>
                  <a:pt x="13241" y="18493"/>
                  <a:pt x="13410" y="18682"/>
                  <a:pt x="13410" y="18871"/>
                </a:cubicBezTo>
                <a:cubicBezTo>
                  <a:pt x="13410" y="18871"/>
                  <a:pt x="13410" y="18871"/>
                  <a:pt x="13410" y="20004"/>
                </a:cubicBezTo>
                <a:cubicBezTo>
                  <a:pt x="13410" y="20099"/>
                  <a:pt x="13326" y="20287"/>
                  <a:pt x="13156" y="20382"/>
                </a:cubicBezTo>
                <a:cubicBezTo>
                  <a:pt x="13156" y="20382"/>
                  <a:pt x="13156" y="20382"/>
                  <a:pt x="11123" y="21421"/>
                </a:cubicBezTo>
                <a:cubicBezTo>
                  <a:pt x="11038" y="21421"/>
                  <a:pt x="11038" y="21515"/>
                  <a:pt x="10954" y="21515"/>
                </a:cubicBezTo>
                <a:cubicBezTo>
                  <a:pt x="10869" y="21515"/>
                  <a:pt x="10869" y="21421"/>
                  <a:pt x="10784" y="21421"/>
                </a:cubicBezTo>
                <a:cubicBezTo>
                  <a:pt x="10784" y="21421"/>
                  <a:pt x="10784" y="21421"/>
                  <a:pt x="8751" y="20382"/>
                </a:cubicBezTo>
                <a:cubicBezTo>
                  <a:pt x="8581" y="20287"/>
                  <a:pt x="8497" y="20193"/>
                  <a:pt x="8497" y="20004"/>
                </a:cubicBezTo>
                <a:cubicBezTo>
                  <a:pt x="8497" y="20004"/>
                  <a:pt x="8497" y="20004"/>
                  <a:pt x="8497" y="18871"/>
                </a:cubicBezTo>
                <a:cubicBezTo>
                  <a:pt x="8497" y="18682"/>
                  <a:pt x="8666" y="18493"/>
                  <a:pt x="8920" y="18493"/>
                </a:cubicBezTo>
                <a:close/>
                <a:moveTo>
                  <a:pt x="8257" y="16255"/>
                </a:moveTo>
                <a:cubicBezTo>
                  <a:pt x="8172" y="16255"/>
                  <a:pt x="8087" y="16353"/>
                  <a:pt x="8087" y="16451"/>
                </a:cubicBezTo>
                <a:cubicBezTo>
                  <a:pt x="8087" y="16451"/>
                  <a:pt x="8087" y="16451"/>
                  <a:pt x="8087" y="16842"/>
                </a:cubicBezTo>
                <a:cubicBezTo>
                  <a:pt x="8087" y="16940"/>
                  <a:pt x="8172" y="17038"/>
                  <a:pt x="8257" y="17038"/>
                </a:cubicBezTo>
                <a:cubicBezTo>
                  <a:pt x="8257" y="17038"/>
                  <a:pt x="8257" y="17038"/>
                  <a:pt x="13343" y="17038"/>
                </a:cubicBezTo>
                <a:cubicBezTo>
                  <a:pt x="13428" y="17038"/>
                  <a:pt x="13513" y="16940"/>
                  <a:pt x="13513" y="16842"/>
                </a:cubicBezTo>
                <a:cubicBezTo>
                  <a:pt x="13513" y="16842"/>
                  <a:pt x="13513" y="16842"/>
                  <a:pt x="13513" y="16451"/>
                </a:cubicBezTo>
                <a:cubicBezTo>
                  <a:pt x="13513" y="16353"/>
                  <a:pt x="13428" y="16255"/>
                  <a:pt x="13343" y="16255"/>
                </a:cubicBezTo>
                <a:cubicBezTo>
                  <a:pt x="13343" y="16255"/>
                  <a:pt x="13343" y="16255"/>
                  <a:pt x="8257" y="16255"/>
                </a:cubicBezTo>
                <a:close/>
                <a:moveTo>
                  <a:pt x="8304" y="15471"/>
                </a:moveTo>
                <a:cubicBezTo>
                  <a:pt x="8304" y="15471"/>
                  <a:pt x="8304" y="15471"/>
                  <a:pt x="13398" y="15471"/>
                </a:cubicBezTo>
                <a:cubicBezTo>
                  <a:pt x="13907" y="15471"/>
                  <a:pt x="14332" y="15923"/>
                  <a:pt x="14332" y="16466"/>
                </a:cubicBezTo>
                <a:cubicBezTo>
                  <a:pt x="14332" y="16466"/>
                  <a:pt x="14332" y="16466"/>
                  <a:pt x="14332" y="16827"/>
                </a:cubicBezTo>
                <a:cubicBezTo>
                  <a:pt x="14332" y="17370"/>
                  <a:pt x="13907" y="17822"/>
                  <a:pt x="13398" y="17822"/>
                </a:cubicBezTo>
                <a:cubicBezTo>
                  <a:pt x="13398" y="17822"/>
                  <a:pt x="13398" y="17822"/>
                  <a:pt x="8304" y="17822"/>
                </a:cubicBezTo>
                <a:cubicBezTo>
                  <a:pt x="7795" y="17822"/>
                  <a:pt x="7371" y="17370"/>
                  <a:pt x="7371" y="16827"/>
                </a:cubicBezTo>
                <a:cubicBezTo>
                  <a:pt x="7371" y="16827"/>
                  <a:pt x="7371" y="16827"/>
                  <a:pt x="7371" y="16466"/>
                </a:cubicBezTo>
                <a:cubicBezTo>
                  <a:pt x="7371" y="15923"/>
                  <a:pt x="7795" y="15471"/>
                  <a:pt x="8304" y="15471"/>
                </a:cubicBezTo>
                <a:close/>
                <a:moveTo>
                  <a:pt x="17161" y="11869"/>
                </a:moveTo>
                <a:cubicBezTo>
                  <a:pt x="17161" y="11869"/>
                  <a:pt x="17161" y="11869"/>
                  <a:pt x="19707" y="13961"/>
                </a:cubicBezTo>
                <a:cubicBezTo>
                  <a:pt x="19877" y="14051"/>
                  <a:pt x="19962" y="14324"/>
                  <a:pt x="19792" y="14506"/>
                </a:cubicBezTo>
                <a:cubicBezTo>
                  <a:pt x="19707" y="14597"/>
                  <a:pt x="19623" y="14688"/>
                  <a:pt x="19453" y="14688"/>
                </a:cubicBezTo>
                <a:cubicBezTo>
                  <a:pt x="19453" y="14688"/>
                  <a:pt x="19368" y="14688"/>
                  <a:pt x="19283" y="14597"/>
                </a:cubicBezTo>
                <a:cubicBezTo>
                  <a:pt x="19283" y="14597"/>
                  <a:pt x="19283" y="14597"/>
                  <a:pt x="16736" y="12597"/>
                </a:cubicBezTo>
                <a:cubicBezTo>
                  <a:pt x="16566" y="12415"/>
                  <a:pt x="16482" y="12142"/>
                  <a:pt x="16651" y="11960"/>
                </a:cubicBezTo>
                <a:cubicBezTo>
                  <a:pt x="16736" y="11778"/>
                  <a:pt x="16991" y="11778"/>
                  <a:pt x="17161" y="11869"/>
                </a:cubicBezTo>
                <a:close/>
                <a:moveTo>
                  <a:pt x="4842" y="11739"/>
                </a:moveTo>
                <a:cubicBezTo>
                  <a:pt x="5014" y="11554"/>
                  <a:pt x="5271" y="11647"/>
                  <a:pt x="5357" y="11831"/>
                </a:cubicBezTo>
                <a:cubicBezTo>
                  <a:pt x="5528" y="12015"/>
                  <a:pt x="5442" y="12292"/>
                  <a:pt x="5271" y="12384"/>
                </a:cubicBezTo>
                <a:cubicBezTo>
                  <a:pt x="5271" y="12384"/>
                  <a:pt x="5271" y="12384"/>
                  <a:pt x="2528" y="14596"/>
                </a:cubicBezTo>
                <a:cubicBezTo>
                  <a:pt x="2443" y="14688"/>
                  <a:pt x="2357" y="14688"/>
                  <a:pt x="2271" y="14688"/>
                </a:cubicBezTo>
                <a:cubicBezTo>
                  <a:pt x="2186" y="14688"/>
                  <a:pt x="2014" y="14596"/>
                  <a:pt x="2014" y="14504"/>
                </a:cubicBezTo>
                <a:cubicBezTo>
                  <a:pt x="1843" y="14319"/>
                  <a:pt x="1928" y="14043"/>
                  <a:pt x="2100" y="13951"/>
                </a:cubicBezTo>
                <a:cubicBezTo>
                  <a:pt x="2100" y="13951"/>
                  <a:pt x="2100" y="13951"/>
                  <a:pt x="4842" y="11739"/>
                </a:cubicBezTo>
                <a:close/>
                <a:moveTo>
                  <a:pt x="18350" y="6966"/>
                </a:moveTo>
                <a:cubicBezTo>
                  <a:pt x="18350" y="6966"/>
                  <a:pt x="18350" y="6966"/>
                  <a:pt x="21267" y="6966"/>
                </a:cubicBezTo>
                <a:cubicBezTo>
                  <a:pt x="21433" y="6966"/>
                  <a:pt x="21600" y="7140"/>
                  <a:pt x="21600" y="7401"/>
                </a:cubicBezTo>
                <a:cubicBezTo>
                  <a:pt x="21600" y="7575"/>
                  <a:pt x="21433" y="7749"/>
                  <a:pt x="21267" y="7749"/>
                </a:cubicBezTo>
                <a:cubicBezTo>
                  <a:pt x="21267" y="7749"/>
                  <a:pt x="21267" y="7749"/>
                  <a:pt x="18350" y="7749"/>
                </a:cubicBezTo>
                <a:cubicBezTo>
                  <a:pt x="18184" y="7749"/>
                  <a:pt x="18017" y="7575"/>
                  <a:pt x="18017" y="7401"/>
                </a:cubicBezTo>
                <a:cubicBezTo>
                  <a:pt x="18017" y="7140"/>
                  <a:pt x="18184" y="6966"/>
                  <a:pt x="18350" y="6966"/>
                </a:cubicBezTo>
                <a:close/>
                <a:moveTo>
                  <a:pt x="344" y="6966"/>
                </a:moveTo>
                <a:cubicBezTo>
                  <a:pt x="344" y="6966"/>
                  <a:pt x="344" y="6966"/>
                  <a:pt x="3443" y="6966"/>
                </a:cubicBezTo>
                <a:cubicBezTo>
                  <a:pt x="3616" y="6966"/>
                  <a:pt x="3788" y="7140"/>
                  <a:pt x="3788" y="7401"/>
                </a:cubicBezTo>
                <a:cubicBezTo>
                  <a:pt x="3788" y="7575"/>
                  <a:pt x="3616" y="7749"/>
                  <a:pt x="3443" y="7749"/>
                </a:cubicBezTo>
                <a:cubicBezTo>
                  <a:pt x="3443" y="7749"/>
                  <a:pt x="3443" y="7749"/>
                  <a:pt x="344" y="7749"/>
                </a:cubicBezTo>
                <a:cubicBezTo>
                  <a:pt x="172" y="7749"/>
                  <a:pt x="0" y="7575"/>
                  <a:pt x="0" y="7401"/>
                </a:cubicBezTo>
                <a:cubicBezTo>
                  <a:pt x="0" y="7140"/>
                  <a:pt x="172" y="6966"/>
                  <a:pt x="344" y="6966"/>
                </a:cubicBezTo>
                <a:close/>
                <a:moveTo>
                  <a:pt x="10633" y="2601"/>
                </a:moveTo>
                <a:cubicBezTo>
                  <a:pt x="10887" y="2601"/>
                  <a:pt x="11056" y="2885"/>
                  <a:pt x="11056" y="3074"/>
                </a:cubicBezTo>
                <a:cubicBezTo>
                  <a:pt x="11056" y="3264"/>
                  <a:pt x="10887" y="3453"/>
                  <a:pt x="10633" y="3453"/>
                </a:cubicBezTo>
                <a:cubicBezTo>
                  <a:pt x="8855" y="3453"/>
                  <a:pt x="7416" y="5063"/>
                  <a:pt x="7416" y="7052"/>
                </a:cubicBezTo>
                <a:cubicBezTo>
                  <a:pt x="7416" y="7336"/>
                  <a:pt x="7247" y="7525"/>
                  <a:pt x="7077" y="7525"/>
                </a:cubicBezTo>
                <a:cubicBezTo>
                  <a:pt x="6823" y="7525"/>
                  <a:pt x="6654" y="7336"/>
                  <a:pt x="6654" y="7052"/>
                </a:cubicBezTo>
                <a:cubicBezTo>
                  <a:pt x="6654" y="4590"/>
                  <a:pt x="8432" y="2601"/>
                  <a:pt x="10633" y="2601"/>
                </a:cubicBezTo>
                <a:close/>
                <a:moveTo>
                  <a:pt x="10902" y="698"/>
                </a:moveTo>
                <a:cubicBezTo>
                  <a:pt x="14135" y="698"/>
                  <a:pt x="16686" y="3571"/>
                  <a:pt x="16686" y="7000"/>
                </a:cubicBezTo>
                <a:cubicBezTo>
                  <a:pt x="16686" y="8483"/>
                  <a:pt x="16346" y="9780"/>
                  <a:pt x="15495" y="10892"/>
                </a:cubicBezTo>
                <a:cubicBezTo>
                  <a:pt x="13879" y="13394"/>
                  <a:pt x="14305" y="14599"/>
                  <a:pt x="14305" y="14692"/>
                </a:cubicBezTo>
                <a:cubicBezTo>
                  <a:pt x="14390" y="14877"/>
                  <a:pt x="14305" y="15062"/>
                  <a:pt x="14049" y="15155"/>
                </a:cubicBezTo>
                <a:cubicBezTo>
                  <a:pt x="13879" y="15248"/>
                  <a:pt x="13709" y="15155"/>
                  <a:pt x="13624" y="14970"/>
                </a:cubicBezTo>
                <a:cubicBezTo>
                  <a:pt x="13539" y="14877"/>
                  <a:pt x="12944" y="13302"/>
                  <a:pt x="14900" y="10429"/>
                </a:cubicBezTo>
                <a:cubicBezTo>
                  <a:pt x="15581" y="9409"/>
                  <a:pt x="16006" y="8297"/>
                  <a:pt x="16006" y="7000"/>
                </a:cubicBezTo>
                <a:cubicBezTo>
                  <a:pt x="16006" y="3942"/>
                  <a:pt x="13709" y="1532"/>
                  <a:pt x="10902" y="1532"/>
                </a:cubicBezTo>
                <a:cubicBezTo>
                  <a:pt x="8095" y="1532"/>
                  <a:pt x="5799" y="3942"/>
                  <a:pt x="5799" y="7000"/>
                </a:cubicBezTo>
                <a:cubicBezTo>
                  <a:pt x="5799" y="8205"/>
                  <a:pt x="6224" y="9409"/>
                  <a:pt x="6905" y="10336"/>
                </a:cubicBezTo>
                <a:cubicBezTo>
                  <a:pt x="6905" y="10429"/>
                  <a:pt x="6905" y="10429"/>
                  <a:pt x="6905" y="10429"/>
                </a:cubicBezTo>
                <a:cubicBezTo>
                  <a:pt x="8861" y="13394"/>
                  <a:pt x="8351" y="14877"/>
                  <a:pt x="8266" y="14970"/>
                </a:cubicBezTo>
                <a:cubicBezTo>
                  <a:pt x="8181" y="15155"/>
                  <a:pt x="8010" y="15248"/>
                  <a:pt x="7925" y="15248"/>
                </a:cubicBezTo>
                <a:cubicBezTo>
                  <a:pt x="7840" y="15248"/>
                  <a:pt x="7755" y="15248"/>
                  <a:pt x="7755" y="15155"/>
                </a:cubicBezTo>
                <a:cubicBezTo>
                  <a:pt x="7585" y="15062"/>
                  <a:pt x="7500" y="14877"/>
                  <a:pt x="7585" y="14599"/>
                </a:cubicBezTo>
                <a:cubicBezTo>
                  <a:pt x="7585" y="14599"/>
                  <a:pt x="8010" y="13487"/>
                  <a:pt x="6309" y="10892"/>
                </a:cubicBezTo>
                <a:cubicBezTo>
                  <a:pt x="5459" y="9780"/>
                  <a:pt x="5118" y="8483"/>
                  <a:pt x="5118" y="7000"/>
                </a:cubicBezTo>
                <a:cubicBezTo>
                  <a:pt x="5118" y="3571"/>
                  <a:pt x="7670" y="698"/>
                  <a:pt x="10902" y="698"/>
                </a:cubicBezTo>
                <a:close/>
                <a:moveTo>
                  <a:pt x="2522" y="105"/>
                </a:moveTo>
                <a:cubicBezTo>
                  <a:pt x="2522" y="105"/>
                  <a:pt x="2522" y="105"/>
                  <a:pt x="5153" y="2194"/>
                </a:cubicBezTo>
                <a:cubicBezTo>
                  <a:pt x="5323" y="2384"/>
                  <a:pt x="5323" y="2669"/>
                  <a:pt x="5238" y="2859"/>
                </a:cubicBezTo>
                <a:cubicBezTo>
                  <a:pt x="5153" y="2954"/>
                  <a:pt x="5069" y="3049"/>
                  <a:pt x="4899" y="3049"/>
                </a:cubicBezTo>
                <a:cubicBezTo>
                  <a:pt x="4814" y="3049"/>
                  <a:pt x="4729" y="2954"/>
                  <a:pt x="4644" y="2954"/>
                </a:cubicBezTo>
                <a:lnTo>
                  <a:pt x="2097" y="770"/>
                </a:lnTo>
                <a:cubicBezTo>
                  <a:pt x="1928" y="580"/>
                  <a:pt x="1843" y="390"/>
                  <a:pt x="2012" y="200"/>
                </a:cubicBezTo>
                <a:cubicBezTo>
                  <a:pt x="2097" y="10"/>
                  <a:pt x="2352" y="-85"/>
                  <a:pt x="2522" y="105"/>
                </a:cubicBezTo>
                <a:close/>
                <a:moveTo>
                  <a:pt x="19286" y="103"/>
                </a:moveTo>
                <a:cubicBezTo>
                  <a:pt x="19455" y="-85"/>
                  <a:pt x="19709" y="9"/>
                  <a:pt x="19793" y="197"/>
                </a:cubicBezTo>
                <a:cubicBezTo>
                  <a:pt x="19962" y="384"/>
                  <a:pt x="19878" y="572"/>
                  <a:pt x="19709" y="760"/>
                </a:cubicBezTo>
                <a:cubicBezTo>
                  <a:pt x="19709" y="760"/>
                  <a:pt x="19709" y="760"/>
                  <a:pt x="17260" y="2731"/>
                </a:cubicBezTo>
                <a:cubicBezTo>
                  <a:pt x="17175" y="2825"/>
                  <a:pt x="17091" y="2825"/>
                  <a:pt x="17091" y="2825"/>
                </a:cubicBezTo>
                <a:cubicBezTo>
                  <a:pt x="16922" y="2825"/>
                  <a:pt x="16837" y="2731"/>
                  <a:pt x="16753" y="2637"/>
                </a:cubicBezTo>
                <a:cubicBezTo>
                  <a:pt x="16584" y="2449"/>
                  <a:pt x="16668" y="2168"/>
                  <a:pt x="16837" y="2074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6223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555" name="任意多边形 83"/>
          <p:cNvSpPr/>
          <p:nvPr/>
        </p:nvSpPr>
        <p:spPr>
          <a:xfrm>
            <a:off x="5127575" y="2891981"/>
            <a:ext cx="307399" cy="297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5" h="21545" extrusionOk="0">
                <a:moveTo>
                  <a:pt x="3911" y="13036"/>
                </a:moveTo>
                <a:cubicBezTo>
                  <a:pt x="3911" y="13036"/>
                  <a:pt x="3911" y="13036"/>
                  <a:pt x="6732" y="13036"/>
                </a:cubicBezTo>
                <a:cubicBezTo>
                  <a:pt x="6817" y="13036"/>
                  <a:pt x="6817" y="13036"/>
                  <a:pt x="6902" y="13036"/>
                </a:cubicBezTo>
                <a:cubicBezTo>
                  <a:pt x="7244" y="13036"/>
                  <a:pt x="7586" y="13403"/>
                  <a:pt x="7586" y="13863"/>
                </a:cubicBezTo>
                <a:cubicBezTo>
                  <a:pt x="7586" y="13954"/>
                  <a:pt x="7586" y="14046"/>
                  <a:pt x="7501" y="14138"/>
                </a:cubicBezTo>
                <a:cubicBezTo>
                  <a:pt x="7415" y="14506"/>
                  <a:pt x="7159" y="14781"/>
                  <a:pt x="6732" y="14781"/>
                </a:cubicBezTo>
                <a:cubicBezTo>
                  <a:pt x="6732" y="14781"/>
                  <a:pt x="6732" y="14781"/>
                  <a:pt x="3911" y="14781"/>
                </a:cubicBezTo>
                <a:cubicBezTo>
                  <a:pt x="3398" y="14781"/>
                  <a:pt x="3056" y="14414"/>
                  <a:pt x="3056" y="13863"/>
                </a:cubicBezTo>
                <a:cubicBezTo>
                  <a:pt x="3056" y="13403"/>
                  <a:pt x="3398" y="13036"/>
                  <a:pt x="3911" y="13036"/>
                </a:cubicBezTo>
                <a:close/>
                <a:moveTo>
                  <a:pt x="9904" y="11400"/>
                </a:moveTo>
                <a:lnTo>
                  <a:pt x="9483" y="12818"/>
                </a:lnTo>
                <a:lnTo>
                  <a:pt x="10221" y="13472"/>
                </a:lnTo>
                <a:lnTo>
                  <a:pt x="11485" y="12927"/>
                </a:lnTo>
                <a:close/>
                <a:moveTo>
                  <a:pt x="9636" y="10418"/>
                </a:moveTo>
                <a:cubicBezTo>
                  <a:pt x="9636" y="10418"/>
                  <a:pt x="9636" y="10418"/>
                  <a:pt x="12433" y="13064"/>
                </a:cubicBezTo>
                <a:cubicBezTo>
                  <a:pt x="12433" y="13064"/>
                  <a:pt x="12433" y="13064"/>
                  <a:pt x="9213" y="14475"/>
                </a:cubicBezTo>
                <a:cubicBezTo>
                  <a:pt x="9043" y="14563"/>
                  <a:pt x="8874" y="14563"/>
                  <a:pt x="8704" y="14475"/>
                </a:cubicBezTo>
                <a:cubicBezTo>
                  <a:pt x="8619" y="14299"/>
                  <a:pt x="8535" y="14122"/>
                  <a:pt x="8619" y="13946"/>
                </a:cubicBezTo>
                <a:cubicBezTo>
                  <a:pt x="8619" y="13946"/>
                  <a:pt x="8619" y="13946"/>
                  <a:pt x="9636" y="10418"/>
                </a:cubicBezTo>
                <a:close/>
                <a:moveTo>
                  <a:pt x="3915" y="10090"/>
                </a:moveTo>
                <a:cubicBezTo>
                  <a:pt x="3915" y="10090"/>
                  <a:pt x="3915" y="10090"/>
                  <a:pt x="8640" y="10090"/>
                </a:cubicBezTo>
                <a:cubicBezTo>
                  <a:pt x="8640" y="10183"/>
                  <a:pt x="8640" y="10183"/>
                  <a:pt x="8640" y="10183"/>
                </a:cubicBezTo>
                <a:lnTo>
                  <a:pt x="8125" y="11945"/>
                </a:lnTo>
                <a:cubicBezTo>
                  <a:pt x="8125" y="11945"/>
                  <a:pt x="8125" y="11945"/>
                  <a:pt x="3915" y="11945"/>
                </a:cubicBezTo>
                <a:cubicBezTo>
                  <a:pt x="3399" y="11945"/>
                  <a:pt x="3056" y="11481"/>
                  <a:pt x="3056" y="11018"/>
                </a:cubicBezTo>
                <a:cubicBezTo>
                  <a:pt x="3056" y="10554"/>
                  <a:pt x="3399" y="10090"/>
                  <a:pt x="3915" y="10090"/>
                </a:cubicBezTo>
                <a:close/>
                <a:moveTo>
                  <a:pt x="3917" y="7254"/>
                </a:moveTo>
                <a:lnTo>
                  <a:pt x="11063" y="7254"/>
                </a:lnTo>
                <a:cubicBezTo>
                  <a:pt x="11063" y="7254"/>
                  <a:pt x="11063" y="7254"/>
                  <a:pt x="9600" y="9000"/>
                </a:cubicBezTo>
                <a:cubicBezTo>
                  <a:pt x="9600" y="9000"/>
                  <a:pt x="9600" y="9000"/>
                  <a:pt x="3917" y="9000"/>
                </a:cubicBezTo>
                <a:cubicBezTo>
                  <a:pt x="3400" y="9000"/>
                  <a:pt x="3056" y="8632"/>
                  <a:pt x="3056" y="8173"/>
                </a:cubicBezTo>
                <a:cubicBezTo>
                  <a:pt x="3056" y="7622"/>
                  <a:pt x="3400" y="7254"/>
                  <a:pt x="3917" y="7254"/>
                </a:cubicBezTo>
                <a:close/>
                <a:moveTo>
                  <a:pt x="15059" y="5618"/>
                </a:moveTo>
                <a:cubicBezTo>
                  <a:pt x="14973" y="5618"/>
                  <a:pt x="14887" y="5706"/>
                  <a:pt x="14887" y="5706"/>
                </a:cubicBezTo>
                <a:cubicBezTo>
                  <a:pt x="14887" y="5706"/>
                  <a:pt x="14887" y="5706"/>
                  <a:pt x="11360" y="9689"/>
                </a:cubicBezTo>
                <a:cubicBezTo>
                  <a:pt x="11274" y="9778"/>
                  <a:pt x="11274" y="9955"/>
                  <a:pt x="11446" y="10043"/>
                </a:cubicBezTo>
                <a:cubicBezTo>
                  <a:pt x="11446" y="10043"/>
                  <a:pt x="11446" y="10043"/>
                  <a:pt x="11618" y="10220"/>
                </a:cubicBezTo>
                <a:cubicBezTo>
                  <a:pt x="11618" y="10220"/>
                  <a:pt x="11704" y="10309"/>
                  <a:pt x="11790" y="10309"/>
                </a:cubicBezTo>
                <a:cubicBezTo>
                  <a:pt x="11790" y="10309"/>
                  <a:pt x="11876" y="10220"/>
                  <a:pt x="11962" y="10220"/>
                </a:cubicBezTo>
                <a:cubicBezTo>
                  <a:pt x="11962" y="10220"/>
                  <a:pt x="11962" y="10220"/>
                  <a:pt x="15403" y="6237"/>
                </a:cubicBezTo>
                <a:cubicBezTo>
                  <a:pt x="15489" y="6149"/>
                  <a:pt x="15489" y="5972"/>
                  <a:pt x="15403" y="5883"/>
                </a:cubicBezTo>
                <a:cubicBezTo>
                  <a:pt x="15403" y="5883"/>
                  <a:pt x="15403" y="5883"/>
                  <a:pt x="15231" y="5706"/>
                </a:cubicBezTo>
                <a:cubicBezTo>
                  <a:pt x="15145" y="5618"/>
                  <a:pt x="15059" y="5618"/>
                  <a:pt x="15059" y="5618"/>
                </a:cubicBezTo>
                <a:close/>
                <a:moveTo>
                  <a:pt x="16411" y="4281"/>
                </a:moveTo>
                <a:cubicBezTo>
                  <a:pt x="16253" y="4200"/>
                  <a:pt x="16174" y="4281"/>
                  <a:pt x="16095" y="4363"/>
                </a:cubicBezTo>
                <a:cubicBezTo>
                  <a:pt x="16095" y="4363"/>
                  <a:pt x="16095" y="4363"/>
                  <a:pt x="15779" y="4690"/>
                </a:cubicBezTo>
                <a:cubicBezTo>
                  <a:pt x="15779" y="4690"/>
                  <a:pt x="15700" y="4772"/>
                  <a:pt x="15700" y="4854"/>
                </a:cubicBezTo>
                <a:cubicBezTo>
                  <a:pt x="15700" y="4854"/>
                  <a:pt x="15779" y="4936"/>
                  <a:pt x="15779" y="5018"/>
                </a:cubicBezTo>
                <a:cubicBezTo>
                  <a:pt x="15779" y="5018"/>
                  <a:pt x="15779" y="5018"/>
                  <a:pt x="15937" y="5100"/>
                </a:cubicBezTo>
                <a:cubicBezTo>
                  <a:pt x="16016" y="5181"/>
                  <a:pt x="16095" y="5181"/>
                  <a:pt x="16095" y="5181"/>
                </a:cubicBezTo>
                <a:cubicBezTo>
                  <a:pt x="16174" y="5181"/>
                  <a:pt x="16174" y="5181"/>
                  <a:pt x="16253" y="5181"/>
                </a:cubicBezTo>
                <a:cubicBezTo>
                  <a:pt x="16253" y="5100"/>
                  <a:pt x="16253" y="5100"/>
                  <a:pt x="16253" y="5100"/>
                </a:cubicBezTo>
                <a:cubicBezTo>
                  <a:pt x="16253" y="5100"/>
                  <a:pt x="16253" y="5100"/>
                  <a:pt x="16569" y="4772"/>
                </a:cubicBezTo>
                <a:cubicBezTo>
                  <a:pt x="16648" y="4690"/>
                  <a:pt x="16648" y="4527"/>
                  <a:pt x="16569" y="4445"/>
                </a:cubicBezTo>
                <a:cubicBezTo>
                  <a:pt x="16569" y="4445"/>
                  <a:pt x="16569" y="4445"/>
                  <a:pt x="16411" y="4281"/>
                </a:cubicBezTo>
                <a:close/>
                <a:moveTo>
                  <a:pt x="1636" y="3327"/>
                </a:moveTo>
                <a:cubicBezTo>
                  <a:pt x="1636" y="3327"/>
                  <a:pt x="1636" y="3327"/>
                  <a:pt x="13345" y="3327"/>
                </a:cubicBezTo>
                <a:cubicBezTo>
                  <a:pt x="13690" y="3327"/>
                  <a:pt x="13948" y="3416"/>
                  <a:pt x="14206" y="3593"/>
                </a:cubicBezTo>
                <a:cubicBezTo>
                  <a:pt x="14206" y="3593"/>
                  <a:pt x="14206" y="3593"/>
                  <a:pt x="12829" y="5282"/>
                </a:cubicBezTo>
                <a:cubicBezTo>
                  <a:pt x="12570" y="5104"/>
                  <a:pt x="12312" y="5015"/>
                  <a:pt x="12054" y="5015"/>
                </a:cubicBezTo>
                <a:cubicBezTo>
                  <a:pt x="12054" y="5015"/>
                  <a:pt x="12054" y="5015"/>
                  <a:pt x="3013" y="5015"/>
                </a:cubicBezTo>
                <a:cubicBezTo>
                  <a:pt x="2239" y="5015"/>
                  <a:pt x="1636" y="5637"/>
                  <a:pt x="1636" y="6437"/>
                </a:cubicBezTo>
                <a:cubicBezTo>
                  <a:pt x="1636" y="6437"/>
                  <a:pt x="1636" y="6437"/>
                  <a:pt x="1636" y="18435"/>
                </a:cubicBezTo>
                <a:cubicBezTo>
                  <a:pt x="1636" y="19146"/>
                  <a:pt x="2239" y="19768"/>
                  <a:pt x="3013" y="19768"/>
                </a:cubicBezTo>
                <a:cubicBezTo>
                  <a:pt x="3013" y="19768"/>
                  <a:pt x="3013" y="19768"/>
                  <a:pt x="12054" y="19768"/>
                </a:cubicBezTo>
                <a:cubicBezTo>
                  <a:pt x="12829" y="19768"/>
                  <a:pt x="13431" y="19146"/>
                  <a:pt x="13431" y="18435"/>
                </a:cubicBezTo>
                <a:cubicBezTo>
                  <a:pt x="13431" y="18435"/>
                  <a:pt x="13431" y="18435"/>
                  <a:pt x="13431" y="13902"/>
                </a:cubicBezTo>
                <a:cubicBezTo>
                  <a:pt x="13431" y="13902"/>
                  <a:pt x="13431" y="13813"/>
                  <a:pt x="13518" y="13813"/>
                </a:cubicBezTo>
                <a:cubicBezTo>
                  <a:pt x="13518" y="13724"/>
                  <a:pt x="13604" y="13724"/>
                  <a:pt x="13690" y="13636"/>
                </a:cubicBezTo>
                <a:cubicBezTo>
                  <a:pt x="13690" y="13636"/>
                  <a:pt x="13690" y="13636"/>
                  <a:pt x="15067" y="12036"/>
                </a:cubicBezTo>
                <a:cubicBezTo>
                  <a:pt x="15067" y="12036"/>
                  <a:pt x="15067" y="12036"/>
                  <a:pt x="15067" y="19768"/>
                </a:cubicBezTo>
                <a:cubicBezTo>
                  <a:pt x="15067" y="20745"/>
                  <a:pt x="14292" y="21545"/>
                  <a:pt x="13345" y="21545"/>
                </a:cubicBezTo>
                <a:cubicBezTo>
                  <a:pt x="13345" y="21545"/>
                  <a:pt x="13345" y="21545"/>
                  <a:pt x="1722" y="21545"/>
                </a:cubicBezTo>
                <a:cubicBezTo>
                  <a:pt x="775" y="21545"/>
                  <a:pt x="0" y="20745"/>
                  <a:pt x="0" y="19768"/>
                </a:cubicBezTo>
                <a:cubicBezTo>
                  <a:pt x="0" y="19768"/>
                  <a:pt x="0" y="19768"/>
                  <a:pt x="0" y="5015"/>
                </a:cubicBezTo>
                <a:cubicBezTo>
                  <a:pt x="0" y="4127"/>
                  <a:pt x="689" y="3327"/>
                  <a:pt x="1636" y="3327"/>
                </a:cubicBezTo>
                <a:close/>
                <a:moveTo>
                  <a:pt x="16121" y="2890"/>
                </a:moveTo>
                <a:lnTo>
                  <a:pt x="18966" y="5618"/>
                </a:lnTo>
                <a:lnTo>
                  <a:pt x="18544" y="6163"/>
                </a:lnTo>
                <a:lnTo>
                  <a:pt x="13276" y="12272"/>
                </a:lnTo>
                <a:lnTo>
                  <a:pt x="12855" y="12709"/>
                </a:lnTo>
                <a:lnTo>
                  <a:pt x="10010" y="10090"/>
                </a:lnTo>
                <a:lnTo>
                  <a:pt x="10326" y="9545"/>
                </a:lnTo>
                <a:lnTo>
                  <a:pt x="15700" y="3327"/>
                </a:lnTo>
                <a:close/>
                <a:moveTo>
                  <a:pt x="17069" y="1800"/>
                </a:moveTo>
                <a:lnTo>
                  <a:pt x="20019" y="4418"/>
                </a:lnTo>
                <a:lnTo>
                  <a:pt x="19598" y="4963"/>
                </a:lnTo>
                <a:lnTo>
                  <a:pt x="19282" y="5181"/>
                </a:lnTo>
                <a:lnTo>
                  <a:pt x="16437" y="2563"/>
                </a:lnTo>
                <a:lnTo>
                  <a:pt x="16648" y="2345"/>
                </a:lnTo>
                <a:close/>
                <a:moveTo>
                  <a:pt x="18966" y="818"/>
                </a:moveTo>
                <a:lnTo>
                  <a:pt x="18544" y="1363"/>
                </a:lnTo>
                <a:lnTo>
                  <a:pt x="20230" y="3000"/>
                </a:lnTo>
                <a:lnTo>
                  <a:pt x="20757" y="2454"/>
                </a:lnTo>
                <a:close/>
                <a:moveTo>
                  <a:pt x="18934" y="36"/>
                </a:moveTo>
                <a:cubicBezTo>
                  <a:pt x="19192" y="-55"/>
                  <a:pt x="19364" y="36"/>
                  <a:pt x="19536" y="217"/>
                </a:cubicBezTo>
                <a:cubicBezTo>
                  <a:pt x="19536" y="217"/>
                  <a:pt x="19536" y="217"/>
                  <a:pt x="21170" y="1755"/>
                </a:cubicBezTo>
                <a:cubicBezTo>
                  <a:pt x="21514" y="2118"/>
                  <a:pt x="21600" y="2661"/>
                  <a:pt x="21256" y="3023"/>
                </a:cubicBezTo>
                <a:cubicBezTo>
                  <a:pt x="21256" y="3023"/>
                  <a:pt x="21256" y="3023"/>
                  <a:pt x="20310" y="4200"/>
                </a:cubicBezTo>
                <a:cubicBezTo>
                  <a:pt x="20310" y="4200"/>
                  <a:pt x="20310" y="4200"/>
                  <a:pt x="17385" y="1393"/>
                </a:cubicBezTo>
                <a:cubicBezTo>
                  <a:pt x="17385" y="1393"/>
                  <a:pt x="17385" y="1393"/>
                  <a:pt x="18332" y="307"/>
                </a:cubicBezTo>
                <a:cubicBezTo>
                  <a:pt x="18504" y="126"/>
                  <a:pt x="18676" y="36"/>
                  <a:pt x="18934" y="3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6223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556" name="任意多边形 86"/>
          <p:cNvSpPr/>
          <p:nvPr/>
        </p:nvSpPr>
        <p:spPr>
          <a:xfrm>
            <a:off x="9196660" y="2086219"/>
            <a:ext cx="330109" cy="326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61" y="13382"/>
                </a:moveTo>
                <a:cubicBezTo>
                  <a:pt x="15108" y="13382"/>
                  <a:pt x="14455" y="13616"/>
                  <a:pt x="13949" y="14084"/>
                </a:cubicBezTo>
                <a:cubicBezTo>
                  <a:pt x="13022" y="15105"/>
                  <a:pt x="13022" y="16721"/>
                  <a:pt x="13949" y="17742"/>
                </a:cubicBezTo>
                <a:cubicBezTo>
                  <a:pt x="14960" y="18678"/>
                  <a:pt x="16561" y="18678"/>
                  <a:pt x="17573" y="17742"/>
                </a:cubicBezTo>
                <a:cubicBezTo>
                  <a:pt x="18500" y="16721"/>
                  <a:pt x="18500" y="15105"/>
                  <a:pt x="17573" y="14084"/>
                </a:cubicBezTo>
                <a:cubicBezTo>
                  <a:pt x="17067" y="13616"/>
                  <a:pt x="16414" y="13382"/>
                  <a:pt x="15761" y="13382"/>
                </a:cubicBezTo>
                <a:close/>
                <a:moveTo>
                  <a:pt x="5581" y="13196"/>
                </a:moveTo>
                <a:cubicBezTo>
                  <a:pt x="6648" y="13196"/>
                  <a:pt x="7716" y="13348"/>
                  <a:pt x="8888" y="13652"/>
                </a:cubicBezTo>
                <a:cubicBezTo>
                  <a:pt x="8888" y="13652"/>
                  <a:pt x="8888" y="13652"/>
                  <a:pt x="8637" y="14609"/>
                </a:cubicBezTo>
                <a:cubicBezTo>
                  <a:pt x="6460" y="13913"/>
                  <a:pt x="4702" y="13913"/>
                  <a:pt x="2525" y="14609"/>
                </a:cubicBezTo>
                <a:cubicBezTo>
                  <a:pt x="2525" y="14609"/>
                  <a:pt x="2525" y="14609"/>
                  <a:pt x="2274" y="13652"/>
                </a:cubicBezTo>
                <a:cubicBezTo>
                  <a:pt x="3446" y="13348"/>
                  <a:pt x="4513" y="13196"/>
                  <a:pt x="5581" y="13196"/>
                </a:cubicBezTo>
                <a:close/>
                <a:moveTo>
                  <a:pt x="5601" y="9878"/>
                </a:moveTo>
                <a:cubicBezTo>
                  <a:pt x="6655" y="9878"/>
                  <a:pt x="7719" y="10052"/>
                  <a:pt x="8888" y="10400"/>
                </a:cubicBezTo>
                <a:cubicBezTo>
                  <a:pt x="8888" y="10400"/>
                  <a:pt x="8888" y="10400"/>
                  <a:pt x="8638" y="11270"/>
                </a:cubicBezTo>
                <a:cubicBezTo>
                  <a:pt x="6467" y="10661"/>
                  <a:pt x="4714" y="10661"/>
                  <a:pt x="2544" y="11270"/>
                </a:cubicBezTo>
                <a:cubicBezTo>
                  <a:pt x="2544" y="11270"/>
                  <a:pt x="2544" y="11270"/>
                  <a:pt x="2377" y="10400"/>
                </a:cubicBezTo>
                <a:cubicBezTo>
                  <a:pt x="3504" y="10052"/>
                  <a:pt x="4547" y="9878"/>
                  <a:pt x="5601" y="9878"/>
                </a:cubicBezTo>
                <a:close/>
                <a:moveTo>
                  <a:pt x="15864" y="9776"/>
                </a:moveTo>
                <a:cubicBezTo>
                  <a:pt x="16948" y="9776"/>
                  <a:pt x="18032" y="9952"/>
                  <a:pt x="19223" y="10303"/>
                </a:cubicBezTo>
                <a:cubicBezTo>
                  <a:pt x="19223" y="10303"/>
                  <a:pt x="19223" y="10303"/>
                  <a:pt x="19053" y="11270"/>
                </a:cubicBezTo>
                <a:cubicBezTo>
                  <a:pt x="16757" y="10654"/>
                  <a:pt x="15056" y="10654"/>
                  <a:pt x="12845" y="11270"/>
                </a:cubicBezTo>
                <a:cubicBezTo>
                  <a:pt x="12845" y="11270"/>
                  <a:pt x="12845" y="11270"/>
                  <a:pt x="12505" y="10303"/>
                </a:cubicBezTo>
                <a:cubicBezTo>
                  <a:pt x="13696" y="9952"/>
                  <a:pt x="14780" y="9776"/>
                  <a:pt x="15864" y="9776"/>
                </a:cubicBezTo>
                <a:close/>
                <a:moveTo>
                  <a:pt x="5601" y="6539"/>
                </a:moveTo>
                <a:cubicBezTo>
                  <a:pt x="6655" y="6539"/>
                  <a:pt x="7719" y="6713"/>
                  <a:pt x="8888" y="7061"/>
                </a:cubicBezTo>
                <a:cubicBezTo>
                  <a:pt x="8888" y="7061"/>
                  <a:pt x="8888" y="7061"/>
                  <a:pt x="8638" y="7930"/>
                </a:cubicBezTo>
                <a:cubicBezTo>
                  <a:pt x="6467" y="7322"/>
                  <a:pt x="4714" y="7322"/>
                  <a:pt x="2544" y="7930"/>
                </a:cubicBezTo>
                <a:cubicBezTo>
                  <a:pt x="2544" y="7930"/>
                  <a:pt x="2544" y="7930"/>
                  <a:pt x="2377" y="7061"/>
                </a:cubicBezTo>
                <a:cubicBezTo>
                  <a:pt x="3504" y="6713"/>
                  <a:pt x="4547" y="6539"/>
                  <a:pt x="5601" y="6539"/>
                </a:cubicBezTo>
                <a:close/>
                <a:moveTo>
                  <a:pt x="15864" y="6517"/>
                </a:moveTo>
                <a:cubicBezTo>
                  <a:pt x="16948" y="6517"/>
                  <a:pt x="18032" y="6670"/>
                  <a:pt x="19223" y="6974"/>
                </a:cubicBezTo>
                <a:cubicBezTo>
                  <a:pt x="19223" y="6974"/>
                  <a:pt x="19223" y="6974"/>
                  <a:pt x="19053" y="7930"/>
                </a:cubicBezTo>
                <a:cubicBezTo>
                  <a:pt x="16757" y="7322"/>
                  <a:pt x="15056" y="7322"/>
                  <a:pt x="12760" y="7930"/>
                </a:cubicBezTo>
                <a:cubicBezTo>
                  <a:pt x="12760" y="7930"/>
                  <a:pt x="12760" y="7930"/>
                  <a:pt x="12505" y="6974"/>
                </a:cubicBezTo>
                <a:cubicBezTo>
                  <a:pt x="13696" y="6670"/>
                  <a:pt x="14780" y="6517"/>
                  <a:pt x="15864" y="6517"/>
                </a:cubicBezTo>
                <a:close/>
                <a:moveTo>
                  <a:pt x="15864" y="3202"/>
                </a:moveTo>
                <a:cubicBezTo>
                  <a:pt x="16948" y="3202"/>
                  <a:pt x="18032" y="3378"/>
                  <a:pt x="19223" y="3729"/>
                </a:cubicBezTo>
                <a:cubicBezTo>
                  <a:pt x="19223" y="3729"/>
                  <a:pt x="19223" y="3729"/>
                  <a:pt x="19053" y="4696"/>
                </a:cubicBezTo>
                <a:cubicBezTo>
                  <a:pt x="16757" y="3993"/>
                  <a:pt x="15056" y="3993"/>
                  <a:pt x="12845" y="4696"/>
                </a:cubicBezTo>
                <a:cubicBezTo>
                  <a:pt x="12845" y="4696"/>
                  <a:pt x="12845" y="4696"/>
                  <a:pt x="12505" y="3729"/>
                </a:cubicBezTo>
                <a:cubicBezTo>
                  <a:pt x="13696" y="3378"/>
                  <a:pt x="14780" y="3202"/>
                  <a:pt x="15864" y="3202"/>
                </a:cubicBezTo>
                <a:close/>
                <a:moveTo>
                  <a:pt x="5581" y="3200"/>
                </a:moveTo>
                <a:cubicBezTo>
                  <a:pt x="6648" y="3200"/>
                  <a:pt x="7716" y="3374"/>
                  <a:pt x="8888" y="3722"/>
                </a:cubicBezTo>
                <a:cubicBezTo>
                  <a:pt x="8888" y="3722"/>
                  <a:pt x="8888" y="3722"/>
                  <a:pt x="8637" y="4591"/>
                </a:cubicBezTo>
                <a:cubicBezTo>
                  <a:pt x="6460" y="3983"/>
                  <a:pt x="4702" y="3983"/>
                  <a:pt x="2525" y="4591"/>
                </a:cubicBezTo>
                <a:lnTo>
                  <a:pt x="2274" y="3722"/>
                </a:lnTo>
                <a:cubicBezTo>
                  <a:pt x="3446" y="3374"/>
                  <a:pt x="4513" y="3200"/>
                  <a:pt x="5581" y="3200"/>
                </a:cubicBezTo>
                <a:close/>
                <a:moveTo>
                  <a:pt x="16001" y="835"/>
                </a:moveTo>
                <a:cubicBezTo>
                  <a:pt x="14642" y="835"/>
                  <a:pt x="13114" y="1090"/>
                  <a:pt x="11162" y="1855"/>
                </a:cubicBezTo>
                <a:cubicBezTo>
                  <a:pt x="11162" y="1855"/>
                  <a:pt x="11162" y="1855"/>
                  <a:pt x="11162" y="17322"/>
                </a:cubicBezTo>
                <a:cubicBezTo>
                  <a:pt x="11501" y="17237"/>
                  <a:pt x="12096" y="17067"/>
                  <a:pt x="12520" y="16897"/>
                </a:cubicBezTo>
                <a:cubicBezTo>
                  <a:pt x="12096" y="15707"/>
                  <a:pt x="12435" y="14432"/>
                  <a:pt x="13369" y="13497"/>
                </a:cubicBezTo>
                <a:cubicBezTo>
                  <a:pt x="14727" y="12138"/>
                  <a:pt x="16850" y="12138"/>
                  <a:pt x="18208" y="13497"/>
                </a:cubicBezTo>
                <a:cubicBezTo>
                  <a:pt x="19142" y="14347"/>
                  <a:pt x="19481" y="15707"/>
                  <a:pt x="19142" y="16897"/>
                </a:cubicBezTo>
                <a:cubicBezTo>
                  <a:pt x="19651" y="16982"/>
                  <a:pt x="20330" y="17237"/>
                  <a:pt x="20670" y="17322"/>
                </a:cubicBezTo>
                <a:lnTo>
                  <a:pt x="20670" y="1855"/>
                </a:lnTo>
                <a:cubicBezTo>
                  <a:pt x="18802" y="1175"/>
                  <a:pt x="17359" y="835"/>
                  <a:pt x="16001" y="835"/>
                </a:cubicBezTo>
                <a:close/>
                <a:moveTo>
                  <a:pt x="5529" y="835"/>
                </a:moveTo>
                <a:cubicBezTo>
                  <a:pt x="4102" y="835"/>
                  <a:pt x="2758" y="1175"/>
                  <a:pt x="827" y="1855"/>
                </a:cubicBezTo>
                <a:cubicBezTo>
                  <a:pt x="827" y="1855"/>
                  <a:pt x="827" y="1855"/>
                  <a:pt x="827" y="17322"/>
                </a:cubicBezTo>
                <a:cubicBezTo>
                  <a:pt x="2674" y="16727"/>
                  <a:pt x="4102" y="16387"/>
                  <a:pt x="5529" y="16387"/>
                </a:cubicBezTo>
                <a:cubicBezTo>
                  <a:pt x="6957" y="16387"/>
                  <a:pt x="8384" y="16727"/>
                  <a:pt x="10232" y="17322"/>
                </a:cubicBezTo>
                <a:lnTo>
                  <a:pt x="10232" y="1855"/>
                </a:lnTo>
                <a:cubicBezTo>
                  <a:pt x="8384" y="1175"/>
                  <a:pt x="6957" y="835"/>
                  <a:pt x="5529" y="835"/>
                </a:cubicBezTo>
                <a:close/>
                <a:moveTo>
                  <a:pt x="5653" y="0"/>
                </a:moveTo>
                <a:cubicBezTo>
                  <a:pt x="7172" y="0"/>
                  <a:pt x="8691" y="340"/>
                  <a:pt x="10800" y="1020"/>
                </a:cubicBezTo>
                <a:cubicBezTo>
                  <a:pt x="12909" y="340"/>
                  <a:pt x="14428" y="0"/>
                  <a:pt x="15947" y="0"/>
                </a:cubicBezTo>
                <a:cubicBezTo>
                  <a:pt x="17550" y="0"/>
                  <a:pt x="19153" y="340"/>
                  <a:pt x="21263" y="1106"/>
                </a:cubicBezTo>
                <a:cubicBezTo>
                  <a:pt x="21431" y="1191"/>
                  <a:pt x="21600" y="1361"/>
                  <a:pt x="21600" y="1531"/>
                </a:cubicBezTo>
                <a:cubicBezTo>
                  <a:pt x="21600" y="1531"/>
                  <a:pt x="21600" y="1531"/>
                  <a:pt x="21600" y="18028"/>
                </a:cubicBezTo>
                <a:cubicBezTo>
                  <a:pt x="21600" y="18454"/>
                  <a:pt x="21178" y="18454"/>
                  <a:pt x="21009" y="18454"/>
                </a:cubicBezTo>
                <a:cubicBezTo>
                  <a:pt x="20419" y="18198"/>
                  <a:pt x="19491" y="17943"/>
                  <a:pt x="18816" y="17688"/>
                </a:cubicBezTo>
                <a:cubicBezTo>
                  <a:pt x="18731" y="17858"/>
                  <a:pt x="18647" y="17943"/>
                  <a:pt x="18562" y="18028"/>
                </a:cubicBezTo>
                <a:cubicBezTo>
                  <a:pt x="18562" y="18028"/>
                  <a:pt x="18562" y="18028"/>
                  <a:pt x="21431" y="20920"/>
                </a:cubicBezTo>
                <a:cubicBezTo>
                  <a:pt x="21431" y="20920"/>
                  <a:pt x="21431" y="20920"/>
                  <a:pt x="20756" y="21600"/>
                </a:cubicBezTo>
                <a:cubicBezTo>
                  <a:pt x="20756" y="21600"/>
                  <a:pt x="20756" y="21600"/>
                  <a:pt x="17888" y="18709"/>
                </a:cubicBezTo>
                <a:cubicBezTo>
                  <a:pt x="16537" y="19729"/>
                  <a:pt x="14597" y="19644"/>
                  <a:pt x="13416" y="18369"/>
                </a:cubicBezTo>
                <a:cubicBezTo>
                  <a:pt x="13162" y="18198"/>
                  <a:pt x="13078" y="18028"/>
                  <a:pt x="12909" y="17773"/>
                </a:cubicBezTo>
                <a:cubicBezTo>
                  <a:pt x="12319" y="17943"/>
                  <a:pt x="11391" y="18283"/>
                  <a:pt x="10884" y="18454"/>
                </a:cubicBezTo>
                <a:cubicBezTo>
                  <a:pt x="10800" y="18454"/>
                  <a:pt x="10716" y="18454"/>
                  <a:pt x="10631" y="18454"/>
                </a:cubicBezTo>
                <a:cubicBezTo>
                  <a:pt x="8522" y="17688"/>
                  <a:pt x="7088" y="17348"/>
                  <a:pt x="5569" y="17348"/>
                </a:cubicBezTo>
                <a:cubicBezTo>
                  <a:pt x="4134" y="17348"/>
                  <a:pt x="2616" y="17688"/>
                  <a:pt x="591" y="18454"/>
                </a:cubicBezTo>
                <a:cubicBezTo>
                  <a:pt x="422" y="18454"/>
                  <a:pt x="0" y="18454"/>
                  <a:pt x="0" y="18028"/>
                </a:cubicBezTo>
                <a:cubicBezTo>
                  <a:pt x="0" y="18028"/>
                  <a:pt x="0" y="18028"/>
                  <a:pt x="0" y="1531"/>
                </a:cubicBezTo>
                <a:cubicBezTo>
                  <a:pt x="0" y="1361"/>
                  <a:pt x="169" y="1191"/>
                  <a:pt x="337" y="1106"/>
                </a:cubicBezTo>
                <a:cubicBezTo>
                  <a:pt x="2447" y="340"/>
                  <a:pt x="4050" y="0"/>
                  <a:pt x="5653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666750">
              <a:lnSpc>
                <a:spcPct val="90000"/>
              </a:lnSpc>
              <a:spcBef>
                <a:spcPts val="700"/>
              </a:spcBef>
              <a:defRPr sz="1500">
                <a:solidFill>
                  <a:srgbClr val="FFFFFF"/>
                </a:solidFill>
              </a:defRPr>
            </a:pPr>
          </a:p>
        </p:txBody>
      </p:sp>
      <p:sp>
        <p:nvSpPr>
          <p:cNvPr id="557" name="任意多边形 88"/>
          <p:cNvSpPr/>
          <p:nvPr/>
        </p:nvSpPr>
        <p:spPr>
          <a:xfrm>
            <a:off x="10028601" y="2731701"/>
            <a:ext cx="330109" cy="244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1" y="18729"/>
                </a:moveTo>
                <a:cubicBezTo>
                  <a:pt x="591" y="18729"/>
                  <a:pt x="591" y="18729"/>
                  <a:pt x="21009" y="18729"/>
                </a:cubicBezTo>
                <a:cubicBezTo>
                  <a:pt x="21347" y="18729"/>
                  <a:pt x="21600" y="19074"/>
                  <a:pt x="21600" y="19533"/>
                </a:cubicBezTo>
                <a:cubicBezTo>
                  <a:pt x="21600" y="20681"/>
                  <a:pt x="20925" y="21600"/>
                  <a:pt x="20081" y="21600"/>
                </a:cubicBezTo>
                <a:cubicBezTo>
                  <a:pt x="20081" y="21600"/>
                  <a:pt x="20081" y="21600"/>
                  <a:pt x="1519" y="21600"/>
                </a:cubicBezTo>
                <a:cubicBezTo>
                  <a:pt x="675" y="21600"/>
                  <a:pt x="0" y="20681"/>
                  <a:pt x="0" y="19533"/>
                </a:cubicBezTo>
                <a:cubicBezTo>
                  <a:pt x="0" y="19074"/>
                  <a:pt x="253" y="18729"/>
                  <a:pt x="591" y="18729"/>
                </a:cubicBezTo>
                <a:close/>
                <a:moveTo>
                  <a:pt x="6400" y="8613"/>
                </a:moveTo>
                <a:cubicBezTo>
                  <a:pt x="6400" y="8613"/>
                  <a:pt x="6400" y="8613"/>
                  <a:pt x="7899" y="8613"/>
                </a:cubicBezTo>
                <a:cubicBezTo>
                  <a:pt x="8149" y="8613"/>
                  <a:pt x="8315" y="8843"/>
                  <a:pt x="8315" y="9189"/>
                </a:cubicBezTo>
                <a:cubicBezTo>
                  <a:pt x="8315" y="9189"/>
                  <a:pt x="8315" y="9189"/>
                  <a:pt x="8315" y="13915"/>
                </a:cubicBezTo>
                <a:cubicBezTo>
                  <a:pt x="8315" y="14261"/>
                  <a:pt x="8149" y="14491"/>
                  <a:pt x="7899" y="14491"/>
                </a:cubicBezTo>
                <a:cubicBezTo>
                  <a:pt x="7899" y="14491"/>
                  <a:pt x="7899" y="14491"/>
                  <a:pt x="6400" y="14491"/>
                </a:cubicBezTo>
                <a:cubicBezTo>
                  <a:pt x="6150" y="14491"/>
                  <a:pt x="5983" y="14261"/>
                  <a:pt x="5983" y="13915"/>
                </a:cubicBezTo>
                <a:cubicBezTo>
                  <a:pt x="5983" y="13915"/>
                  <a:pt x="5983" y="13915"/>
                  <a:pt x="5983" y="9189"/>
                </a:cubicBezTo>
                <a:cubicBezTo>
                  <a:pt x="5983" y="8843"/>
                  <a:pt x="6150" y="8613"/>
                  <a:pt x="6400" y="8613"/>
                </a:cubicBezTo>
                <a:close/>
                <a:moveTo>
                  <a:pt x="10050" y="6699"/>
                </a:moveTo>
                <a:cubicBezTo>
                  <a:pt x="10050" y="6699"/>
                  <a:pt x="10050" y="6699"/>
                  <a:pt x="11550" y="6699"/>
                </a:cubicBezTo>
                <a:cubicBezTo>
                  <a:pt x="11800" y="6699"/>
                  <a:pt x="11966" y="7042"/>
                  <a:pt x="11966" y="7272"/>
                </a:cubicBezTo>
                <a:cubicBezTo>
                  <a:pt x="11966" y="7272"/>
                  <a:pt x="11966" y="7272"/>
                  <a:pt x="11966" y="13918"/>
                </a:cubicBezTo>
                <a:cubicBezTo>
                  <a:pt x="11966" y="14262"/>
                  <a:pt x="11800" y="14491"/>
                  <a:pt x="11550" y="14491"/>
                </a:cubicBezTo>
                <a:cubicBezTo>
                  <a:pt x="11550" y="14491"/>
                  <a:pt x="11550" y="14491"/>
                  <a:pt x="10050" y="14491"/>
                </a:cubicBezTo>
                <a:cubicBezTo>
                  <a:pt x="9800" y="14491"/>
                  <a:pt x="9634" y="14262"/>
                  <a:pt x="9634" y="13918"/>
                </a:cubicBezTo>
                <a:cubicBezTo>
                  <a:pt x="9634" y="13918"/>
                  <a:pt x="9634" y="13918"/>
                  <a:pt x="9634" y="7272"/>
                </a:cubicBezTo>
                <a:cubicBezTo>
                  <a:pt x="9634" y="7042"/>
                  <a:pt x="9800" y="6699"/>
                  <a:pt x="10050" y="6699"/>
                </a:cubicBezTo>
                <a:close/>
                <a:moveTo>
                  <a:pt x="13802" y="4238"/>
                </a:moveTo>
                <a:cubicBezTo>
                  <a:pt x="13802" y="4238"/>
                  <a:pt x="13802" y="4238"/>
                  <a:pt x="15302" y="4238"/>
                </a:cubicBezTo>
                <a:cubicBezTo>
                  <a:pt x="15552" y="4238"/>
                  <a:pt x="15718" y="4466"/>
                  <a:pt x="15718" y="4808"/>
                </a:cubicBezTo>
                <a:cubicBezTo>
                  <a:pt x="15718" y="4808"/>
                  <a:pt x="15718" y="4808"/>
                  <a:pt x="15718" y="13922"/>
                </a:cubicBezTo>
                <a:cubicBezTo>
                  <a:pt x="15718" y="14263"/>
                  <a:pt x="15552" y="14491"/>
                  <a:pt x="15302" y="14491"/>
                </a:cubicBezTo>
                <a:cubicBezTo>
                  <a:pt x="15302" y="14491"/>
                  <a:pt x="15302" y="14491"/>
                  <a:pt x="13802" y="14491"/>
                </a:cubicBezTo>
                <a:cubicBezTo>
                  <a:pt x="13552" y="14491"/>
                  <a:pt x="13386" y="14263"/>
                  <a:pt x="13386" y="13922"/>
                </a:cubicBezTo>
                <a:cubicBezTo>
                  <a:pt x="13386" y="13922"/>
                  <a:pt x="13386" y="13922"/>
                  <a:pt x="13386" y="4808"/>
                </a:cubicBezTo>
                <a:cubicBezTo>
                  <a:pt x="13386" y="4466"/>
                  <a:pt x="13552" y="4238"/>
                  <a:pt x="13802" y="4238"/>
                </a:cubicBezTo>
                <a:close/>
                <a:moveTo>
                  <a:pt x="3413" y="1914"/>
                </a:moveTo>
                <a:cubicBezTo>
                  <a:pt x="3329" y="1914"/>
                  <a:pt x="3245" y="2027"/>
                  <a:pt x="3245" y="2141"/>
                </a:cubicBezTo>
                <a:lnTo>
                  <a:pt x="3245" y="15745"/>
                </a:lnTo>
                <a:cubicBezTo>
                  <a:pt x="3245" y="15858"/>
                  <a:pt x="3329" y="15858"/>
                  <a:pt x="3413" y="15858"/>
                </a:cubicBezTo>
                <a:cubicBezTo>
                  <a:pt x="3413" y="15858"/>
                  <a:pt x="3413" y="15858"/>
                  <a:pt x="18187" y="15858"/>
                </a:cubicBezTo>
                <a:cubicBezTo>
                  <a:pt x="18271" y="15858"/>
                  <a:pt x="18355" y="15858"/>
                  <a:pt x="18355" y="15745"/>
                </a:cubicBezTo>
                <a:cubicBezTo>
                  <a:pt x="18355" y="15745"/>
                  <a:pt x="18355" y="15745"/>
                  <a:pt x="18355" y="2141"/>
                </a:cubicBezTo>
                <a:cubicBezTo>
                  <a:pt x="18355" y="2027"/>
                  <a:pt x="18271" y="1914"/>
                  <a:pt x="18187" y="1914"/>
                </a:cubicBezTo>
                <a:cubicBezTo>
                  <a:pt x="18187" y="1914"/>
                  <a:pt x="18187" y="1914"/>
                  <a:pt x="3413" y="1914"/>
                </a:cubicBezTo>
                <a:close/>
                <a:moveTo>
                  <a:pt x="3428" y="0"/>
                </a:moveTo>
                <a:cubicBezTo>
                  <a:pt x="3428" y="0"/>
                  <a:pt x="3428" y="0"/>
                  <a:pt x="18273" y="0"/>
                </a:cubicBezTo>
                <a:cubicBezTo>
                  <a:pt x="19201" y="0"/>
                  <a:pt x="19876" y="907"/>
                  <a:pt x="19876" y="2154"/>
                </a:cubicBezTo>
                <a:cubicBezTo>
                  <a:pt x="19876" y="2154"/>
                  <a:pt x="19876" y="2154"/>
                  <a:pt x="19876" y="15755"/>
                </a:cubicBezTo>
                <a:cubicBezTo>
                  <a:pt x="19876" y="16889"/>
                  <a:pt x="19201" y="17909"/>
                  <a:pt x="18273" y="17909"/>
                </a:cubicBezTo>
                <a:cubicBezTo>
                  <a:pt x="18273" y="17909"/>
                  <a:pt x="18273" y="17909"/>
                  <a:pt x="3428" y="17909"/>
                </a:cubicBezTo>
                <a:cubicBezTo>
                  <a:pt x="2500" y="17909"/>
                  <a:pt x="1825" y="16889"/>
                  <a:pt x="1825" y="15755"/>
                </a:cubicBezTo>
                <a:cubicBezTo>
                  <a:pt x="1825" y="15755"/>
                  <a:pt x="1825" y="15755"/>
                  <a:pt x="1825" y="2154"/>
                </a:cubicBezTo>
                <a:cubicBezTo>
                  <a:pt x="1825" y="907"/>
                  <a:pt x="2500" y="0"/>
                  <a:pt x="3428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666750">
              <a:lnSpc>
                <a:spcPct val="90000"/>
              </a:lnSpc>
              <a:spcBef>
                <a:spcPts val="700"/>
              </a:spcBef>
              <a:defRPr sz="1500">
                <a:solidFill>
                  <a:srgbClr val="FFFFFF"/>
                </a:solidFill>
              </a:defRPr>
            </a:pPr>
          </a:p>
        </p:txBody>
      </p:sp>
      <p:sp>
        <p:nvSpPr>
          <p:cNvPr id="558" name="任意多边形 90"/>
          <p:cNvSpPr/>
          <p:nvPr/>
        </p:nvSpPr>
        <p:spPr>
          <a:xfrm>
            <a:off x="9710828" y="3669453"/>
            <a:ext cx="330109" cy="325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26" y="3508"/>
                </a:moveTo>
                <a:cubicBezTo>
                  <a:pt x="10547" y="3250"/>
                  <a:pt x="11053" y="3250"/>
                  <a:pt x="11475" y="3508"/>
                </a:cubicBezTo>
                <a:cubicBezTo>
                  <a:pt x="11475" y="3508"/>
                  <a:pt x="11475" y="3508"/>
                  <a:pt x="18472" y="9338"/>
                </a:cubicBezTo>
                <a:cubicBezTo>
                  <a:pt x="18641" y="9510"/>
                  <a:pt x="18810" y="9853"/>
                  <a:pt x="18810" y="10196"/>
                </a:cubicBezTo>
                <a:cubicBezTo>
                  <a:pt x="18810" y="10196"/>
                  <a:pt x="18810" y="10196"/>
                  <a:pt x="18810" y="20485"/>
                </a:cubicBezTo>
                <a:cubicBezTo>
                  <a:pt x="18810" y="21086"/>
                  <a:pt x="18388" y="21600"/>
                  <a:pt x="17798" y="21600"/>
                </a:cubicBezTo>
                <a:cubicBezTo>
                  <a:pt x="17798" y="21600"/>
                  <a:pt x="17798" y="21600"/>
                  <a:pt x="13498" y="21600"/>
                </a:cubicBezTo>
                <a:cubicBezTo>
                  <a:pt x="13498" y="21600"/>
                  <a:pt x="13498" y="21600"/>
                  <a:pt x="13498" y="15512"/>
                </a:cubicBezTo>
                <a:cubicBezTo>
                  <a:pt x="13498" y="15083"/>
                  <a:pt x="13161" y="14740"/>
                  <a:pt x="12739" y="14740"/>
                </a:cubicBezTo>
                <a:cubicBezTo>
                  <a:pt x="12739" y="14740"/>
                  <a:pt x="12739" y="14740"/>
                  <a:pt x="8861" y="14740"/>
                </a:cubicBezTo>
                <a:cubicBezTo>
                  <a:pt x="8439" y="14740"/>
                  <a:pt x="8102" y="15083"/>
                  <a:pt x="8102" y="15512"/>
                </a:cubicBezTo>
                <a:cubicBezTo>
                  <a:pt x="8102" y="15512"/>
                  <a:pt x="8102" y="15512"/>
                  <a:pt x="8102" y="21600"/>
                </a:cubicBezTo>
                <a:cubicBezTo>
                  <a:pt x="8102" y="21600"/>
                  <a:pt x="8102" y="21600"/>
                  <a:pt x="3802" y="21600"/>
                </a:cubicBezTo>
                <a:cubicBezTo>
                  <a:pt x="3212" y="21600"/>
                  <a:pt x="2790" y="21086"/>
                  <a:pt x="2790" y="20485"/>
                </a:cubicBezTo>
                <a:cubicBezTo>
                  <a:pt x="2790" y="20485"/>
                  <a:pt x="2790" y="20485"/>
                  <a:pt x="2790" y="10196"/>
                </a:cubicBezTo>
                <a:cubicBezTo>
                  <a:pt x="2790" y="9853"/>
                  <a:pt x="2959" y="9510"/>
                  <a:pt x="3128" y="9338"/>
                </a:cubicBezTo>
                <a:cubicBezTo>
                  <a:pt x="3128" y="9338"/>
                  <a:pt x="3128" y="9338"/>
                  <a:pt x="10126" y="3508"/>
                </a:cubicBezTo>
                <a:close/>
                <a:moveTo>
                  <a:pt x="10800" y="0"/>
                </a:moveTo>
                <a:cubicBezTo>
                  <a:pt x="11306" y="0"/>
                  <a:pt x="11897" y="172"/>
                  <a:pt x="12319" y="603"/>
                </a:cubicBezTo>
                <a:cubicBezTo>
                  <a:pt x="12319" y="603"/>
                  <a:pt x="12319" y="603"/>
                  <a:pt x="21178" y="7749"/>
                </a:cubicBezTo>
                <a:cubicBezTo>
                  <a:pt x="21431" y="8007"/>
                  <a:pt x="21600" y="8352"/>
                  <a:pt x="21600" y="8610"/>
                </a:cubicBezTo>
                <a:cubicBezTo>
                  <a:pt x="21600" y="8610"/>
                  <a:pt x="21600" y="9127"/>
                  <a:pt x="21600" y="9471"/>
                </a:cubicBezTo>
                <a:cubicBezTo>
                  <a:pt x="21600" y="10074"/>
                  <a:pt x="21094" y="10590"/>
                  <a:pt x="20503" y="10590"/>
                </a:cubicBezTo>
                <a:cubicBezTo>
                  <a:pt x="19912" y="10590"/>
                  <a:pt x="19406" y="10074"/>
                  <a:pt x="19406" y="9471"/>
                </a:cubicBezTo>
                <a:cubicBezTo>
                  <a:pt x="19406" y="9385"/>
                  <a:pt x="19406" y="9299"/>
                  <a:pt x="19406" y="9213"/>
                </a:cubicBezTo>
                <a:cubicBezTo>
                  <a:pt x="19406" y="9213"/>
                  <a:pt x="19406" y="9213"/>
                  <a:pt x="11475" y="2755"/>
                </a:cubicBezTo>
                <a:cubicBezTo>
                  <a:pt x="11475" y="2755"/>
                  <a:pt x="11137" y="2497"/>
                  <a:pt x="10800" y="2497"/>
                </a:cubicBezTo>
                <a:cubicBezTo>
                  <a:pt x="10463" y="2497"/>
                  <a:pt x="10125" y="2755"/>
                  <a:pt x="10125" y="2755"/>
                </a:cubicBezTo>
                <a:cubicBezTo>
                  <a:pt x="10125" y="2755"/>
                  <a:pt x="10125" y="2755"/>
                  <a:pt x="2194" y="9213"/>
                </a:cubicBezTo>
                <a:cubicBezTo>
                  <a:pt x="2194" y="9299"/>
                  <a:pt x="2194" y="9385"/>
                  <a:pt x="2194" y="9471"/>
                </a:cubicBezTo>
                <a:cubicBezTo>
                  <a:pt x="2194" y="10074"/>
                  <a:pt x="1688" y="10590"/>
                  <a:pt x="1097" y="10590"/>
                </a:cubicBezTo>
                <a:cubicBezTo>
                  <a:pt x="506" y="10590"/>
                  <a:pt x="0" y="10074"/>
                  <a:pt x="0" y="9471"/>
                </a:cubicBezTo>
                <a:cubicBezTo>
                  <a:pt x="0" y="9127"/>
                  <a:pt x="0" y="8610"/>
                  <a:pt x="0" y="8610"/>
                </a:cubicBezTo>
                <a:cubicBezTo>
                  <a:pt x="0" y="8352"/>
                  <a:pt x="169" y="8007"/>
                  <a:pt x="422" y="7749"/>
                </a:cubicBezTo>
                <a:cubicBezTo>
                  <a:pt x="422" y="7749"/>
                  <a:pt x="422" y="7749"/>
                  <a:pt x="9281" y="603"/>
                </a:cubicBezTo>
                <a:cubicBezTo>
                  <a:pt x="9703" y="172"/>
                  <a:pt x="10294" y="0"/>
                  <a:pt x="1080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666750">
              <a:lnSpc>
                <a:spcPct val="90000"/>
              </a:lnSpc>
              <a:spcBef>
                <a:spcPts val="700"/>
              </a:spcBef>
              <a:defRPr sz="1500">
                <a:solidFill>
                  <a:srgbClr val="FFFFFF"/>
                </a:solidFill>
              </a:defRPr>
            </a:pPr>
          </a:p>
        </p:txBody>
      </p:sp>
      <p:sp>
        <p:nvSpPr>
          <p:cNvPr id="559" name="任意多边形 89"/>
          <p:cNvSpPr/>
          <p:nvPr/>
        </p:nvSpPr>
        <p:spPr>
          <a:xfrm>
            <a:off x="8682493" y="3698675"/>
            <a:ext cx="330109" cy="266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0578"/>
                </a:moveTo>
                <a:lnTo>
                  <a:pt x="21600" y="20578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961" y="16743"/>
                </a:moveTo>
                <a:lnTo>
                  <a:pt x="5374" y="16743"/>
                </a:lnTo>
                <a:lnTo>
                  <a:pt x="5374" y="19938"/>
                </a:lnTo>
                <a:lnTo>
                  <a:pt x="3617" y="19938"/>
                </a:lnTo>
                <a:lnTo>
                  <a:pt x="3617" y="18277"/>
                </a:lnTo>
                <a:close/>
                <a:moveTo>
                  <a:pt x="7545" y="13548"/>
                </a:moveTo>
                <a:cubicBezTo>
                  <a:pt x="7545" y="13548"/>
                  <a:pt x="7545" y="13548"/>
                  <a:pt x="8279" y="13548"/>
                </a:cubicBezTo>
                <a:cubicBezTo>
                  <a:pt x="8524" y="13651"/>
                  <a:pt x="8850" y="13754"/>
                  <a:pt x="9095" y="13754"/>
                </a:cubicBezTo>
                <a:cubicBezTo>
                  <a:pt x="9095" y="13754"/>
                  <a:pt x="9095" y="13754"/>
                  <a:pt x="9095" y="19938"/>
                </a:cubicBezTo>
                <a:cubicBezTo>
                  <a:pt x="9095" y="19938"/>
                  <a:pt x="9095" y="19938"/>
                  <a:pt x="7545" y="19938"/>
                </a:cubicBezTo>
                <a:close/>
                <a:moveTo>
                  <a:pt x="12919" y="12525"/>
                </a:moveTo>
                <a:cubicBezTo>
                  <a:pt x="12919" y="12525"/>
                  <a:pt x="12919" y="12525"/>
                  <a:pt x="12919" y="19938"/>
                </a:cubicBezTo>
                <a:cubicBezTo>
                  <a:pt x="12919" y="19938"/>
                  <a:pt x="12919" y="19938"/>
                  <a:pt x="11265" y="19938"/>
                </a:cubicBezTo>
                <a:lnTo>
                  <a:pt x="11265" y="13555"/>
                </a:lnTo>
                <a:cubicBezTo>
                  <a:pt x="11844" y="13349"/>
                  <a:pt x="12423" y="13040"/>
                  <a:pt x="12919" y="12525"/>
                </a:cubicBezTo>
                <a:close/>
                <a:moveTo>
                  <a:pt x="9715" y="3331"/>
                </a:moveTo>
                <a:cubicBezTo>
                  <a:pt x="8915" y="3331"/>
                  <a:pt x="8115" y="3723"/>
                  <a:pt x="7483" y="4506"/>
                </a:cubicBezTo>
                <a:cubicBezTo>
                  <a:pt x="6304" y="5968"/>
                  <a:pt x="6304" y="8474"/>
                  <a:pt x="7483" y="9936"/>
                </a:cubicBezTo>
                <a:cubicBezTo>
                  <a:pt x="8746" y="11503"/>
                  <a:pt x="10683" y="11503"/>
                  <a:pt x="11946" y="9936"/>
                </a:cubicBezTo>
                <a:cubicBezTo>
                  <a:pt x="13125" y="8474"/>
                  <a:pt x="13125" y="5968"/>
                  <a:pt x="11946" y="4506"/>
                </a:cubicBezTo>
                <a:cubicBezTo>
                  <a:pt x="11315" y="3723"/>
                  <a:pt x="10515" y="3331"/>
                  <a:pt x="9715" y="3331"/>
                </a:cubicBezTo>
                <a:close/>
                <a:moveTo>
                  <a:pt x="14882" y="3195"/>
                </a:moveTo>
                <a:cubicBezTo>
                  <a:pt x="14882" y="3195"/>
                  <a:pt x="14882" y="3195"/>
                  <a:pt x="16536" y="3195"/>
                </a:cubicBezTo>
                <a:lnTo>
                  <a:pt x="16536" y="19938"/>
                </a:lnTo>
                <a:cubicBezTo>
                  <a:pt x="16536" y="19938"/>
                  <a:pt x="16536" y="19938"/>
                  <a:pt x="14882" y="19938"/>
                </a:cubicBezTo>
                <a:cubicBezTo>
                  <a:pt x="14882" y="19938"/>
                  <a:pt x="14882" y="19938"/>
                  <a:pt x="14882" y="8915"/>
                </a:cubicBezTo>
                <a:cubicBezTo>
                  <a:pt x="15048" y="8395"/>
                  <a:pt x="15048" y="7771"/>
                  <a:pt x="15048" y="7251"/>
                </a:cubicBezTo>
                <a:cubicBezTo>
                  <a:pt x="15048" y="6731"/>
                  <a:pt x="15048" y="6107"/>
                  <a:pt x="14882" y="5587"/>
                </a:cubicBezTo>
                <a:cubicBezTo>
                  <a:pt x="14882" y="5587"/>
                  <a:pt x="14882" y="5587"/>
                  <a:pt x="14882" y="3195"/>
                </a:cubicBezTo>
                <a:close/>
                <a:moveTo>
                  <a:pt x="9746" y="1796"/>
                </a:moveTo>
                <a:cubicBezTo>
                  <a:pt x="10858" y="1796"/>
                  <a:pt x="11970" y="2315"/>
                  <a:pt x="12810" y="3351"/>
                </a:cubicBezTo>
                <a:cubicBezTo>
                  <a:pt x="14572" y="5528"/>
                  <a:pt x="14572" y="8948"/>
                  <a:pt x="12810" y="11021"/>
                </a:cubicBezTo>
                <a:cubicBezTo>
                  <a:pt x="11299" y="12991"/>
                  <a:pt x="8865" y="13094"/>
                  <a:pt x="7102" y="11540"/>
                </a:cubicBezTo>
                <a:cubicBezTo>
                  <a:pt x="7102" y="11540"/>
                  <a:pt x="7102" y="11540"/>
                  <a:pt x="6347" y="12472"/>
                </a:cubicBezTo>
                <a:cubicBezTo>
                  <a:pt x="6431" y="12887"/>
                  <a:pt x="6347" y="13405"/>
                  <a:pt x="6095" y="13716"/>
                </a:cubicBezTo>
                <a:cubicBezTo>
                  <a:pt x="6095" y="13716"/>
                  <a:pt x="6095" y="13716"/>
                  <a:pt x="2822" y="17759"/>
                </a:cubicBezTo>
                <a:cubicBezTo>
                  <a:pt x="2318" y="18277"/>
                  <a:pt x="1647" y="18277"/>
                  <a:pt x="1227" y="17759"/>
                </a:cubicBezTo>
                <a:cubicBezTo>
                  <a:pt x="723" y="17241"/>
                  <a:pt x="723" y="16308"/>
                  <a:pt x="1227" y="15789"/>
                </a:cubicBezTo>
                <a:cubicBezTo>
                  <a:pt x="1227" y="15789"/>
                  <a:pt x="1227" y="15789"/>
                  <a:pt x="4417" y="11747"/>
                </a:cubicBezTo>
                <a:cubicBezTo>
                  <a:pt x="4752" y="11436"/>
                  <a:pt x="5088" y="11332"/>
                  <a:pt x="5508" y="11332"/>
                </a:cubicBezTo>
                <a:cubicBezTo>
                  <a:pt x="5508" y="11332"/>
                  <a:pt x="5508" y="11332"/>
                  <a:pt x="6263" y="10399"/>
                </a:cubicBezTo>
                <a:cubicBezTo>
                  <a:pt x="4920" y="8326"/>
                  <a:pt x="5088" y="5320"/>
                  <a:pt x="6683" y="3351"/>
                </a:cubicBezTo>
                <a:cubicBezTo>
                  <a:pt x="7522" y="2315"/>
                  <a:pt x="8634" y="1796"/>
                  <a:pt x="9746" y="1796"/>
                </a:cubicBezTo>
                <a:close/>
                <a:moveTo>
                  <a:pt x="18293" y="0"/>
                </a:moveTo>
                <a:lnTo>
                  <a:pt x="19946" y="0"/>
                </a:lnTo>
                <a:lnTo>
                  <a:pt x="19946" y="19938"/>
                </a:lnTo>
                <a:lnTo>
                  <a:pt x="18293" y="19938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666750">
              <a:lnSpc>
                <a:spcPct val="90000"/>
              </a:lnSpc>
              <a:spcBef>
                <a:spcPts val="700"/>
              </a:spcBef>
              <a:defRPr sz="1500">
                <a:solidFill>
                  <a:srgbClr val="FFFFFF"/>
                </a:solidFill>
              </a:defRPr>
            </a:pPr>
          </a:p>
        </p:txBody>
      </p:sp>
      <p:sp>
        <p:nvSpPr>
          <p:cNvPr id="560" name="任意多边形 87"/>
          <p:cNvSpPr/>
          <p:nvPr/>
        </p:nvSpPr>
        <p:spPr>
          <a:xfrm>
            <a:off x="8386435" y="2689081"/>
            <a:ext cx="286677" cy="330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0" h="21600" extrusionOk="0">
                <a:moveTo>
                  <a:pt x="13461" y="8457"/>
                </a:moveTo>
                <a:cubicBezTo>
                  <a:pt x="13162" y="8457"/>
                  <a:pt x="13063" y="8701"/>
                  <a:pt x="13063" y="9109"/>
                </a:cubicBezTo>
                <a:cubicBezTo>
                  <a:pt x="13063" y="9435"/>
                  <a:pt x="13162" y="9679"/>
                  <a:pt x="13461" y="9679"/>
                </a:cubicBezTo>
                <a:cubicBezTo>
                  <a:pt x="13759" y="9679"/>
                  <a:pt x="13759" y="9272"/>
                  <a:pt x="13759" y="9109"/>
                </a:cubicBezTo>
                <a:cubicBezTo>
                  <a:pt x="13759" y="8864"/>
                  <a:pt x="13759" y="8457"/>
                  <a:pt x="13461" y="8457"/>
                </a:cubicBezTo>
                <a:close/>
                <a:moveTo>
                  <a:pt x="10325" y="8457"/>
                </a:moveTo>
                <a:cubicBezTo>
                  <a:pt x="10126" y="8457"/>
                  <a:pt x="9927" y="8701"/>
                  <a:pt x="9927" y="9109"/>
                </a:cubicBezTo>
                <a:cubicBezTo>
                  <a:pt x="9927" y="9435"/>
                  <a:pt x="10126" y="9679"/>
                  <a:pt x="10325" y="9679"/>
                </a:cubicBezTo>
                <a:cubicBezTo>
                  <a:pt x="10624" y="9679"/>
                  <a:pt x="10624" y="9272"/>
                  <a:pt x="10624" y="9109"/>
                </a:cubicBezTo>
                <a:cubicBezTo>
                  <a:pt x="10624" y="8864"/>
                  <a:pt x="10624" y="8457"/>
                  <a:pt x="10325" y="8457"/>
                </a:cubicBezTo>
                <a:close/>
                <a:moveTo>
                  <a:pt x="7082" y="8457"/>
                </a:moveTo>
                <a:cubicBezTo>
                  <a:pt x="6985" y="8457"/>
                  <a:pt x="6888" y="8525"/>
                  <a:pt x="6792" y="8660"/>
                </a:cubicBezTo>
                <a:cubicBezTo>
                  <a:pt x="6985" y="8660"/>
                  <a:pt x="7179" y="8660"/>
                  <a:pt x="7372" y="8660"/>
                </a:cubicBezTo>
                <a:cubicBezTo>
                  <a:pt x="7372" y="8525"/>
                  <a:pt x="7276" y="8457"/>
                  <a:pt x="7082" y="8457"/>
                </a:cubicBezTo>
                <a:close/>
                <a:moveTo>
                  <a:pt x="16482" y="8151"/>
                </a:moveTo>
                <a:cubicBezTo>
                  <a:pt x="16585" y="8151"/>
                  <a:pt x="16585" y="8151"/>
                  <a:pt x="16585" y="8151"/>
                </a:cubicBezTo>
                <a:cubicBezTo>
                  <a:pt x="16585" y="8151"/>
                  <a:pt x="16585" y="8151"/>
                  <a:pt x="16792" y="8151"/>
                </a:cubicBezTo>
                <a:cubicBezTo>
                  <a:pt x="16895" y="8151"/>
                  <a:pt x="16895" y="8151"/>
                  <a:pt x="16895" y="8151"/>
                </a:cubicBezTo>
                <a:cubicBezTo>
                  <a:pt x="16895" y="8151"/>
                  <a:pt x="16895" y="8151"/>
                  <a:pt x="16895" y="9999"/>
                </a:cubicBezTo>
                <a:cubicBezTo>
                  <a:pt x="16895" y="9999"/>
                  <a:pt x="16895" y="10087"/>
                  <a:pt x="16792" y="10087"/>
                </a:cubicBezTo>
                <a:cubicBezTo>
                  <a:pt x="16792" y="10087"/>
                  <a:pt x="16792" y="10087"/>
                  <a:pt x="16482" y="10087"/>
                </a:cubicBezTo>
                <a:cubicBezTo>
                  <a:pt x="16482" y="10087"/>
                  <a:pt x="16482" y="9999"/>
                  <a:pt x="16482" y="9999"/>
                </a:cubicBezTo>
                <a:cubicBezTo>
                  <a:pt x="16482" y="9999"/>
                  <a:pt x="16482" y="9999"/>
                  <a:pt x="16482" y="8503"/>
                </a:cubicBezTo>
                <a:cubicBezTo>
                  <a:pt x="16482" y="8503"/>
                  <a:pt x="16482" y="8503"/>
                  <a:pt x="16172" y="8591"/>
                </a:cubicBezTo>
                <a:cubicBezTo>
                  <a:pt x="16172" y="8679"/>
                  <a:pt x="16172" y="8679"/>
                  <a:pt x="16172" y="8679"/>
                </a:cubicBezTo>
                <a:cubicBezTo>
                  <a:pt x="16069" y="8591"/>
                  <a:pt x="16069" y="8591"/>
                  <a:pt x="16069" y="8591"/>
                </a:cubicBezTo>
                <a:cubicBezTo>
                  <a:pt x="16069" y="8591"/>
                  <a:pt x="16069" y="8591"/>
                  <a:pt x="16069" y="8415"/>
                </a:cubicBezTo>
                <a:cubicBezTo>
                  <a:pt x="15966" y="8415"/>
                  <a:pt x="16069" y="8327"/>
                  <a:pt x="16069" y="8327"/>
                </a:cubicBezTo>
                <a:cubicBezTo>
                  <a:pt x="16069" y="8327"/>
                  <a:pt x="16069" y="8327"/>
                  <a:pt x="16482" y="8151"/>
                </a:cubicBezTo>
                <a:close/>
                <a:moveTo>
                  <a:pt x="14908" y="8151"/>
                </a:moveTo>
                <a:cubicBezTo>
                  <a:pt x="14908" y="8151"/>
                  <a:pt x="14908" y="8151"/>
                  <a:pt x="15179" y="8151"/>
                </a:cubicBezTo>
                <a:cubicBezTo>
                  <a:pt x="15179" y="8151"/>
                  <a:pt x="15269" y="8151"/>
                  <a:pt x="15269" y="8151"/>
                </a:cubicBezTo>
                <a:cubicBezTo>
                  <a:pt x="15269" y="8151"/>
                  <a:pt x="15269" y="8151"/>
                  <a:pt x="15269" y="9999"/>
                </a:cubicBezTo>
                <a:cubicBezTo>
                  <a:pt x="15269" y="9999"/>
                  <a:pt x="15179" y="10087"/>
                  <a:pt x="15179" y="10087"/>
                </a:cubicBezTo>
                <a:cubicBezTo>
                  <a:pt x="15179" y="10087"/>
                  <a:pt x="15179" y="10087"/>
                  <a:pt x="14908" y="10087"/>
                </a:cubicBezTo>
                <a:cubicBezTo>
                  <a:pt x="14908" y="10087"/>
                  <a:pt x="14817" y="9999"/>
                  <a:pt x="14817" y="9999"/>
                </a:cubicBezTo>
                <a:cubicBezTo>
                  <a:pt x="14817" y="9999"/>
                  <a:pt x="14817" y="9999"/>
                  <a:pt x="14817" y="8503"/>
                </a:cubicBezTo>
                <a:cubicBezTo>
                  <a:pt x="14817" y="8503"/>
                  <a:pt x="14817" y="8503"/>
                  <a:pt x="14637" y="8591"/>
                </a:cubicBezTo>
                <a:cubicBezTo>
                  <a:pt x="14637" y="8679"/>
                  <a:pt x="14547" y="8679"/>
                  <a:pt x="14547" y="8679"/>
                </a:cubicBezTo>
                <a:cubicBezTo>
                  <a:pt x="14547" y="8591"/>
                  <a:pt x="14547" y="8591"/>
                  <a:pt x="14547" y="8591"/>
                </a:cubicBezTo>
                <a:cubicBezTo>
                  <a:pt x="14547" y="8591"/>
                  <a:pt x="14547" y="8591"/>
                  <a:pt x="14456" y="8415"/>
                </a:cubicBezTo>
                <a:cubicBezTo>
                  <a:pt x="14456" y="8415"/>
                  <a:pt x="14456" y="8327"/>
                  <a:pt x="14547" y="8327"/>
                </a:cubicBezTo>
                <a:cubicBezTo>
                  <a:pt x="14547" y="8327"/>
                  <a:pt x="14547" y="8327"/>
                  <a:pt x="14908" y="8151"/>
                </a:cubicBezTo>
                <a:close/>
                <a:moveTo>
                  <a:pt x="13457" y="8151"/>
                </a:moveTo>
                <a:cubicBezTo>
                  <a:pt x="13829" y="8151"/>
                  <a:pt x="14108" y="8488"/>
                  <a:pt x="14108" y="9077"/>
                </a:cubicBezTo>
                <a:cubicBezTo>
                  <a:pt x="14108" y="9750"/>
                  <a:pt x="13829" y="10087"/>
                  <a:pt x="13365" y="10087"/>
                </a:cubicBezTo>
                <a:cubicBezTo>
                  <a:pt x="12993" y="10087"/>
                  <a:pt x="12714" y="9750"/>
                  <a:pt x="12714" y="9161"/>
                </a:cubicBezTo>
                <a:cubicBezTo>
                  <a:pt x="12714" y="8572"/>
                  <a:pt x="12993" y="8151"/>
                  <a:pt x="13457" y="8151"/>
                </a:cubicBezTo>
                <a:close/>
                <a:moveTo>
                  <a:pt x="11829" y="8151"/>
                </a:moveTo>
                <a:cubicBezTo>
                  <a:pt x="11829" y="8151"/>
                  <a:pt x="11829" y="8151"/>
                  <a:pt x="12032" y="8151"/>
                </a:cubicBezTo>
                <a:cubicBezTo>
                  <a:pt x="12134" y="8151"/>
                  <a:pt x="12134" y="8151"/>
                  <a:pt x="12134" y="8151"/>
                </a:cubicBezTo>
                <a:cubicBezTo>
                  <a:pt x="12134" y="8151"/>
                  <a:pt x="12134" y="8151"/>
                  <a:pt x="12134" y="9999"/>
                </a:cubicBezTo>
                <a:cubicBezTo>
                  <a:pt x="12134" y="9999"/>
                  <a:pt x="12134" y="10087"/>
                  <a:pt x="12032" y="10087"/>
                </a:cubicBezTo>
                <a:cubicBezTo>
                  <a:pt x="12032" y="10087"/>
                  <a:pt x="12032" y="10087"/>
                  <a:pt x="11829" y="10087"/>
                </a:cubicBezTo>
                <a:cubicBezTo>
                  <a:pt x="11727" y="10087"/>
                  <a:pt x="11727" y="9999"/>
                  <a:pt x="11727" y="9999"/>
                </a:cubicBezTo>
                <a:cubicBezTo>
                  <a:pt x="11727" y="9999"/>
                  <a:pt x="11727" y="9999"/>
                  <a:pt x="11727" y="8503"/>
                </a:cubicBezTo>
                <a:cubicBezTo>
                  <a:pt x="11727" y="8503"/>
                  <a:pt x="11727" y="8503"/>
                  <a:pt x="11422" y="8591"/>
                </a:cubicBezTo>
                <a:cubicBezTo>
                  <a:pt x="11422" y="8679"/>
                  <a:pt x="11422" y="8679"/>
                  <a:pt x="11422" y="8679"/>
                </a:cubicBezTo>
                <a:cubicBezTo>
                  <a:pt x="11321" y="8591"/>
                  <a:pt x="11321" y="8591"/>
                  <a:pt x="11321" y="8591"/>
                </a:cubicBezTo>
                <a:cubicBezTo>
                  <a:pt x="11321" y="8591"/>
                  <a:pt x="11321" y="8591"/>
                  <a:pt x="11321" y="8415"/>
                </a:cubicBezTo>
                <a:cubicBezTo>
                  <a:pt x="11321" y="8415"/>
                  <a:pt x="11321" y="8327"/>
                  <a:pt x="11321" y="8327"/>
                </a:cubicBezTo>
                <a:cubicBezTo>
                  <a:pt x="11321" y="8327"/>
                  <a:pt x="11321" y="8327"/>
                  <a:pt x="11829" y="8151"/>
                </a:cubicBezTo>
                <a:close/>
                <a:moveTo>
                  <a:pt x="10334" y="8151"/>
                </a:moveTo>
                <a:cubicBezTo>
                  <a:pt x="10805" y="8151"/>
                  <a:pt x="11088" y="8488"/>
                  <a:pt x="11088" y="9077"/>
                </a:cubicBezTo>
                <a:cubicBezTo>
                  <a:pt x="11088" y="9750"/>
                  <a:pt x="10805" y="10087"/>
                  <a:pt x="10334" y="10087"/>
                </a:cubicBezTo>
                <a:cubicBezTo>
                  <a:pt x="9862" y="10087"/>
                  <a:pt x="9579" y="9750"/>
                  <a:pt x="9579" y="9161"/>
                </a:cubicBezTo>
                <a:cubicBezTo>
                  <a:pt x="9579" y="8572"/>
                  <a:pt x="9862" y="8151"/>
                  <a:pt x="10334" y="8151"/>
                </a:cubicBezTo>
                <a:close/>
                <a:moveTo>
                  <a:pt x="18122" y="5196"/>
                </a:moveTo>
                <a:cubicBezTo>
                  <a:pt x="17923" y="5196"/>
                  <a:pt x="17824" y="5461"/>
                  <a:pt x="17824" y="5903"/>
                </a:cubicBezTo>
                <a:cubicBezTo>
                  <a:pt x="17824" y="6256"/>
                  <a:pt x="17923" y="6521"/>
                  <a:pt x="18122" y="6521"/>
                </a:cubicBezTo>
                <a:cubicBezTo>
                  <a:pt x="18421" y="6521"/>
                  <a:pt x="18521" y="6079"/>
                  <a:pt x="18521" y="5814"/>
                </a:cubicBezTo>
                <a:cubicBezTo>
                  <a:pt x="18521" y="5638"/>
                  <a:pt x="18421" y="5196"/>
                  <a:pt x="18122" y="5196"/>
                </a:cubicBezTo>
                <a:close/>
                <a:moveTo>
                  <a:pt x="15020" y="5196"/>
                </a:moveTo>
                <a:cubicBezTo>
                  <a:pt x="14854" y="5196"/>
                  <a:pt x="14688" y="5461"/>
                  <a:pt x="14688" y="5903"/>
                </a:cubicBezTo>
                <a:cubicBezTo>
                  <a:pt x="14688" y="6256"/>
                  <a:pt x="14854" y="6521"/>
                  <a:pt x="15020" y="6521"/>
                </a:cubicBezTo>
                <a:cubicBezTo>
                  <a:pt x="15269" y="6521"/>
                  <a:pt x="15269" y="6079"/>
                  <a:pt x="15269" y="5814"/>
                </a:cubicBezTo>
                <a:cubicBezTo>
                  <a:pt x="15269" y="5638"/>
                  <a:pt x="15269" y="5196"/>
                  <a:pt x="15020" y="5196"/>
                </a:cubicBezTo>
                <a:close/>
                <a:moveTo>
                  <a:pt x="13461" y="5196"/>
                </a:moveTo>
                <a:cubicBezTo>
                  <a:pt x="13162" y="5196"/>
                  <a:pt x="13063" y="5461"/>
                  <a:pt x="13063" y="5903"/>
                </a:cubicBezTo>
                <a:cubicBezTo>
                  <a:pt x="13063" y="6256"/>
                  <a:pt x="13162" y="6521"/>
                  <a:pt x="13461" y="6521"/>
                </a:cubicBezTo>
                <a:cubicBezTo>
                  <a:pt x="13759" y="6521"/>
                  <a:pt x="13759" y="6079"/>
                  <a:pt x="13759" y="5814"/>
                </a:cubicBezTo>
                <a:cubicBezTo>
                  <a:pt x="13759" y="5638"/>
                  <a:pt x="13759" y="5196"/>
                  <a:pt x="13461" y="5196"/>
                </a:cubicBezTo>
                <a:close/>
                <a:moveTo>
                  <a:pt x="11852" y="5196"/>
                </a:moveTo>
                <a:cubicBezTo>
                  <a:pt x="11652" y="5196"/>
                  <a:pt x="11553" y="5461"/>
                  <a:pt x="11553" y="5903"/>
                </a:cubicBezTo>
                <a:cubicBezTo>
                  <a:pt x="11553" y="6256"/>
                  <a:pt x="11652" y="6521"/>
                  <a:pt x="11852" y="6521"/>
                </a:cubicBezTo>
                <a:cubicBezTo>
                  <a:pt x="12150" y="6521"/>
                  <a:pt x="12250" y="6079"/>
                  <a:pt x="12250" y="5814"/>
                </a:cubicBezTo>
                <a:cubicBezTo>
                  <a:pt x="12250" y="5638"/>
                  <a:pt x="12150" y="5196"/>
                  <a:pt x="11852" y="5196"/>
                </a:cubicBezTo>
                <a:close/>
                <a:moveTo>
                  <a:pt x="5572" y="5196"/>
                </a:moveTo>
                <a:cubicBezTo>
                  <a:pt x="5379" y="5196"/>
                  <a:pt x="5282" y="5461"/>
                  <a:pt x="5282" y="5903"/>
                </a:cubicBezTo>
                <a:cubicBezTo>
                  <a:pt x="5282" y="6256"/>
                  <a:pt x="5379" y="6521"/>
                  <a:pt x="5572" y="6521"/>
                </a:cubicBezTo>
                <a:cubicBezTo>
                  <a:pt x="5863" y="6521"/>
                  <a:pt x="5863" y="6079"/>
                  <a:pt x="5863" y="5814"/>
                </a:cubicBezTo>
                <a:cubicBezTo>
                  <a:pt x="5863" y="5638"/>
                  <a:pt x="5863" y="5196"/>
                  <a:pt x="5572" y="5196"/>
                </a:cubicBezTo>
                <a:close/>
                <a:moveTo>
                  <a:pt x="16482" y="4891"/>
                </a:moveTo>
                <a:cubicBezTo>
                  <a:pt x="16585" y="4891"/>
                  <a:pt x="16585" y="4891"/>
                  <a:pt x="16585" y="4891"/>
                </a:cubicBezTo>
                <a:cubicBezTo>
                  <a:pt x="16585" y="4891"/>
                  <a:pt x="16585" y="4891"/>
                  <a:pt x="16792" y="4891"/>
                </a:cubicBezTo>
                <a:cubicBezTo>
                  <a:pt x="16895" y="4891"/>
                  <a:pt x="16895" y="4975"/>
                  <a:pt x="16895" y="4975"/>
                </a:cubicBezTo>
                <a:cubicBezTo>
                  <a:pt x="16895" y="4975"/>
                  <a:pt x="16895" y="4975"/>
                  <a:pt x="16895" y="6742"/>
                </a:cubicBezTo>
                <a:cubicBezTo>
                  <a:pt x="16895" y="6742"/>
                  <a:pt x="16895" y="6826"/>
                  <a:pt x="16792" y="6826"/>
                </a:cubicBezTo>
                <a:cubicBezTo>
                  <a:pt x="16792" y="6826"/>
                  <a:pt x="16792" y="6826"/>
                  <a:pt x="16482" y="6826"/>
                </a:cubicBezTo>
                <a:cubicBezTo>
                  <a:pt x="16482" y="6826"/>
                  <a:pt x="16482" y="6742"/>
                  <a:pt x="16482" y="6742"/>
                </a:cubicBezTo>
                <a:cubicBezTo>
                  <a:pt x="16482" y="6742"/>
                  <a:pt x="16482" y="6742"/>
                  <a:pt x="16482" y="5311"/>
                </a:cubicBezTo>
                <a:cubicBezTo>
                  <a:pt x="16482" y="5311"/>
                  <a:pt x="16482" y="5311"/>
                  <a:pt x="16172" y="5396"/>
                </a:cubicBezTo>
                <a:cubicBezTo>
                  <a:pt x="16069" y="5396"/>
                  <a:pt x="16069" y="5396"/>
                  <a:pt x="16069" y="5396"/>
                </a:cubicBezTo>
                <a:cubicBezTo>
                  <a:pt x="16069" y="5396"/>
                  <a:pt x="16069" y="5396"/>
                  <a:pt x="16069" y="5227"/>
                </a:cubicBezTo>
                <a:cubicBezTo>
                  <a:pt x="15966" y="5143"/>
                  <a:pt x="16069" y="5143"/>
                  <a:pt x="16069" y="5143"/>
                </a:cubicBezTo>
                <a:cubicBezTo>
                  <a:pt x="16069" y="5143"/>
                  <a:pt x="16069" y="5143"/>
                  <a:pt x="16482" y="4891"/>
                </a:cubicBezTo>
                <a:close/>
                <a:moveTo>
                  <a:pt x="15037" y="4891"/>
                </a:moveTo>
                <a:cubicBezTo>
                  <a:pt x="15545" y="4891"/>
                  <a:pt x="15850" y="5227"/>
                  <a:pt x="15850" y="5816"/>
                </a:cubicBezTo>
                <a:cubicBezTo>
                  <a:pt x="15850" y="6490"/>
                  <a:pt x="15545" y="6826"/>
                  <a:pt x="15037" y="6826"/>
                </a:cubicBezTo>
                <a:cubicBezTo>
                  <a:pt x="14529" y="6826"/>
                  <a:pt x="14224" y="6490"/>
                  <a:pt x="14224" y="5901"/>
                </a:cubicBezTo>
                <a:cubicBezTo>
                  <a:pt x="14224" y="5227"/>
                  <a:pt x="14529" y="4891"/>
                  <a:pt x="15037" y="4891"/>
                </a:cubicBezTo>
                <a:close/>
                <a:moveTo>
                  <a:pt x="13457" y="4891"/>
                </a:moveTo>
                <a:cubicBezTo>
                  <a:pt x="13829" y="4891"/>
                  <a:pt x="14108" y="5227"/>
                  <a:pt x="14108" y="5816"/>
                </a:cubicBezTo>
                <a:cubicBezTo>
                  <a:pt x="14108" y="6490"/>
                  <a:pt x="13829" y="6826"/>
                  <a:pt x="13365" y="6826"/>
                </a:cubicBezTo>
                <a:cubicBezTo>
                  <a:pt x="12993" y="6826"/>
                  <a:pt x="12714" y="6490"/>
                  <a:pt x="12714" y="5901"/>
                </a:cubicBezTo>
                <a:cubicBezTo>
                  <a:pt x="12714" y="5227"/>
                  <a:pt x="12993" y="4891"/>
                  <a:pt x="13457" y="4891"/>
                </a:cubicBezTo>
                <a:close/>
                <a:moveTo>
                  <a:pt x="11843" y="4891"/>
                </a:moveTo>
                <a:cubicBezTo>
                  <a:pt x="12315" y="4891"/>
                  <a:pt x="12598" y="5227"/>
                  <a:pt x="12598" y="5816"/>
                </a:cubicBezTo>
                <a:cubicBezTo>
                  <a:pt x="12598" y="6490"/>
                  <a:pt x="12315" y="6826"/>
                  <a:pt x="11843" y="6826"/>
                </a:cubicBezTo>
                <a:cubicBezTo>
                  <a:pt x="11371" y="6826"/>
                  <a:pt x="11183" y="6490"/>
                  <a:pt x="11088" y="5901"/>
                </a:cubicBezTo>
                <a:cubicBezTo>
                  <a:pt x="11088" y="5227"/>
                  <a:pt x="11466" y="4891"/>
                  <a:pt x="11843" y="4891"/>
                </a:cubicBezTo>
                <a:close/>
                <a:moveTo>
                  <a:pt x="10211" y="4891"/>
                </a:moveTo>
                <a:cubicBezTo>
                  <a:pt x="10211" y="4891"/>
                  <a:pt x="10211" y="4891"/>
                  <a:pt x="10314" y="4891"/>
                </a:cubicBezTo>
                <a:cubicBezTo>
                  <a:pt x="10314" y="4891"/>
                  <a:pt x="10314" y="4891"/>
                  <a:pt x="10521" y="4891"/>
                </a:cubicBezTo>
                <a:cubicBezTo>
                  <a:pt x="10521" y="4891"/>
                  <a:pt x="10624" y="4975"/>
                  <a:pt x="10624" y="4975"/>
                </a:cubicBezTo>
                <a:cubicBezTo>
                  <a:pt x="10624" y="4975"/>
                  <a:pt x="10624" y="4975"/>
                  <a:pt x="10624" y="6742"/>
                </a:cubicBezTo>
                <a:cubicBezTo>
                  <a:pt x="10624" y="6742"/>
                  <a:pt x="10521" y="6826"/>
                  <a:pt x="10521" y="6826"/>
                </a:cubicBezTo>
                <a:cubicBezTo>
                  <a:pt x="10521" y="6826"/>
                  <a:pt x="10521" y="6826"/>
                  <a:pt x="10211" y="6826"/>
                </a:cubicBezTo>
                <a:cubicBezTo>
                  <a:pt x="10211" y="6826"/>
                  <a:pt x="10211" y="6742"/>
                  <a:pt x="10211" y="6742"/>
                </a:cubicBezTo>
                <a:cubicBezTo>
                  <a:pt x="10211" y="6742"/>
                  <a:pt x="10211" y="6742"/>
                  <a:pt x="10211" y="5311"/>
                </a:cubicBezTo>
                <a:cubicBezTo>
                  <a:pt x="10211" y="5311"/>
                  <a:pt x="10211" y="5311"/>
                  <a:pt x="9901" y="5396"/>
                </a:cubicBezTo>
                <a:cubicBezTo>
                  <a:pt x="9901" y="5396"/>
                  <a:pt x="9901" y="5396"/>
                  <a:pt x="9798" y="5396"/>
                </a:cubicBezTo>
                <a:lnTo>
                  <a:pt x="9695" y="5227"/>
                </a:lnTo>
                <a:cubicBezTo>
                  <a:pt x="9695" y="5143"/>
                  <a:pt x="9695" y="5143"/>
                  <a:pt x="9798" y="5143"/>
                </a:cubicBezTo>
                <a:cubicBezTo>
                  <a:pt x="9798" y="5143"/>
                  <a:pt x="9798" y="5143"/>
                  <a:pt x="10211" y="4891"/>
                </a:cubicBezTo>
                <a:close/>
                <a:moveTo>
                  <a:pt x="8693" y="4891"/>
                </a:moveTo>
                <a:cubicBezTo>
                  <a:pt x="8693" y="4891"/>
                  <a:pt x="8693" y="4891"/>
                  <a:pt x="8998" y="4891"/>
                </a:cubicBezTo>
                <a:cubicBezTo>
                  <a:pt x="8998" y="4891"/>
                  <a:pt x="8998" y="4975"/>
                  <a:pt x="8998" y="4975"/>
                </a:cubicBezTo>
                <a:cubicBezTo>
                  <a:pt x="8998" y="4975"/>
                  <a:pt x="8998" y="4975"/>
                  <a:pt x="8998" y="6742"/>
                </a:cubicBezTo>
                <a:cubicBezTo>
                  <a:pt x="8998" y="6742"/>
                  <a:pt x="8998" y="6826"/>
                  <a:pt x="8998" y="6826"/>
                </a:cubicBezTo>
                <a:cubicBezTo>
                  <a:pt x="8998" y="6826"/>
                  <a:pt x="8998" y="6826"/>
                  <a:pt x="8693" y="6826"/>
                </a:cubicBezTo>
                <a:cubicBezTo>
                  <a:pt x="8693" y="6826"/>
                  <a:pt x="8592" y="6742"/>
                  <a:pt x="8592" y="6742"/>
                </a:cubicBezTo>
                <a:cubicBezTo>
                  <a:pt x="8592" y="6742"/>
                  <a:pt x="8592" y="6742"/>
                  <a:pt x="8592" y="5311"/>
                </a:cubicBezTo>
                <a:cubicBezTo>
                  <a:pt x="8592" y="5311"/>
                  <a:pt x="8592" y="5311"/>
                  <a:pt x="8388" y="5396"/>
                </a:cubicBezTo>
                <a:cubicBezTo>
                  <a:pt x="8287" y="5396"/>
                  <a:pt x="8287" y="5396"/>
                  <a:pt x="8287" y="5396"/>
                </a:cubicBezTo>
                <a:cubicBezTo>
                  <a:pt x="8287" y="5396"/>
                  <a:pt x="8287" y="5396"/>
                  <a:pt x="8185" y="5227"/>
                </a:cubicBezTo>
                <a:cubicBezTo>
                  <a:pt x="8185" y="5143"/>
                  <a:pt x="8185" y="5143"/>
                  <a:pt x="8185" y="5143"/>
                </a:cubicBezTo>
                <a:cubicBezTo>
                  <a:pt x="8185" y="5143"/>
                  <a:pt x="8185" y="5143"/>
                  <a:pt x="8693" y="4891"/>
                </a:cubicBezTo>
                <a:close/>
                <a:moveTo>
                  <a:pt x="7111" y="4891"/>
                </a:moveTo>
                <a:cubicBezTo>
                  <a:pt x="7111" y="4891"/>
                  <a:pt x="7111" y="4891"/>
                  <a:pt x="7285" y="4891"/>
                </a:cubicBezTo>
                <a:cubicBezTo>
                  <a:pt x="7372" y="4891"/>
                  <a:pt x="7372" y="4975"/>
                  <a:pt x="7372" y="4975"/>
                </a:cubicBezTo>
                <a:cubicBezTo>
                  <a:pt x="7372" y="4975"/>
                  <a:pt x="7372" y="4975"/>
                  <a:pt x="7372" y="6742"/>
                </a:cubicBezTo>
                <a:cubicBezTo>
                  <a:pt x="7372" y="6742"/>
                  <a:pt x="7372" y="6826"/>
                  <a:pt x="7285" y="6826"/>
                </a:cubicBezTo>
                <a:cubicBezTo>
                  <a:pt x="7285" y="6826"/>
                  <a:pt x="7285" y="6826"/>
                  <a:pt x="7111" y="6826"/>
                </a:cubicBezTo>
                <a:cubicBezTo>
                  <a:pt x="7024" y="6826"/>
                  <a:pt x="7024" y="6742"/>
                  <a:pt x="7024" y="6742"/>
                </a:cubicBezTo>
                <a:cubicBezTo>
                  <a:pt x="7024" y="6742"/>
                  <a:pt x="7024" y="6742"/>
                  <a:pt x="7024" y="5311"/>
                </a:cubicBezTo>
                <a:cubicBezTo>
                  <a:pt x="7024" y="5311"/>
                  <a:pt x="7024" y="5311"/>
                  <a:pt x="6763" y="5396"/>
                </a:cubicBezTo>
                <a:cubicBezTo>
                  <a:pt x="6675" y="5396"/>
                  <a:pt x="6675" y="5396"/>
                  <a:pt x="6675" y="5396"/>
                </a:cubicBezTo>
                <a:cubicBezTo>
                  <a:pt x="6675" y="5396"/>
                  <a:pt x="6675" y="5396"/>
                  <a:pt x="6675" y="5227"/>
                </a:cubicBezTo>
                <a:cubicBezTo>
                  <a:pt x="6675" y="5143"/>
                  <a:pt x="6675" y="5143"/>
                  <a:pt x="6675" y="5143"/>
                </a:cubicBezTo>
                <a:cubicBezTo>
                  <a:pt x="6675" y="5143"/>
                  <a:pt x="6675" y="5143"/>
                  <a:pt x="7111" y="4891"/>
                </a:cubicBezTo>
                <a:close/>
                <a:moveTo>
                  <a:pt x="14771" y="2343"/>
                </a:moveTo>
                <a:cubicBezTo>
                  <a:pt x="14688" y="2427"/>
                  <a:pt x="14688" y="2510"/>
                  <a:pt x="14688" y="2593"/>
                </a:cubicBezTo>
                <a:cubicBezTo>
                  <a:pt x="14688" y="3010"/>
                  <a:pt x="14854" y="3260"/>
                  <a:pt x="15020" y="3260"/>
                </a:cubicBezTo>
                <a:cubicBezTo>
                  <a:pt x="15269" y="3260"/>
                  <a:pt x="15269" y="2844"/>
                  <a:pt x="15269" y="2593"/>
                </a:cubicBezTo>
                <a:cubicBezTo>
                  <a:pt x="15269" y="2593"/>
                  <a:pt x="15269" y="2593"/>
                  <a:pt x="15269" y="2510"/>
                </a:cubicBezTo>
                <a:cubicBezTo>
                  <a:pt x="15103" y="2427"/>
                  <a:pt x="14937" y="2343"/>
                  <a:pt x="14771" y="2343"/>
                </a:cubicBezTo>
                <a:close/>
                <a:moveTo>
                  <a:pt x="8998" y="2242"/>
                </a:moveTo>
                <a:cubicBezTo>
                  <a:pt x="8832" y="2242"/>
                  <a:pt x="8666" y="2326"/>
                  <a:pt x="8500" y="2411"/>
                </a:cubicBezTo>
                <a:cubicBezTo>
                  <a:pt x="8500" y="2496"/>
                  <a:pt x="8417" y="2496"/>
                  <a:pt x="8417" y="2496"/>
                </a:cubicBezTo>
                <a:cubicBezTo>
                  <a:pt x="8417" y="2496"/>
                  <a:pt x="8417" y="2581"/>
                  <a:pt x="8417" y="2581"/>
                </a:cubicBezTo>
                <a:cubicBezTo>
                  <a:pt x="8417" y="3006"/>
                  <a:pt x="8500" y="3260"/>
                  <a:pt x="8749" y="3260"/>
                </a:cubicBezTo>
                <a:cubicBezTo>
                  <a:pt x="8998" y="3260"/>
                  <a:pt x="8998" y="2836"/>
                  <a:pt x="8998" y="2581"/>
                </a:cubicBezTo>
                <a:cubicBezTo>
                  <a:pt x="8998" y="2496"/>
                  <a:pt x="8998" y="2326"/>
                  <a:pt x="8998" y="2242"/>
                </a:cubicBezTo>
                <a:close/>
                <a:moveTo>
                  <a:pt x="11852" y="2038"/>
                </a:moveTo>
                <a:cubicBezTo>
                  <a:pt x="11652" y="2038"/>
                  <a:pt x="11553" y="2282"/>
                  <a:pt x="11553" y="2608"/>
                </a:cubicBezTo>
                <a:cubicBezTo>
                  <a:pt x="11553" y="3016"/>
                  <a:pt x="11652" y="3260"/>
                  <a:pt x="11852" y="3260"/>
                </a:cubicBezTo>
                <a:cubicBezTo>
                  <a:pt x="12150" y="3260"/>
                  <a:pt x="12250" y="2853"/>
                  <a:pt x="12250" y="2608"/>
                </a:cubicBezTo>
                <a:cubicBezTo>
                  <a:pt x="12250" y="2364"/>
                  <a:pt x="12150" y="2038"/>
                  <a:pt x="11852" y="2038"/>
                </a:cubicBezTo>
                <a:close/>
                <a:moveTo>
                  <a:pt x="10585" y="1834"/>
                </a:moveTo>
                <a:cubicBezTo>
                  <a:pt x="10585" y="1834"/>
                  <a:pt x="10585" y="1834"/>
                  <a:pt x="10585" y="3535"/>
                </a:cubicBezTo>
                <a:cubicBezTo>
                  <a:pt x="10585" y="3535"/>
                  <a:pt x="10489" y="3535"/>
                  <a:pt x="10489" y="3535"/>
                </a:cubicBezTo>
                <a:cubicBezTo>
                  <a:pt x="10489" y="3535"/>
                  <a:pt x="10489" y="3535"/>
                  <a:pt x="10201" y="3535"/>
                </a:cubicBezTo>
                <a:cubicBezTo>
                  <a:pt x="10201" y="3535"/>
                  <a:pt x="10201" y="3535"/>
                  <a:pt x="10201" y="2089"/>
                </a:cubicBezTo>
                <a:cubicBezTo>
                  <a:pt x="10201" y="2089"/>
                  <a:pt x="10201" y="2089"/>
                  <a:pt x="9912" y="2174"/>
                </a:cubicBezTo>
                <a:cubicBezTo>
                  <a:pt x="9912" y="2174"/>
                  <a:pt x="9912" y="2174"/>
                  <a:pt x="9816" y="2174"/>
                </a:cubicBezTo>
                <a:cubicBezTo>
                  <a:pt x="9816" y="2174"/>
                  <a:pt x="9816" y="2174"/>
                  <a:pt x="9720" y="2004"/>
                </a:cubicBezTo>
                <a:cubicBezTo>
                  <a:pt x="9624" y="2004"/>
                  <a:pt x="9528" y="2089"/>
                  <a:pt x="9336" y="2089"/>
                </a:cubicBezTo>
                <a:cubicBezTo>
                  <a:pt x="9432" y="2259"/>
                  <a:pt x="9432" y="2429"/>
                  <a:pt x="9432" y="2599"/>
                </a:cubicBezTo>
                <a:cubicBezTo>
                  <a:pt x="9432" y="3280"/>
                  <a:pt x="9143" y="3620"/>
                  <a:pt x="8663" y="3620"/>
                </a:cubicBezTo>
                <a:cubicBezTo>
                  <a:pt x="8278" y="3620"/>
                  <a:pt x="7990" y="3280"/>
                  <a:pt x="7990" y="2684"/>
                </a:cubicBezTo>
                <a:cubicBezTo>
                  <a:pt x="7798" y="2769"/>
                  <a:pt x="7605" y="2854"/>
                  <a:pt x="7413" y="3025"/>
                </a:cubicBezTo>
                <a:cubicBezTo>
                  <a:pt x="7413" y="3025"/>
                  <a:pt x="7413" y="3025"/>
                  <a:pt x="7413" y="3535"/>
                </a:cubicBezTo>
                <a:cubicBezTo>
                  <a:pt x="7413" y="3535"/>
                  <a:pt x="7413" y="3535"/>
                  <a:pt x="7317" y="3535"/>
                </a:cubicBezTo>
                <a:cubicBezTo>
                  <a:pt x="7317" y="3535"/>
                  <a:pt x="7317" y="3535"/>
                  <a:pt x="7125" y="3535"/>
                </a:cubicBezTo>
                <a:cubicBezTo>
                  <a:pt x="7029" y="3535"/>
                  <a:pt x="7029" y="3535"/>
                  <a:pt x="7029" y="3535"/>
                </a:cubicBezTo>
                <a:cubicBezTo>
                  <a:pt x="7029" y="3535"/>
                  <a:pt x="7029" y="3535"/>
                  <a:pt x="7029" y="3195"/>
                </a:cubicBezTo>
                <a:cubicBezTo>
                  <a:pt x="6259" y="3705"/>
                  <a:pt x="5683" y="4215"/>
                  <a:pt x="5298" y="4980"/>
                </a:cubicBezTo>
                <a:cubicBezTo>
                  <a:pt x="5394" y="4895"/>
                  <a:pt x="5490" y="4895"/>
                  <a:pt x="5586" y="4895"/>
                </a:cubicBezTo>
                <a:cubicBezTo>
                  <a:pt x="6067" y="4895"/>
                  <a:pt x="6356" y="5236"/>
                  <a:pt x="6356" y="5831"/>
                </a:cubicBezTo>
                <a:cubicBezTo>
                  <a:pt x="6356" y="6511"/>
                  <a:pt x="6067" y="6851"/>
                  <a:pt x="5586" y="6851"/>
                </a:cubicBezTo>
                <a:cubicBezTo>
                  <a:pt x="5202" y="6851"/>
                  <a:pt x="5010" y="6596"/>
                  <a:pt x="4914" y="6256"/>
                </a:cubicBezTo>
                <a:cubicBezTo>
                  <a:pt x="4817" y="6851"/>
                  <a:pt x="5106" y="7702"/>
                  <a:pt x="5490" y="8212"/>
                </a:cubicBezTo>
                <a:cubicBezTo>
                  <a:pt x="5490" y="8212"/>
                  <a:pt x="5586" y="8212"/>
                  <a:pt x="5586" y="8212"/>
                </a:cubicBezTo>
                <a:cubicBezTo>
                  <a:pt x="5586" y="8212"/>
                  <a:pt x="5586" y="8212"/>
                  <a:pt x="5779" y="8212"/>
                </a:cubicBezTo>
                <a:cubicBezTo>
                  <a:pt x="5779" y="8212"/>
                  <a:pt x="5875" y="8212"/>
                  <a:pt x="5875" y="8212"/>
                </a:cubicBezTo>
                <a:cubicBezTo>
                  <a:pt x="5875" y="8212"/>
                  <a:pt x="5875" y="8212"/>
                  <a:pt x="5875" y="8552"/>
                </a:cubicBezTo>
                <a:cubicBezTo>
                  <a:pt x="6067" y="8637"/>
                  <a:pt x="6259" y="8722"/>
                  <a:pt x="6452" y="8722"/>
                </a:cubicBezTo>
                <a:cubicBezTo>
                  <a:pt x="6548" y="8382"/>
                  <a:pt x="6836" y="8127"/>
                  <a:pt x="7125" y="8127"/>
                </a:cubicBezTo>
                <a:cubicBezTo>
                  <a:pt x="7509" y="8127"/>
                  <a:pt x="7798" y="8382"/>
                  <a:pt x="7894" y="8722"/>
                </a:cubicBezTo>
                <a:cubicBezTo>
                  <a:pt x="8086" y="8807"/>
                  <a:pt x="8278" y="8892"/>
                  <a:pt x="8374" y="9317"/>
                </a:cubicBezTo>
                <a:cubicBezTo>
                  <a:pt x="8470" y="9488"/>
                  <a:pt x="8470" y="9658"/>
                  <a:pt x="8567" y="9743"/>
                </a:cubicBezTo>
                <a:cubicBezTo>
                  <a:pt x="8567" y="9743"/>
                  <a:pt x="8567" y="9743"/>
                  <a:pt x="8567" y="8552"/>
                </a:cubicBezTo>
                <a:cubicBezTo>
                  <a:pt x="8567" y="8552"/>
                  <a:pt x="8567" y="8552"/>
                  <a:pt x="8374" y="8637"/>
                </a:cubicBezTo>
                <a:cubicBezTo>
                  <a:pt x="8278" y="8722"/>
                  <a:pt x="8278" y="8722"/>
                  <a:pt x="8278" y="8722"/>
                </a:cubicBezTo>
                <a:cubicBezTo>
                  <a:pt x="8278" y="8637"/>
                  <a:pt x="8278" y="8637"/>
                  <a:pt x="8278" y="8637"/>
                </a:cubicBezTo>
                <a:cubicBezTo>
                  <a:pt x="8278" y="8637"/>
                  <a:pt x="8278" y="8637"/>
                  <a:pt x="8182" y="8467"/>
                </a:cubicBezTo>
                <a:cubicBezTo>
                  <a:pt x="8182" y="8467"/>
                  <a:pt x="8182" y="8382"/>
                  <a:pt x="8182" y="8382"/>
                </a:cubicBezTo>
                <a:cubicBezTo>
                  <a:pt x="8182" y="8382"/>
                  <a:pt x="8182" y="8382"/>
                  <a:pt x="8663" y="8212"/>
                </a:cubicBezTo>
                <a:cubicBezTo>
                  <a:pt x="8663" y="8212"/>
                  <a:pt x="8663" y="8212"/>
                  <a:pt x="8951" y="8212"/>
                </a:cubicBezTo>
                <a:cubicBezTo>
                  <a:pt x="8951" y="8212"/>
                  <a:pt x="8951" y="8212"/>
                  <a:pt x="8951" y="9998"/>
                </a:cubicBezTo>
                <a:cubicBezTo>
                  <a:pt x="8951" y="9998"/>
                  <a:pt x="8951" y="10083"/>
                  <a:pt x="8951" y="10083"/>
                </a:cubicBezTo>
                <a:cubicBezTo>
                  <a:pt x="8951" y="10083"/>
                  <a:pt x="8951" y="10083"/>
                  <a:pt x="8855" y="10083"/>
                </a:cubicBezTo>
                <a:cubicBezTo>
                  <a:pt x="9047" y="10253"/>
                  <a:pt x="9432" y="10338"/>
                  <a:pt x="9912" y="10423"/>
                </a:cubicBezTo>
                <a:cubicBezTo>
                  <a:pt x="10585" y="10593"/>
                  <a:pt x="11643" y="9743"/>
                  <a:pt x="11835" y="10253"/>
                </a:cubicBezTo>
                <a:cubicBezTo>
                  <a:pt x="12027" y="11273"/>
                  <a:pt x="12700" y="11954"/>
                  <a:pt x="13277" y="12294"/>
                </a:cubicBezTo>
                <a:cubicBezTo>
                  <a:pt x="13277" y="12294"/>
                  <a:pt x="13277" y="12294"/>
                  <a:pt x="13277" y="11784"/>
                </a:cubicBezTo>
                <a:cubicBezTo>
                  <a:pt x="13277" y="11784"/>
                  <a:pt x="13277" y="11784"/>
                  <a:pt x="13085" y="11954"/>
                </a:cubicBezTo>
                <a:cubicBezTo>
                  <a:pt x="12989" y="11954"/>
                  <a:pt x="12989" y="11954"/>
                  <a:pt x="12989" y="11954"/>
                </a:cubicBezTo>
                <a:cubicBezTo>
                  <a:pt x="12989" y="11954"/>
                  <a:pt x="12989" y="11869"/>
                  <a:pt x="12893" y="11869"/>
                </a:cubicBezTo>
                <a:cubicBezTo>
                  <a:pt x="12893" y="11869"/>
                  <a:pt x="12893" y="11869"/>
                  <a:pt x="12893" y="11699"/>
                </a:cubicBezTo>
                <a:cubicBezTo>
                  <a:pt x="12893" y="11699"/>
                  <a:pt x="12893" y="11613"/>
                  <a:pt x="12893" y="11613"/>
                </a:cubicBezTo>
                <a:cubicBezTo>
                  <a:pt x="12893" y="11613"/>
                  <a:pt x="12893" y="11613"/>
                  <a:pt x="13373" y="11443"/>
                </a:cubicBezTo>
                <a:cubicBezTo>
                  <a:pt x="13373" y="11443"/>
                  <a:pt x="13373" y="11443"/>
                  <a:pt x="13662" y="11443"/>
                </a:cubicBezTo>
                <a:cubicBezTo>
                  <a:pt x="13662" y="11443"/>
                  <a:pt x="13662" y="11443"/>
                  <a:pt x="13662" y="12464"/>
                </a:cubicBezTo>
                <a:cubicBezTo>
                  <a:pt x="14238" y="12634"/>
                  <a:pt x="14719" y="12464"/>
                  <a:pt x="14623" y="11954"/>
                </a:cubicBezTo>
                <a:cubicBezTo>
                  <a:pt x="14623" y="11954"/>
                  <a:pt x="14527" y="11954"/>
                  <a:pt x="14527" y="11954"/>
                </a:cubicBezTo>
                <a:cubicBezTo>
                  <a:pt x="14527" y="11954"/>
                  <a:pt x="14527" y="11869"/>
                  <a:pt x="14527" y="11869"/>
                </a:cubicBezTo>
                <a:cubicBezTo>
                  <a:pt x="14527" y="11869"/>
                  <a:pt x="14527" y="11869"/>
                  <a:pt x="14431" y="11699"/>
                </a:cubicBezTo>
                <a:cubicBezTo>
                  <a:pt x="14431" y="11699"/>
                  <a:pt x="14431" y="11613"/>
                  <a:pt x="14527" y="11613"/>
                </a:cubicBezTo>
                <a:cubicBezTo>
                  <a:pt x="14527" y="11613"/>
                  <a:pt x="14527" y="11613"/>
                  <a:pt x="14623" y="11613"/>
                </a:cubicBezTo>
                <a:cubicBezTo>
                  <a:pt x="14527" y="10763"/>
                  <a:pt x="14623" y="10678"/>
                  <a:pt x="14623" y="10678"/>
                </a:cubicBezTo>
                <a:cubicBezTo>
                  <a:pt x="14623" y="10678"/>
                  <a:pt x="16546" y="10848"/>
                  <a:pt x="17122" y="10338"/>
                </a:cubicBezTo>
                <a:cubicBezTo>
                  <a:pt x="17411" y="10083"/>
                  <a:pt x="17603" y="9743"/>
                  <a:pt x="17699" y="9402"/>
                </a:cubicBezTo>
                <a:cubicBezTo>
                  <a:pt x="17795" y="9317"/>
                  <a:pt x="17892" y="9232"/>
                  <a:pt x="17988" y="9232"/>
                </a:cubicBezTo>
                <a:cubicBezTo>
                  <a:pt x="17988" y="9232"/>
                  <a:pt x="17988" y="9232"/>
                  <a:pt x="17988" y="8552"/>
                </a:cubicBezTo>
                <a:cubicBezTo>
                  <a:pt x="17988" y="8552"/>
                  <a:pt x="17988" y="8552"/>
                  <a:pt x="17699" y="8637"/>
                </a:cubicBezTo>
                <a:cubicBezTo>
                  <a:pt x="17699" y="8722"/>
                  <a:pt x="17699" y="8722"/>
                  <a:pt x="17699" y="8722"/>
                </a:cubicBezTo>
                <a:cubicBezTo>
                  <a:pt x="17699" y="8637"/>
                  <a:pt x="17603" y="8637"/>
                  <a:pt x="17603" y="8637"/>
                </a:cubicBezTo>
                <a:cubicBezTo>
                  <a:pt x="17603" y="8637"/>
                  <a:pt x="17603" y="8637"/>
                  <a:pt x="17603" y="8467"/>
                </a:cubicBezTo>
                <a:cubicBezTo>
                  <a:pt x="17603" y="8467"/>
                  <a:pt x="17603" y="8382"/>
                  <a:pt x="17603" y="8382"/>
                </a:cubicBezTo>
                <a:cubicBezTo>
                  <a:pt x="17603" y="8382"/>
                  <a:pt x="17603" y="8382"/>
                  <a:pt x="18084" y="8212"/>
                </a:cubicBezTo>
                <a:cubicBezTo>
                  <a:pt x="18084" y="8212"/>
                  <a:pt x="18084" y="8212"/>
                  <a:pt x="18276" y="8212"/>
                </a:cubicBezTo>
                <a:cubicBezTo>
                  <a:pt x="18372" y="8212"/>
                  <a:pt x="18372" y="8212"/>
                  <a:pt x="18372" y="8212"/>
                </a:cubicBezTo>
                <a:cubicBezTo>
                  <a:pt x="18372" y="8212"/>
                  <a:pt x="18372" y="8212"/>
                  <a:pt x="18372" y="9232"/>
                </a:cubicBezTo>
                <a:cubicBezTo>
                  <a:pt x="18372" y="9232"/>
                  <a:pt x="18468" y="9232"/>
                  <a:pt x="18468" y="9232"/>
                </a:cubicBezTo>
                <a:cubicBezTo>
                  <a:pt x="19334" y="8807"/>
                  <a:pt x="19237" y="7276"/>
                  <a:pt x="18853" y="6086"/>
                </a:cubicBezTo>
                <a:cubicBezTo>
                  <a:pt x="18757" y="6596"/>
                  <a:pt x="18565" y="6851"/>
                  <a:pt x="18084" y="6851"/>
                </a:cubicBezTo>
                <a:cubicBezTo>
                  <a:pt x="17699" y="6851"/>
                  <a:pt x="17411" y="6511"/>
                  <a:pt x="17411" y="5916"/>
                </a:cubicBezTo>
                <a:cubicBezTo>
                  <a:pt x="17411" y="5236"/>
                  <a:pt x="17699" y="4895"/>
                  <a:pt x="18180" y="4895"/>
                </a:cubicBezTo>
                <a:cubicBezTo>
                  <a:pt x="18180" y="4895"/>
                  <a:pt x="18276" y="4895"/>
                  <a:pt x="18276" y="4895"/>
                </a:cubicBezTo>
                <a:cubicBezTo>
                  <a:pt x="17892" y="4300"/>
                  <a:pt x="17411" y="3790"/>
                  <a:pt x="16834" y="3365"/>
                </a:cubicBezTo>
                <a:cubicBezTo>
                  <a:pt x="16834" y="3365"/>
                  <a:pt x="16834" y="3365"/>
                  <a:pt x="16834" y="3535"/>
                </a:cubicBezTo>
                <a:cubicBezTo>
                  <a:pt x="16834" y="3535"/>
                  <a:pt x="16834" y="3535"/>
                  <a:pt x="16738" y="3535"/>
                </a:cubicBezTo>
                <a:cubicBezTo>
                  <a:pt x="16738" y="3535"/>
                  <a:pt x="16738" y="3535"/>
                  <a:pt x="16450" y="3535"/>
                </a:cubicBezTo>
                <a:cubicBezTo>
                  <a:pt x="16450" y="3535"/>
                  <a:pt x="16450" y="3535"/>
                  <a:pt x="16450" y="3110"/>
                </a:cubicBezTo>
                <a:cubicBezTo>
                  <a:pt x="16161" y="3025"/>
                  <a:pt x="15969" y="2854"/>
                  <a:pt x="15777" y="2769"/>
                </a:cubicBezTo>
                <a:cubicBezTo>
                  <a:pt x="15681" y="3280"/>
                  <a:pt x="15392" y="3620"/>
                  <a:pt x="15008" y="3620"/>
                </a:cubicBezTo>
                <a:cubicBezTo>
                  <a:pt x="14527" y="3620"/>
                  <a:pt x="14238" y="3195"/>
                  <a:pt x="14238" y="2599"/>
                </a:cubicBezTo>
                <a:cubicBezTo>
                  <a:pt x="14238" y="2429"/>
                  <a:pt x="14238" y="2344"/>
                  <a:pt x="14335" y="2174"/>
                </a:cubicBezTo>
                <a:cubicBezTo>
                  <a:pt x="14142" y="2089"/>
                  <a:pt x="13854" y="2089"/>
                  <a:pt x="13662" y="2004"/>
                </a:cubicBezTo>
                <a:cubicBezTo>
                  <a:pt x="13662" y="2004"/>
                  <a:pt x="13662" y="2004"/>
                  <a:pt x="13662" y="3535"/>
                </a:cubicBezTo>
                <a:cubicBezTo>
                  <a:pt x="13662" y="3535"/>
                  <a:pt x="13662" y="3535"/>
                  <a:pt x="13373" y="3535"/>
                </a:cubicBezTo>
                <a:cubicBezTo>
                  <a:pt x="13277" y="3535"/>
                  <a:pt x="13277" y="3535"/>
                  <a:pt x="13277" y="3535"/>
                </a:cubicBezTo>
                <a:cubicBezTo>
                  <a:pt x="13277" y="3535"/>
                  <a:pt x="13277" y="3535"/>
                  <a:pt x="13277" y="2089"/>
                </a:cubicBezTo>
                <a:cubicBezTo>
                  <a:pt x="13277" y="2089"/>
                  <a:pt x="13277" y="2089"/>
                  <a:pt x="13085" y="2174"/>
                </a:cubicBezTo>
                <a:cubicBezTo>
                  <a:pt x="12989" y="2174"/>
                  <a:pt x="12989" y="2174"/>
                  <a:pt x="12989" y="2174"/>
                </a:cubicBezTo>
                <a:cubicBezTo>
                  <a:pt x="12989" y="2174"/>
                  <a:pt x="12989" y="2174"/>
                  <a:pt x="12893" y="2174"/>
                </a:cubicBezTo>
                <a:cubicBezTo>
                  <a:pt x="12893" y="2174"/>
                  <a:pt x="12893" y="2174"/>
                  <a:pt x="12893" y="2004"/>
                </a:cubicBezTo>
                <a:cubicBezTo>
                  <a:pt x="12893" y="1919"/>
                  <a:pt x="12893" y="1919"/>
                  <a:pt x="12893" y="1919"/>
                </a:cubicBezTo>
                <a:cubicBezTo>
                  <a:pt x="12893" y="1919"/>
                  <a:pt x="12893" y="1919"/>
                  <a:pt x="12989" y="1919"/>
                </a:cubicBezTo>
                <a:cubicBezTo>
                  <a:pt x="12700" y="1834"/>
                  <a:pt x="12508" y="1834"/>
                  <a:pt x="12316" y="1834"/>
                </a:cubicBezTo>
                <a:cubicBezTo>
                  <a:pt x="12508" y="2004"/>
                  <a:pt x="12604" y="2259"/>
                  <a:pt x="12604" y="2599"/>
                </a:cubicBezTo>
                <a:cubicBezTo>
                  <a:pt x="12604" y="3280"/>
                  <a:pt x="12316" y="3620"/>
                  <a:pt x="11835" y="3620"/>
                </a:cubicBezTo>
                <a:cubicBezTo>
                  <a:pt x="11355" y="3620"/>
                  <a:pt x="11162" y="3195"/>
                  <a:pt x="11066" y="2599"/>
                </a:cubicBezTo>
                <a:cubicBezTo>
                  <a:pt x="11066" y="2259"/>
                  <a:pt x="11258" y="1919"/>
                  <a:pt x="11451" y="1834"/>
                </a:cubicBezTo>
                <a:cubicBezTo>
                  <a:pt x="11162" y="1834"/>
                  <a:pt x="10874" y="1834"/>
                  <a:pt x="10585" y="1834"/>
                </a:cubicBezTo>
                <a:close/>
                <a:moveTo>
                  <a:pt x="12036" y="0"/>
                </a:moveTo>
                <a:cubicBezTo>
                  <a:pt x="15012" y="0"/>
                  <a:pt x="17604" y="1097"/>
                  <a:pt x="19524" y="3122"/>
                </a:cubicBezTo>
                <a:cubicBezTo>
                  <a:pt x="20868" y="4641"/>
                  <a:pt x="21540" y="6413"/>
                  <a:pt x="21348" y="8353"/>
                </a:cubicBezTo>
                <a:cubicBezTo>
                  <a:pt x="21156" y="9956"/>
                  <a:pt x="20388" y="11644"/>
                  <a:pt x="19716" y="13247"/>
                </a:cubicBezTo>
                <a:cubicBezTo>
                  <a:pt x="18564" y="15863"/>
                  <a:pt x="17508" y="18394"/>
                  <a:pt x="18852" y="20841"/>
                </a:cubicBezTo>
                <a:cubicBezTo>
                  <a:pt x="18852" y="21009"/>
                  <a:pt x="18852" y="21178"/>
                  <a:pt x="18756" y="21347"/>
                </a:cubicBezTo>
                <a:cubicBezTo>
                  <a:pt x="18660" y="21516"/>
                  <a:pt x="18468" y="21600"/>
                  <a:pt x="18276" y="21600"/>
                </a:cubicBezTo>
                <a:cubicBezTo>
                  <a:pt x="18276" y="21600"/>
                  <a:pt x="18276" y="21600"/>
                  <a:pt x="7716" y="21600"/>
                </a:cubicBezTo>
                <a:cubicBezTo>
                  <a:pt x="7428" y="21600"/>
                  <a:pt x="7236" y="21431"/>
                  <a:pt x="7140" y="21263"/>
                </a:cubicBezTo>
                <a:cubicBezTo>
                  <a:pt x="7044" y="21094"/>
                  <a:pt x="7044" y="21009"/>
                  <a:pt x="7044" y="20250"/>
                </a:cubicBezTo>
                <a:cubicBezTo>
                  <a:pt x="7044" y="20166"/>
                  <a:pt x="7044" y="20081"/>
                  <a:pt x="7044" y="20081"/>
                </a:cubicBezTo>
                <a:cubicBezTo>
                  <a:pt x="6948" y="18900"/>
                  <a:pt x="6372" y="18900"/>
                  <a:pt x="5220" y="18900"/>
                </a:cubicBezTo>
                <a:cubicBezTo>
                  <a:pt x="4260" y="18900"/>
                  <a:pt x="3108" y="18900"/>
                  <a:pt x="2340" y="17888"/>
                </a:cubicBezTo>
                <a:cubicBezTo>
                  <a:pt x="1764" y="17128"/>
                  <a:pt x="1764" y="16116"/>
                  <a:pt x="1860" y="15188"/>
                </a:cubicBezTo>
                <a:cubicBezTo>
                  <a:pt x="1860" y="14428"/>
                  <a:pt x="1860" y="13669"/>
                  <a:pt x="1572" y="13416"/>
                </a:cubicBezTo>
                <a:cubicBezTo>
                  <a:pt x="1572" y="13331"/>
                  <a:pt x="1284" y="13247"/>
                  <a:pt x="1188" y="13162"/>
                </a:cubicBezTo>
                <a:cubicBezTo>
                  <a:pt x="804" y="12994"/>
                  <a:pt x="228" y="12825"/>
                  <a:pt x="36" y="12319"/>
                </a:cubicBezTo>
                <a:cubicBezTo>
                  <a:pt x="-60" y="12066"/>
                  <a:pt x="36" y="11728"/>
                  <a:pt x="324" y="11391"/>
                </a:cubicBezTo>
                <a:cubicBezTo>
                  <a:pt x="1284" y="10041"/>
                  <a:pt x="1476" y="9281"/>
                  <a:pt x="1764" y="8100"/>
                </a:cubicBezTo>
                <a:cubicBezTo>
                  <a:pt x="1860" y="7594"/>
                  <a:pt x="1956" y="7003"/>
                  <a:pt x="2148" y="6244"/>
                </a:cubicBezTo>
                <a:cubicBezTo>
                  <a:pt x="2820" y="4387"/>
                  <a:pt x="4068" y="2784"/>
                  <a:pt x="5988" y="1688"/>
                </a:cubicBezTo>
                <a:cubicBezTo>
                  <a:pt x="7716" y="591"/>
                  <a:pt x="9924" y="0"/>
                  <a:pt x="1203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422400">
              <a:lnSpc>
                <a:spcPct val="90000"/>
              </a:lnSpc>
              <a:spcBef>
                <a:spcPts val="700"/>
              </a:spcBef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2" presetClass="entr" presetSubtype="4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2" presetClass="entr" presetSubtype="4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0"/>
                            </p:stCondLst>
                            <p:childTnLst>
                              <p:par>
                                <p:cTn id="49" presetID="2" presetClass="entr" presetSubtype="4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00"/>
                            </p:stCondLst>
                            <p:childTnLst>
                              <p:par>
                                <p:cTn id="54" presetID="2" presetClass="entr" presetSubtype="4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500"/>
                            </p:stCondLst>
                            <p:childTnLst>
                              <p:par>
                                <p:cTn id="59" presetID="2" presetClass="entr" presetSubtype="4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500"/>
                            </p:stCondLst>
                            <p:childTnLst>
                              <p:par>
                                <p:cTn id="64" presetID="2" presetClass="entr" presetSubtype="4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500"/>
                            </p:stCondLst>
                            <p:childTnLst>
                              <p:par>
                                <p:cTn id="69" presetID="2" presetClass="entr" presetSubtype="4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2" presetClass="entr" presetSubtype="4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3500"/>
                            </p:stCondLst>
                            <p:childTnLst>
                              <p:par>
                                <p:cTn id="79" presetID="2" presetClass="entr" presetSubtype="4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4500"/>
                            </p:stCondLst>
                            <p:childTnLst>
                              <p:par>
                                <p:cTn id="84" presetID="2" presetClass="entr" presetSubtype="4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500"/>
                            </p:stCondLst>
                            <p:childTnLst>
                              <p:par>
                                <p:cTn id="89" presetID="2" presetClass="entr" presetSubtype="4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6500"/>
                            </p:stCondLst>
                            <p:childTnLst>
                              <p:par>
                                <p:cTn id="94" presetID="2" presetClass="entr" presetSubtype="4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7500"/>
                            </p:stCondLst>
                            <p:childTnLst>
                              <p:par>
                                <p:cTn id="99" presetID="2" presetClass="entr" presetSubtype="4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8500"/>
                            </p:stCondLst>
                            <p:childTnLst>
                              <p:par>
                                <p:cTn id="104" presetID="2" presetClass="entr" presetSubtype="4" fill="hold" grpId="2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09" presetID="2" presetClass="entr" presetSubtype="4" fill="hold" grpId="2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500"/>
                            </p:stCondLst>
                            <p:childTnLst>
                              <p:par>
                                <p:cTn id="114" presetID="2" presetClass="entr" presetSubtype="4" fill="hold" grpId="2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1500"/>
                            </p:stCondLst>
                            <p:childTnLst>
                              <p:par>
                                <p:cTn id="119" presetID="2" presetClass="entr" presetSubtype="4" fill="hold" grpId="2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2500"/>
                            </p:stCondLst>
                            <p:childTnLst>
                              <p:par>
                                <p:cTn id="124" presetID="2" presetClass="entr" presetSubtype="4" fill="hold" grpId="2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indefinite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3500"/>
                            </p:stCondLst>
                            <p:childTnLst>
                              <p:par>
                                <p:cTn id="129" presetID="2" presetClass="entr" presetSubtype="4" fill="hold" grpId="2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indefinite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4500"/>
                            </p:stCondLst>
                            <p:childTnLst>
                              <p:par>
                                <p:cTn id="134" presetID="2" presetClass="entr" presetSubtype="4" fill="hold" grpId="2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indefinite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5500"/>
                            </p:stCondLst>
                            <p:childTnLst>
                              <p:par>
                                <p:cTn id="139" presetID="2" presetClass="entr" presetSubtype="4" fill="hold" grpId="2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6500"/>
                            </p:stCondLst>
                            <p:childTnLst>
                              <p:par>
                                <p:cTn id="144" presetID="2" presetClass="entr" presetSubtype="4" fill="hold" grpId="2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indefinite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7500"/>
                            </p:stCondLst>
                            <p:childTnLst>
                              <p:par>
                                <p:cTn id="149" presetID="2" presetClass="entr" presetSubtype="4" fill="hold" grpId="3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8500"/>
                            </p:stCondLst>
                            <p:childTnLst>
                              <p:par>
                                <p:cTn id="154" presetID="2" presetClass="entr" presetSubtype="4" fill="hold" grpId="3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9500"/>
                            </p:stCondLst>
                            <p:childTnLst>
                              <p:par>
                                <p:cTn id="159" presetID="2" presetClass="entr" presetSubtype="4" fill="hold" grpId="3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indefinite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0500"/>
                            </p:stCondLst>
                            <p:childTnLst>
                              <p:par>
                                <p:cTn id="164" presetID="2" presetClass="entr" presetSubtype="4" fill="hold" grpId="3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indefinite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31500"/>
                            </p:stCondLst>
                            <p:childTnLst>
                              <p:par>
                                <p:cTn id="169" presetID="2" presetClass="entr" presetSubtype="4" fill="hold" grpId="3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indefinite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2500"/>
                            </p:stCondLst>
                            <p:childTnLst>
                              <p:par>
                                <p:cTn id="174" presetID="2" presetClass="entr" presetSubtype="4" fill="hold" grpId="3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indefinite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3500"/>
                            </p:stCondLst>
                            <p:childTnLst>
                              <p:par>
                                <p:cTn id="179" presetID="2" presetClass="entr" presetSubtype="4" fill="hold" grpId="3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indefinite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34500"/>
                            </p:stCondLst>
                            <p:childTnLst>
                              <p:par>
                                <p:cTn id="184" presetID="2" presetClass="entr" presetSubtype="4" fill="hold" grpId="3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indefinite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5500"/>
                            </p:stCondLst>
                            <p:childTnLst>
                              <p:par>
                                <p:cTn id="189" presetID="2" presetClass="entr" presetSubtype="4" fill="hold" grpId="3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indefinite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36500"/>
                            </p:stCondLst>
                            <p:childTnLst>
                              <p:par>
                                <p:cTn id="194" presetID="2" presetClass="entr" presetSubtype="4" fill="hold" grpId="3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indefinite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37500"/>
                            </p:stCondLst>
                            <p:childTnLst>
                              <p:par>
                                <p:cTn id="199" presetID="2" presetClass="entr" presetSubtype="4" fill="hold" grpId="4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indefinite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38500"/>
                            </p:stCondLst>
                            <p:childTnLst>
                              <p:par>
                                <p:cTn id="204" presetID="2" presetClass="entr" presetSubtype="4" fill="hold" grpId="4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indefinite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39500"/>
                            </p:stCondLst>
                            <p:childTnLst>
                              <p:par>
                                <p:cTn id="209" presetID="2" presetClass="entr" presetSubtype="4" fill="hold" grpId="4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indefinite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40500"/>
                            </p:stCondLst>
                            <p:childTnLst>
                              <p:par>
                                <p:cTn id="214" presetID="2" presetClass="entr" presetSubtype="4" fill="hold" grpId="4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indefinite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41500"/>
                            </p:stCondLst>
                            <p:childTnLst>
                              <p:par>
                                <p:cTn id="219" presetID="2" presetClass="entr" presetSubtype="4" fill="hold" grpId="4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indefinite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42500"/>
                            </p:stCondLst>
                            <p:childTnLst>
                              <p:par>
                                <p:cTn id="224" presetID="2" presetClass="entr" presetSubtype="4" fill="hold" grpId="4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indefinite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43500"/>
                            </p:stCondLst>
                            <p:childTnLst>
                              <p:par>
                                <p:cTn id="229" presetID="2" presetClass="entr" presetSubtype="4" fill="hold" grpId="4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indefinite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44500"/>
                            </p:stCondLst>
                            <p:childTnLst>
                              <p:par>
                                <p:cTn id="234" presetID="2" presetClass="entr" presetSubtype="4" fill="hold" grpId="4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indefinite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45500"/>
                            </p:stCondLst>
                            <p:childTnLst>
                              <p:par>
                                <p:cTn id="239" presetID="2" presetClass="entr" presetSubtype="4" fill="hold" grpId="4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indefinite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46500"/>
                            </p:stCondLst>
                            <p:childTnLst>
                              <p:par>
                                <p:cTn id="244" presetID="2" presetClass="entr" presetSubtype="4" fill="hold" grpId="4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indefinite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47500"/>
                            </p:stCondLst>
                            <p:childTnLst>
                              <p:par>
                                <p:cTn id="249" presetID="2" presetClass="entr" presetSubtype="4" fill="hold" grpId="5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indefinite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48500"/>
                            </p:stCondLst>
                            <p:childTnLst>
                              <p:par>
                                <p:cTn id="254" presetID="2" presetClass="entr" presetSubtype="4" fill="hold" grpId="5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indefinite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49500"/>
                            </p:stCondLst>
                            <p:childTnLst>
                              <p:par>
                                <p:cTn id="259" presetID="2" presetClass="entr" presetSubtype="4" fill="hold" grpId="5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indefinite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500"/>
                            </p:stCondLst>
                            <p:childTnLst>
                              <p:par>
                                <p:cTn id="264" presetID="2" presetClass="entr" presetSubtype="4" fill="hold" grpId="5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indefinite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1500"/>
                            </p:stCondLst>
                            <p:childTnLst>
                              <p:par>
                                <p:cTn id="269" presetID="2" presetClass="entr" presetSubtype="4" fill="hold" grpId="5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indefinite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2500"/>
                            </p:stCondLst>
                            <p:childTnLst>
                              <p:par>
                                <p:cTn id="274" presetID="2" presetClass="entr" presetSubtype="4" fill="hold" grpId="5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indefinite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3500"/>
                            </p:stCondLst>
                            <p:childTnLst>
                              <p:par>
                                <p:cTn id="279" presetID="2" presetClass="entr" presetSubtype="4" fill="hold" grpId="5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indefinite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4500"/>
                            </p:stCondLst>
                            <p:childTnLst>
                              <p:par>
                                <p:cTn id="284" presetID="2" presetClass="entr" presetSubtype="4" fill="hold" grpId="5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indefinite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" grpId="4" animBg="1" advAuto="0"/>
      <p:bldP spid="490" grpId="5" animBg="1" advAuto="0"/>
      <p:bldP spid="491" grpId="6" animBg="1" advAuto="0"/>
      <p:bldP spid="492" grpId="7" animBg="1" advAuto="0"/>
      <p:bldP spid="493" grpId="8" animBg="1" advAuto="0"/>
      <p:bldP spid="494" grpId="9" animBg="1" advAuto="0"/>
      <p:bldP spid="495" grpId="10" animBg="1" advAuto="0"/>
      <p:bldP spid="496" grpId="11" animBg="1" advAuto="0"/>
      <p:bldP spid="497" grpId="12" animBg="1" advAuto="0"/>
      <p:bldP spid="498" grpId="13" animBg="1" advAuto="0"/>
      <p:bldP spid="499" grpId="14" animBg="1" advAuto="0"/>
      <p:bldP spid="500" grpId="15" animBg="1" advAuto="0"/>
      <p:bldP spid="501" grpId="16" animBg="1" advAuto="0"/>
      <p:bldP spid="502" grpId="17" animBg="1" advAuto="0"/>
      <p:bldP spid="503" grpId="18" animBg="1" advAuto="0"/>
      <p:bldP spid="506" grpId="19" animBg="1" advAuto="0"/>
      <p:bldP spid="507" grpId="20" animBg="1" advAuto="0"/>
      <p:bldP spid="508" grpId="21" animBg="1" advAuto="0"/>
      <p:bldP spid="509" grpId="22" animBg="1" advAuto="0"/>
      <p:bldP spid="510" grpId="23" animBg="1" advAuto="0"/>
      <p:bldP spid="511" grpId="24" animBg="1" advAuto="0"/>
      <p:bldP spid="512" grpId="25" animBg="1" advAuto="0"/>
      <p:bldP spid="515" grpId="26" animBg="1" advAuto="0"/>
      <p:bldP spid="516" grpId="27" animBg="1" advAuto="0"/>
      <p:bldP spid="517" grpId="28" animBg="1" advAuto="0"/>
      <p:bldP spid="518" grpId="29" animBg="1" advAuto="0"/>
      <p:bldP spid="519" grpId="30" animBg="1" advAuto="0"/>
      <p:bldP spid="520" grpId="31" animBg="1" advAuto="0"/>
      <p:bldP spid="521" grpId="32" animBg="1" advAuto="0"/>
      <p:bldP spid="522" grpId="33" animBg="1" advAuto="0"/>
      <p:bldP spid="523" grpId="34" animBg="1" advAuto="0"/>
      <p:bldP spid="526" grpId="35" animBg="1" advAuto="0"/>
      <p:bldP spid="527" grpId="36" animBg="1" advAuto="0"/>
      <p:bldP spid="528" grpId="37" animBg="1" advAuto="0"/>
      <p:bldP spid="529" grpId="38" animBg="1" advAuto="0"/>
      <p:bldP spid="530" grpId="39" animBg="1" advAuto="0"/>
      <p:bldP spid="531" grpId="40" animBg="1" advAuto="0"/>
      <p:bldP spid="532" grpId="41" animBg="1" advAuto="0"/>
      <p:bldP spid="533" grpId="42" animBg="1" advAuto="0"/>
      <p:bldP spid="534" grpId="43" animBg="1" advAuto="0"/>
      <p:bldP spid="535" grpId="44" animBg="1" advAuto="0"/>
      <p:bldP spid="536" grpId="45" animBg="1" advAuto="0"/>
      <p:bldP spid="537" grpId="2" animBg="1" advAuto="0"/>
      <p:bldP spid="538" grpId="1" animBg="1" advAuto="0"/>
      <p:bldP spid="539" grpId="3" animBg="1" advAuto="0"/>
      <p:bldP spid="549" grpId="46" animBg="1" advAuto="0"/>
      <p:bldP spid="550" grpId="47" animBg="1" advAuto="0"/>
      <p:bldP spid="551" grpId="48" animBg="1" advAuto="0"/>
      <p:bldP spid="552" grpId="49" animBg="1" advAuto="0"/>
      <p:bldP spid="553" grpId="50" animBg="1" advAuto="0"/>
      <p:bldP spid="554" grpId="51" animBg="1" advAuto="0"/>
      <p:bldP spid="555" grpId="52" animBg="1" advAuto="0"/>
      <p:bldP spid="556" grpId="53" animBg="1" advAuto="0"/>
      <p:bldP spid="557" grpId="54" animBg="1" advAuto="0"/>
      <p:bldP spid="558" grpId="55" animBg="1" advAuto="0"/>
      <p:bldP spid="559" grpId="56" animBg="1" advAuto="0"/>
      <p:bldP spid="560" grpId="57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矩形 5"/>
          <p:cNvSpPr/>
          <p:nvPr/>
        </p:nvSpPr>
        <p:spPr>
          <a:xfrm rot="1751457">
            <a:off x="5480320" y="862030"/>
            <a:ext cx="1975238" cy="827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2284" y="8"/>
                </a:lnTo>
                <a:lnTo>
                  <a:pt x="21600" y="0"/>
                </a:lnTo>
                <a:lnTo>
                  <a:pt x="21600" y="21585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0000">
                  <a:alpha val="30000"/>
                </a:srgbClr>
              </a:gs>
              <a:gs pos="100000">
                <a:srgbClr val="F2F2F2">
                  <a:alpha val="0"/>
                </a:srgbClr>
              </a:gs>
            </a:gsLst>
            <a:lin ang="2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4" name="矩形 18"/>
          <p:cNvSpPr/>
          <p:nvPr/>
        </p:nvSpPr>
        <p:spPr>
          <a:xfrm>
            <a:off x="5403850" y="979934"/>
            <a:ext cx="1384300" cy="177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5" name="文本框 19"/>
          <p:cNvSpPr txBox="1"/>
          <p:nvPr/>
        </p:nvSpPr>
        <p:spPr>
          <a:xfrm>
            <a:off x="5339715" y="326087"/>
            <a:ext cx="1512570" cy="52197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应用场景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1690" y="1823720"/>
            <a:ext cx="10746740" cy="2583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小王同学是一个刚毕业不久的大学生，有一份不错的工作，但是依旧每个月存不下多少钱，想要合理规划开销，所以选择了记账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APP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。但是当下的记账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APP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大部分门类众多，记录起来十分不方便；而且每次都需要手动输入，十分不友好。同时，小王同学在大学中，有一个投资的习惯，但是当下市场中大部分记账软件与投资账本完全分离。需要两个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APP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才能满足小王的需求。而且市场上有的投资账本大部分存在输入麻烦，可视化效果差的问题。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    小王的烦恼没有持续多久，因为他的朋友给他推荐了一款记账软件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APP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WAD t-book!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    不同于其他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APP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WAD t-book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支持语音输入，方便快捷记录每一天开销。分类简捷，支持用户自定义，创建属于自己的账本。每个月推出一份总结报告，分析开销比例以及变化，对小王消费行为给出建议，杜绝不理性消费。设立投资账本，一个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APP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解决开销与投资的记录。对投资也有总结报告。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2" animBg="1" advAuto="0"/>
      <p:bldP spid="304" grpId="1" animBg="1" advAuto="0"/>
      <p:bldP spid="305" grpId="3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矩形 17"/>
          <p:cNvSpPr/>
          <p:nvPr/>
        </p:nvSpPr>
        <p:spPr>
          <a:xfrm rot="1751457">
            <a:off x="9752154" y="4292953"/>
            <a:ext cx="2721092" cy="19025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88"/>
                </a:moveTo>
                <a:lnTo>
                  <a:pt x="336" y="0"/>
                </a:lnTo>
                <a:lnTo>
                  <a:pt x="21600" y="355"/>
                </a:lnTo>
                <a:lnTo>
                  <a:pt x="21600" y="21600"/>
                </a:lnTo>
                <a:lnTo>
                  <a:pt x="0" y="21588"/>
                </a:lnTo>
                <a:close/>
              </a:path>
            </a:pathLst>
          </a:custGeom>
          <a:gradFill>
            <a:gsLst>
              <a:gs pos="0">
                <a:srgbClr val="000000">
                  <a:alpha val="30000"/>
                </a:srgbClr>
              </a:gs>
              <a:gs pos="100000">
                <a:srgbClr val="F2F2F2">
                  <a:alpha val="0"/>
                </a:srgbClr>
              </a:gs>
            </a:gsLst>
            <a:lin ang="1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6" name="矩形 17"/>
          <p:cNvSpPr/>
          <p:nvPr/>
        </p:nvSpPr>
        <p:spPr>
          <a:xfrm rot="1751457">
            <a:off x="7176344" y="4292951"/>
            <a:ext cx="2721092" cy="19025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88"/>
                </a:moveTo>
                <a:lnTo>
                  <a:pt x="336" y="0"/>
                </a:lnTo>
                <a:lnTo>
                  <a:pt x="21600" y="355"/>
                </a:lnTo>
                <a:lnTo>
                  <a:pt x="21600" y="21600"/>
                </a:lnTo>
                <a:lnTo>
                  <a:pt x="0" y="21588"/>
                </a:lnTo>
                <a:close/>
              </a:path>
            </a:pathLst>
          </a:custGeom>
          <a:gradFill>
            <a:gsLst>
              <a:gs pos="0">
                <a:srgbClr val="000000">
                  <a:alpha val="30000"/>
                </a:srgbClr>
              </a:gs>
              <a:gs pos="100000">
                <a:srgbClr val="F2F2F2">
                  <a:alpha val="0"/>
                </a:srgbClr>
              </a:gs>
            </a:gsLst>
            <a:lin ang="1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7" name="矩形 17"/>
          <p:cNvSpPr/>
          <p:nvPr/>
        </p:nvSpPr>
        <p:spPr>
          <a:xfrm rot="1751457">
            <a:off x="4646117" y="4292951"/>
            <a:ext cx="2721092" cy="19025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88"/>
                </a:moveTo>
                <a:lnTo>
                  <a:pt x="336" y="0"/>
                </a:lnTo>
                <a:lnTo>
                  <a:pt x="21600" y="355"/>
                </a:lnTo>
                <a:lnTo>
                  <a:pt x="21600" y="21600"/>
                </a:lnTo>
                <a:lnTo>
                  <a:pt x="0" y="21588"/>
                </a:lnTo>
                <a:close/>
              </a:path>
            </a:pathLst>
          </a:custGeom>
          <a:gradFill>
            <a:gsLst>
              <a:gs pos="0">
                <a:srgbClr val="000000">
                  <a:alpha val="30000"/>
                </a:srgbClr>
              </a:gs>
              <a:gs pos="100000">
                <a:srgbClr val="F2F2F2">
                  <a:alpha val="0"/>
                </a:srgbClr>
              </a:gs>
            </a:gsLst>
            <a:lin ang="1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8" name="矩形 17"/>
          <p:cNvSpPr/>
          <p:nvPr/>
        </p:nvSpPr>
        <p:spPr>
          <a:xfrm rot="1751457">
            <a:off x="2093100" y="4292951"/>
            <a:ext cx="2721092" cy="19025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88"/>
                </a:moveTo>
                <a:lnTo>
                  <a:pt x="336" y="0"/>
                </a:lnTo>
                <a:lnTo>
                  <a:pt x="21600" y="355"/>
                </a:lnTo>
                <a:lnTo>
                  <a:pt x="21600" y="21600"/>
                </a:lnTo>
                <a:lnTo>
                  <a:pt x="0" y="21588"/>
                </a:lnTo>
                <a:close/>
              </a:path>
            </a:pathLst>
          </a:custGeom>
          <a:gradFill>
            <a:gsLst>
              <a:gs pos="0">
                <a:srgbClr val="000000">
                  <a:alpha val="30000"/>
                </a:srgbClr>
              </a:gs>
              <a:gs pos="100000">
                <a:srgbClr val="F2F2F2">
                  <a:alpha val="0"/>
                </a:srgbClr>
              </a:gs>
            </a:gsLst>
            <a:lin ang="1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42" name="组合 4"/>
          <p:cNvGrpSpPr/>
          <p:nvPr/>
        </p:nvGrpSpPr>
        <p:grpSpPr>
          <a:xfrm>
            <a:off x="1342913" y="3628568"/>
            <a:ext cx="1925072" cy="1924963"/>
            <a:chOff x="-110" y="-1"/>
            <a:chExt cx="1925070" cy="1924961"/>
          </a:xfrm>
        </p:grpSpPr>
        <p:sp>
          <p:nvSpPr>
            <p:cNvPr id="339" name="椭圆 1"/>
            <p:cNvSpPr/>
            <p:nvPr/>
          </p:nvSpPr>
          <p:spPr>
            <a:xfrm>
              <a:off x="-1" y="-1"/>
              <a:ext cx="1924962" cy="1924962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0" name="饼形 2"/>
            <p:cNvSpPr/>
            <p:nvPr/>
          </p:nvSpPr>
          <p:spPr>
            <a:xfrm>
              <a:off x="-111" y="-2"/>
              <a:ext cx="962591" cy="1489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3" h="21600" extrusionOk="0">
                  <a:moveTo>
                    <a:pt x="3095" y="21600"/>
                  </a:moveTo>
                  <a:lnTo>
                    <a:pt x="3095" y="21600"/>
                  </a:lnTo>
                  <a:cubicBezTo>
                    <a:pt x="-2637" y="15148"/>
                    <a:pt x="-180" y="6497"/>
                    <a:pt x="8584" y="2277"/>
                  </a:cubicBezTo>
                  <a:cubicBezTo>
                    <a:pt x="11669" y="791"/>
                    <a:pt x="15276" y="0"/>
                    <a:pt x="18963" y="0"/>
                  </a:cubicBezTo>
                  <a:lnTo>
                    <a:pt x="18963" y="13959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1" name="椭圆 3"/>
            <p:cNvSpPr/>
            <p:nvPr/>
          </p:nvSpPr>
          <p:spPr>
            <a:xfrm>
              <a:off x="167925" y="167927"/>
              <a:ext cx="1589111" cy="158910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46" name="组合 5"/>
          <p:cNvGrpSpPr/>
          <p:nvPr/>
        </p:nvGrpSpPr>
        <p:grpSpPr>
          <a:xfrm>
            <a:off x="3883961" y="3628569"/>
            <a:ext cx="1924966" cy="1924962"/>
            <a:chOff x="-4" y="0"/>
            <a:chExt cx="1924964" cy="1924960"/>
          </a:xfrm>
        </p:grpSpPr>
        <p:sp>
          <p:nvSpPr>
            <p:cNvPr id="343" name="椭圆 6"/>
            <p:cNvSpPr/>
            <p:nvPr/>
          </p:nvSpPr>
          <p:spPr>
            <a:xfrm>
              <a:off x="-1" y="-1"/>
              <a:ext cx="1924962" cy="1924962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4" name="饼形 7"/>
            <p:cNvSpPr/>
            <p:nvPr/>
          </p:nvSpPr>
          <p:spPr>
            <a:xfrm>
              <a:off x="-5" y="-1"/>
              <a:ext cx="962485" cy="1924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600" extrusionOk="0">
                  <a:moveTo>
                    <a:pt x="21001" y="21600"/>
                  </a:moveTo>
                  <a:lnTo>
                    <a:pt x="21001" y="21600"/>
                  </a:lnTo>
                  <a:cubicBezTo>
                    <a:pt x="9190" y="21492"/>
                    <a:pt x="-211" y="16569"/>
                    <a:pt x="3" y="10605"/>
                  </a:cubicBezTo>
                  <a:cubicBezTo>
                    <a:pt x="214" y="4717"/>
                    <a:pt x="9727" y="0"/>
                    <a:pt x="21389" y="0"/>
                  </a:cubicBezTo>
                  <a:lnTo>
                    <a:pt x="21389" y="10801"/>
                  </a:lnTo>
                  <a:close/>
                </a:path>
              </a:pathLst>
            </a:custGeom>
            <a:solidFill>
              <a:srgbClr val="7F7F7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5" name="椭圆 8"/>
            <p:cNvSpPr/>
            <p:nvPr/>
          </p:nvSpPr>
          <p:spPr>
            <a:xfrm>
              <a:off x="167925" y="167927"/>
              <a:ext cx="1589111" cy="158910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50" name="组合 9"/>
          <p:cNvGrpSpPr/>
          <p:nvPr/>
        </p:nvGrpSpPr>
        <p:grpSpPr>
          <a:xfrm>
            <a:off x="6424649" y="3628568"/>
            <a:ext cx="1925219" cy="1925219"/>
            <a:chOff x="0" y="0"/>
            <a:chExt cx="1925218" cy="1925217"/>
          </a:xfrm>
        </p:grpSpPr>
        <p:sp>
          <p:nvSpPr>
            <p:cNvPr id="347" name="椭圆 10"/>
            <p:cNvSpPr/>
            <p:nvPr/>
          </p:nvSpPr>
          <p:spPr>
            <a:xfrm>
              <a:off x="258" y="1"/>
              <a:ext cx="1924961" cy="1924961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8" name="饼形 11"/>
            <p:cNvSpPr/>
            <p:nvPr/>
          </p:nvSpPr>
          <p:spPr>
            <a:xfrm>
              <a:off x="0" y="0"/>
              <a:ext cx="1316290" cy="1925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0" h="20256" extrusionOk="0">
                  <a:moveTo>
                    <a:pt x="19690" y="19546"/>
                  </a:moveTo>
                  <a:lnTo>
                    <a:pt x="19690" y="19546"/>
                  </a:lnTo>
                  <a:cubicBezTo>
                    <a:pt x="12295" y="21600"/>
                    <a:pt x="3932" y="19049"/>
                    <a:pt x="1011" y="13847"/>
                  </a:cubicBezTo>
                  <a:cubicBezTo>
                    <a:pt x="-1910" y="8645"/>
                    <a:pt x="1717" y="2762"/>
                    <a:pt x="9113" y="708"/>
                  </a:cubicBezTo>
                  <a:cubicBezTo>
                    <a:pt x="10797" y="240"/>
                    <a:pt x="12591" y="0"/>
                    <a:pt x="14401" y="0"/>
                  </a:cubicBezTo>
                  <a:lnTo>
                    <a:pt x="14401" y="10127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9" name="椭圆 12"/>
            <p:cNvSpPr/>
            <p:nvPr/>
          </p:nvSpPr>
          <p:spPr>
            <a:xfrm>
              <a:off x="168183" y="167928"/>
              <a:ext cx="1589111" cy="158910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54" name="组合 13"/>
          <p:cNvGrpSpPr/>
          <p:nvPr/>
        </p:nvGrpSpPr>
        <p:grpSpPr>
          <a:xfrm>
            <a:off x="8965829" y="3628569"/>
            <a:ext cx="1924983" cy="1924983"/>
            <a:chOff x="-22" y="0"/>
            <a:chExt cx="1924982" cy="1924981"/>
          </a:xfrm>
        </p:grpSpPr>
        <p:sp>
          <p:nvSpPr>
            <p:cNvPr id="351" name="椭圆 14"/>
            <p:cNvSpPr/>
            <p:nvPr/>
          </p:nvSpPr>
          <p:spPr>
            <a:xfrm>
              <a:off x="-1" y="-1"/>
              <a:ext cx="1924962" cy="1924962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2" name="饼形 15"/>
            <p:cNvSpPr/>
            <p:nvPr/>
          </p:nvSpPr>
          <p:spPr>
            <a:xfrm>
              <a:off x="-23" y="-1"/>
              <a:ext cx="1923811" cy="1924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323" extrusionOk="0">
                  <a:moveTo>
                    <a:pt x="21323" y="11187"/>
                  </a:moveTo>
                  <a:cubicBezTo>
                    <a:pt x="21032" y="17068"/>
                    <a:pt x="16027" y="21600"/>
                    <a:pt x="10142" y="21310"/>
                  </a:cubicBezTo>
                  <a:cubicBezTo>
                    <a:pt x="4258" y="21019"/>
                    <a:pt x="-277" y="16016"/>
                    <a:pt x="14" y="10135"/>
                  </a:cubicBezTo>
                  <a:cubicBezTo>
                    <a:pt x="294" y="4459"/>
                    <a:pt x="4981" y="0"/>
                    <a:pt x="10668" y="0"/>
                  </a:cubicBezTo>
                  <a:lnTo>
                    <a:pt x="10668" y="1066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3" name="椭圆 16"/>
            <p:cNvSpPr/>
            <p:nvPr/>
          </p:nvSpPr>
          <p:spPr>
            <a:xfrm>
              <a:off x="167925" y="167927"/>
              <a:ext cx="1589111" cy="158910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55" name="矩形 5"/>
          <p:cNvSpPr/>
          <p:nvPr/>
        </p:nvSpPr>
        <p:spPr>
          <a:xfrm rot="1751457">
            <a:off x="5480320" y="862030"/>
            <a:ext cx="1975238" cy="827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2284" y="8"/>
                </a:lnTo>
                <a:lnTo>
                  <a:pt x="21600" y="0"/>
                </a:lnTo>
                <a:lnTo>
                  <a:pt x="21600" y="21585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0000">
                  <a:alpha val="30000"/>
                </a:srgbClr>
              </a:gs>
              <a:gs pos="100000">
                <a:srgbClr val="F2F2F2">
                  <a:alpha val="0"/>
                </a:srgbClr>
              </a:gs>
            </a:gsLst>
            <a:lin ang="2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6" name="矩形 22"/>
          <p:cNvSpPr/>
          <p:nvPr/>
        </p:nvSpPr>
        <p:spPr>
          <a:xfrm>
            <a:off x="5403850" y="979934"/>
            <a:ext cx="1384300" cy="177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7" name="文本框 23"/>
          <p:cNvSpPr txBox="1"/>
          <p:nvPr/>
        </p:nvSpPr>
        <p:spPr>
          <a:xfrm>
            <a:off x="5339715" y="326087"/>
            <a:ext cx="1512570" cy="52197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完成功能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360" name="组合 24"/>
          <p:cNvGrpSpPr/>
          <p:nvPr/>
        </p:nvGrpSpPr>
        <p:grpSpPr>
          <a:xfrm>
            <a:off x="1093105" y="2119066"/>
            <a:ext cx="2424796" cy="959049"/>
            <a:chOff x="0" y="0"/>
            <a:chExt cx="2424795" cy="959048"/>
          </a:xfrm>
        </p:grpSpPr>
        <p:sp>
          <p:nvSpPr>
            <p:cNvPr id="358" name="矩形 25"/>
            <p:cNvSpPr txBox="1"/>
            <p:nvPr/>
          </p:nvSpPr>
          <p:spPr>
            <a:xfrm>
              <a:off x="0" y="352624"/>
              <a:ext cx="2424795" cy="6064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20000"/>
                </a:lnSpc>
                <a:defRPr sz="1400">
                  <a:solidFill>
                    <a:srgbClr val="7F7F7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用户可以用密码，手势或者指纹进行登录</a:t>
              </a:r>
              <a:endPara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59" name="矩形 26"/>
            <p:cNvSpPr txBox="1"/>
            <p:nvPr/>
          </p:nvSpPr>
          <p:spPr>
            <a:xfrm>
              <a:off x="91410" y="0"/>
              <a:ext cx="2241975" cy="4222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20000"/>
                </a:lnSpc>
                <a:defRPr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系统账户登录功能</a:t>
              </a:r>
              <a:endPara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363" name="组合 27"/>
          <p:cNvGrpSpPr/>
          <p:nvPr/>
        </p:nvGrpSpPr>
        <p:grpSpPr>
          <a:xfrm>
            <a:off x="3634047" y="2119066"/>
            <a:ext cx="2424796" cy="959049"/>
            <a:chOff x="0" y="0"/>
            <a:chExt cx="2424795" cy="959048"/>
          </a:xfrm>
        </p:grpSpPr>
        <p:sp>
          <p:nvSpPr>
            <p:cNvPr id="361" name="矩形 28"/>
            <p:cNvSpPr txBox="1"/>
            <p:nvPr/>
          </p:nvSpPr>
          <p:spPr>
            <a:xfrm>
              <a:off x="0" y="352624"/>
              <a:ext cx="2424795" cy="6064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20000"/>
                </a:lnSpc>
                <a:defRPr sz="1400">
                  <a:solidFill>
                    <a:srgbClr val="7F7F7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可以建立多个账本，对类别，时间，成员进行自定义记录</a:t>
              </a:r>
              <a:endPara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62" name="矩形 29"/>
            <p:cNvSpPr txBox="1"/>
            <p:nvPr/>
          </p:nvSpPr>
          <p:spPr>
            <a:xfrm>
              <a:off x="91410" y="0"/>
              <a:ext cx="2241975" cy="4222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20000"/>
                </a:lnSpc>
                <a:defRPr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收支记账功能</a:t>
              </a:r>
              <a:endPara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366" name="组合 30"/>
          <p:cNvGrpSpPr/>
          <p:nvPr/>
        </p:nvGrpSpPr>
        <p:grpSpPr>
          <a:xfrm>
            <a:off x="6174990" y="2119066"/>
            <a:ext cx="2424796" cy="1217495"/>
            <a:chOff x="0" y="0"/>
            <a:chExt cx="2424795" cy="1217493"/>
          </a:xfrm>
        </p:grpSpPr>
        <p:sp>
          <p:nvSpPr>
            <p:cNvPr id="364" name="矩形 31"/>
            <p:cNvSpPr txBox="1"/>
            <p:nvPr/>
          </p:nvSpPr>
          <p:spPr>
            <a:xfrm>
              <a:off x="0" y="352624"/>
              <a:ext cx="2424795" cy="8648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20000"/>
                </a:lnSpc>
                <a:defRPr sz="1400">
                  <a:solidFill>
                    <a:srgbClr val="7F7F7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分账户月度、年度、余额统计</a:t>
              </a:r>
              <a:r>
                <a:rPr 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；流水浏览功能；按一级或二级分类展示支出或收入功能</a:t>
              </a:r>
              <a:endPara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65" name="矩形 32"/>
            <p:cNvSpPr txBox="1"/>
            <p:nvPr/>
          </p:nvSpPr>
          <p:spPr>
            <a:xfrm>
              <a:off x="91410" y="0"/>
              <a:ext cx="2241975" cy="4222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20000"/>
                </a:lnSpc>
                <a:defRPr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统计分析功能</a:t>
              </a:r>
              <a:endPara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369" name="组合 33"/>
          <p:cNvGrpSpPr/>
          <p:nvPr/>
        </p:nvGrpSpPr>
        <p:grpSpPr>
          <a:xfrm>
            <a:off x="8715932" y="2119066"/>
            <a:ext cx="2424796" cy="1217495"/>
            <a:chOff x="0" y="0"/>
            <a:chExt cx="2424795" cy="1217493"/>
          </a:xfrm>
        </p:grpSpPr>
        <p:sp>
          <p:nvSpPr>
            <p:cNvPr id="367" name="矩形 34"/>
            <p:cNvSpPr txBox="1"/>
            <p:nvPr/>
          </p:nvSpPr>
          <p:spPr>
            <a:xfrm>
              <a:off x="0" y="352624"/>
              <a:ext cx="2424795" cy="8648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20000"/>
                </a:lnSpc>
                <a:defRPr sz="1400">
                  <a:solidFill>
                    <a:srgbClr val="7F7F7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对用户的投资进行一个记录，用户只需要输入操作和本金，系统自动更新</a:t>
              </a:r>
              <a:endPara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68" name="矩形 35"/>
            <p:cNvSpPr txBox="1"/>
            <p:nvPr/>
          </p:nvSpPr>
          <p:spPr>
            <a:xfrm>
              <a:off x="91410" y="0"/>
              <a:ext cx="2241975" cy="4222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20000"/>
                </a:lnSpc>
                <a:defRPr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投资账本功能</a:t>
              </a:r>
              <a:endPara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370" name="矩形 36"/>
          <p:cNvSpPr txBox="1"/>
          <p:nvPr/>
        </p:nvSpPr>
        <p:spPr>
          <a:xfrm>
            <a:off x="1587634" y="4249416"/>
            <a:ext cx="1447769" cy="54804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 sz="3200" b="1">
                <a:solidFill>
                  <a:srgbClr val="595959"/>
                </a:solidFill>
              </a:defRPr>
            </a:lvl1pPr>
          </a:lstStyle>
          <a:p>
            <a:r>
              <a:t>40%</a:t>
            </a:r>
          </a:p>
        </p:txBody>
      </p:sp>
      <p:sp>
        <p:nvSpPr>
          <p:cNvPr id="371" name="矩形 37"/>
          <p:cNvSpPr txBox="1"/>
          <p:nvPr/>
        </p:nvSpPr>
        <p:spPr>
          <a:xfrm>
            <a:off x="4101724" y="4249416"/>
            <a:ext cx="1447769" cy="54804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 sz="3200" b="1">
                <a:solidFill>
                  <a:srgbClr val="595959"/>
                </a:solidFill>
              </a:defRPr>
            </a:lvl1pPr>
          </a:lstStyle>
          <a:p>
            <a:r>
              <a:t>50%</a:t>
            </a:r>
          </a:p>
        </p:txBody>
      </p:sp>
      <p:sp>
        <p:nvSpPr>
          <p:cNvPr id="372" name="矩形 38"/>
          <p:cNvSpPr txBox="1"/>
          <p:nvPr/>
        </p:nvSpPr>
        <p:spPr>
          <a:xfrm>
            <a:off x="6654741" y="4249416"/>
            <a:ext cx="1447769" cy="54804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 sz="3200" b="1">
                <a:solidFill>
                  <a:srgbClr val="595959"/>
                </a:solidFill>
              </a:defRPr>
            </a:lvl1pPr>
          </a:lstStyle>
          <a:p>
            <a:r>
              <a:t>55%</a:t>
            </a:r>
          </a:p>
        </p:txBody>
      </p:sp>
      <p:sp>
        <p:nvSpPr>
          <p:cNvPr id="373" name="矩形 39"/>
          <p:cNvSpPr txBox="1"/>
          <p:nvPr/>
        </p:nvSpPr>
        <p:spPr>
          <a:xfrm>
            <a:off x="9213632" y="4249416"/>
            <a:ext cx="1447769" cy="54804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 sz="3200" b="1">
                <a:solidFill>
                  <a:srgbClr val="595959"/>
                </a:solidFill>
              </a:defRPr>
            </a:lvl1pPr>
          </a:lstStyle>
          <a:p>
            <a:r>
              <a:t>75%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9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9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" presetClass="entr" presetSubtype="4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2" presetClass="entr" presetSubtype="4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2" presetClass="entr" presetSubtype="4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500"/>
                            </p:stCondLst>
                            <p:childTnLst>
                              <p:par>
                                <p:cTn id="50" presetID="2" presetClass="entr" presetSubtype="4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500"/>
                            </p:stCondLst>
                            <p:childTnLst>
                              <p:par>
                                <p:cTn id="55" presetID="2" presetClass="entr" presetSubtype="4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500"/>
                            </p:stCondLst>
                            <p:childTnLst>
                              <p:par>
                                <p:cTn id="60" presetID="2" presetClass="entr" presetSubtype="4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500"/>
                            </p:stCondLst>
                            <p:childTnLst>
                              <p:par>
                                <p:cTn id="65" presetID="2" presetClass="entr" presetSubtype="4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500"/>
                            </p:stCondLst>
                            <p:childTnLst>
                              <p:par>
                                <p:cTn id="70" presetID="2" presetClass="entr" presetSubtype="4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3500"/>
                            </p:stCondLst>
                            <p:childTnLst>
                              <p:par>
                                <p:cTn id="75" presetID="9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4000"/>
                            </p:stCondLst>
                            <p:childTnLst>
                              <p:par>
                                <p:cTn id="79" presetID="9" presetClass="entr" presetSubtype="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4500"/>
                            </p:stCondLst>
                            <p:childTnLst>
                              <p:par>
                                <p:cTn id="83" presetID="9" presetClass="entr" presetSubtype="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0"/>
                            </p:stCondLst>
                            <p:childTnLst>
                              <p:par>
                                <p:cTn id="87" presetID="9" presetClass="entr" presetSubtype="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" grpId="19" animBg="1" advAuto="0"/>
      <p:bldP spid="336" grpId="18" animBg="1" advAuto="0"/>
      <p:bldP spid="337" grpId="17" animBg="1" advAuto="0"/>
      <p:bldP spid="338" grpId="16" animBg="1" advAuto="0"/>
      <p:bldP spid="342" grpId="8" animBg="1" advAuto="0"/>
      <p:bldP spid="346" grpId="9" animBg="1" advAuto="0"/>
      <p:bldP spid="350" grpId="10" animBg="1" advAuto="0"/>
      <p:bldP spid="354" grpId="11" animBg="1" advAuto="0"/>
      <p:bldP spid="355" grpId="2" animBg="1" advAuto="0"/>
      <p:bldP spid="356" grpId="1" animBg="1" advAuto="0"/>
      <p:bldP spid="357" grpId="3" animBg="1" advAuto="0"/>
      <p:bldP spid="360" grpId="4" bldLvl="0" animBg="1" advAuto="0"/>
      <p:bldP spid="363" grpId="5" bldLvl="0" animBg="1" advAuto="0"/>
      <p:bldP spid="366" grpId="6" bldLvl="0" animBg="1" advAuto="0"/>
      <p:bldP spid="369" grpId="7" bldLvl="0" animBg="1" advAuto="0"/>
      <p:bldP spid="370" grpId="12" animBg="1" advAuto="0"/>
      <p:bldP spid="371" grpId="13" animBg="1" advAuto="0"/>
      <p:bldP spid="372" grpId="14" animBg="1" advAuto="0"/>
      <p:bldP spid="373" grpId="1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矩形 53"/>
          <p:cNvSpPr/>
          <p:nvPr/>
        </p:nvSpPr>
        <p:spPr>
          <a:xfrm rot="1751457">
            <a:off x="7322700" y="3342870"/>
            <a:ext cx="3180356" cy="2369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" y="21552"/>
                </a:moveTo>
                <a:cubicBezTo>
                  <a:pt x="53" y="14368"/>
                  <a:pt x="27" y="7184"/>
                  <a:pt x="0" y="0"/>
                </a:cubicBezTo>
                <a:lnTo>
                  <a:pt x="21600" y="302"/>
                </a:lnTo>
                <a:lnTo>
                  <a:pt x="21600" y="21600"/>
                </a:lnTo>
                <a:lnTo>
                  <a:pt x="80" y="21552"/>
                </a:lnTo>
                <a:close/>
              </a:path>
            </a:pathLst>
          </a:custGeom>
          <a:gradFill>
            <a:gsLst>
              <a:gs pos="0">
                <a:srgbClr val="000000">
                  <a:alpha val="30000"/>
                </a:srgbClr>
              </a:gs>
              <a:gs pos="100000">
                <a:srgbClr val="F2F2F2">
                  <a:alpha val="0"/>
                </a:srgbClr>
              </a:gs>
            </a:gsLst>
            <a:lin ang="1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6" name="矩形 53"/>
          <p:cNvSpPr/>
          <p:nvPr/>
        </p:nvSpPr>
        <p:spPr>
          <a:xfrm rot="1751457">
            <a:off x="4505821" y="3342870"/>
            <a:ext cx="3180356" cy="2369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" y="21552"/>
                </a:moveTo>
                <a:cubicBezTo>
                  <a:pt x="53" y="14368"/>
                  <a:pt x="27" y="7184"/>
                  <a:pt x="0" y="0"/>
                </a:cubicBezTo>
                <a:lnTo>
                  <a:pt x="21600" y="302"/>
                </a:lnTo>
                <a:lnTo>
                  <a:pt x="21600" y="21600"/>
                </a:lnTo>
                <a:lnTo>
                  <a:pt x="80" y="21552"/>
                </a:lnTo>
                <a:close/>
              </a:path>
            </a:pathLst>
          </a:custGeom>
          <a:gradFill>
            <a:gsLst>
              <a:gs pos="0">
                <a:srgbClr val="000000">
                  <a:alpha val="30000"/>
                </a:srgbClr>
              </a:gs>
              <a:gs pos="100000">
                <a:srgbClr val="F2F2F2">
                  <a:alpha val="0"/>
                </a:srgbClr>
              </a:gs>
            </a:gsLst>
            <a:lin ang="1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80" name="组合 44"/>
          <p:cNvGrpSpPr/>
          <p:nvPr/>
        </p:nvGrpSpPr>
        <p:grpSpPr>
          <a:xfrm>
            <a:off x="3510739" y="2552700"/>
            <a:ext cx="2377746" cy="2394280"/>
            <a:chOff x="0" y="0"/>
            <a:chExt cx="2377744" cy="2394278"/>
          </a:xfrm>
        </p:grpSpPr>
        <p:sp>
          <p:nvSpPr>
            <p:cNvPr id="377" name="任意多边形: 形状 80"/>
            <p:cNvSpPr/>
            <p:nvPr/>
          </p:nvSpPr>
          <p:spPr>
            <a:xfrm>
              <a:off x="-1" y="-1"/>
              <a:ext cx="1201486" cy="1831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82" y="21600"/>
                  </a:moveTo>
                  <a:lnTo>
                    <a:pt x="2714" y="21400"/>
                  </a:lnTo>
                  <a:lnTo>
                    <a:pt x="2549" y="21201"/>
                  </a:lnTo>
                  <a:lnTo>
                    <a:pt x="2389" y="20997"/>
                  </a:lnTo>
                  <a:lnTo>
                    <a:pt x="2232" y="20794"/>
                  </a:lnTo>
                  <a:lnTo>
                    <a:pt x="2082" y="20588"/>
                  </a:lnTo>
                  <a:lnTo>
                    <a:pt x="1937" y="20380"/>
                  </a:lnTo>
                  <a:lnTo>
                    <a:pt x="1792" y="20170"/>
                  </a:lnTo>
                  <a:lnTo>
                    <a:pt x="1658" y="19959"/>
                  </a:lnTo>
                  <a:lnTo>
                    <a:pt x="1526" y="19746"/>
                  </a:lnTo>
                  <a:lnTo>
                    <a:pt x="1401" y="19531"/>
                  </a:lnTo>
                  <a:lnTo>
                    <a:pt x="1282" y="19315"/>
                  </a:lnTo>
                  <a:lnTo>
                    <a:pt x="1165" y="19097"/>
                  </a:lnTo>
                  <a:lnTo>
                    <a:pt x="1056" y="18877"/>
                  </a:lnTo>
                  <a:lnTo>
                    <a:pt x="947" y="18656"/>
                  </a:lnTo>
                  <a:lnTo>
                    <a:pt x="848" y="18432"/>
                  </a:lnTo>
                  <a:lnTo>
                    <a:pt x="754" y="18209"/>
                  </a:lnTo>
                  <a:lnTo>
                    <a:pt x="665" y="17983"/>
                  </a:lnTo>
                  <a:lnTo>
                    <a:pt x="581" y="17757"/>
                  </a:lnTo>
                  <a:lnTo>
                    <a:pt x="503" y="17527"/>
                  </a:lnTo>
                  <a:lnTo>
                    <a:pt x="429" y="17299"/>
                  </a:lnTo>
                  <a:lnTo>
                    <a:pt x="361" y="17068"/>
                  </a:lnTo>
                  <a:lnTo>
                    <a:pt x="300" y="16836"/>
                  </a:lnTo>
                  <a:lnTo>
                    <a:pt x="244" y="16603"/>
                  </a:lnTo>
                  <a:lnTo>
                    <a:pt x="193" y="16369"/>
                  </a:lnTo>
                  <a:lnTo>
                    <a:pt x="150" y="16131"/>
                  </a:lnTo>
                  <a:lnTo>
                    <a:pt x="109" y="15894"/>
                  </a:lnTo>
                  <a:lnTo>
                    <a:pt x="76" y="15656"/>
                  </a:lnTo>
                  <a:lnTo>
                    <a:pt x="51" y="15418"/>
                  </a:lnTo>
                  <a:lnTo>
                    <a:pt x="28" y="15177"/>
                  </a:lnTo>
                  <a:lnTo>
                    <a:pt x="10" y="14935"/>
                  </a:lnTo>
                  <a:lnTo>
                    <a:pt x="3" y="14692"/>
                  </a:lnTo>
                  <a:lnTo>
                    <a:pt x="0" y="14449"/>
                  </a:lnTo>
                  <a:lnTo>
                    <a:pt x="28" y="13714"/>
                  </a:lnTo>
                  <a:lnTo>
                    <a:pt x="109" y="12990"/>
                  </a:lnTo>
                  <a:lnTo>
                    <a:pt x="249" y="12274"/>
                  </a:lnTo>
                  <a:lnTo>
                    <a:pt x="439" y="11571"/>
                  </a:lnTo>
                  <a:lnTo>
                    <a:pt x="678" y="10879"/>
                  </a:lnTo>
                  <a:lnTo>
                    <a:pt x="967" y="10200"/>
                  </a:lnTo>
                  <a:lnTo>
                    <a:pt x="1305" y="9537"/>
                  </a:lnTo>
                  <a:lnTo>
                    <a:pt x="1691" y="8887"/>
                  </a:lnTo>
                  <a:lnTo>
                    <a:pt x="2125" y="8253"/>
                  </a:lnTo>
                  <a:lnTo>
                    <a:pt x="2597" y="7635"/>
                  </a:lnTo>
                  <a:lnTo>
                    <a:pt x="3120" y="7034"/>
                  </a:lnTo>
                  <a:lnTo>
                    <a:pt x="3679" y="6453"/>
                  </a:lnTo>
                  <a:lnTo>
                    <a:pt x="4278" y="5889"/>
                  </a:lnTo>
                  <a:lnTo>
                    <a:pt x="4920" y="5348"/>
                  </a:lnTo>
                  <a:lnTo>
                    <a:pt x="5598" y="4825"/>
                  </a:lnTo>
                  <a:lnTo>
                    <a:pt x="6311" y="4324"/>
                  </a:lnTo>
                  <a:lnTo>
                    <a:pt x="7060" y="3848"/>
                  </a:lnTo>
                  <a:lnTo>
                    <a:pt x="7845" y="3394"/>
                  </a:lnTo>
                  <a:lnTo>
                    <a:pt x="8660" y="2964"/>
                  </a:lnTo>
                  <a:lnTo>
                    <a:pt x="9505" y="2560"/>
                  </a:lnTo>
                  <a:lnTo>
                    <a:pt x="10381" y="2182"/>
                  </a:lnTo>
                  <a:lnTo>
                    <a:pt x="11287" y="1833"/>
                  </a:lnTo>
                  <a:lnTo>
                    <a:pt x="12219" y="1508"/>
                  </a:lnTo>
                  <a:lnTo>
                    <a:pt x="13176" y="1213"/>
                  </a:lnTo>
                  <a:lnTo>
                    <a:pt x="14159" y="949"/>
                  </a:lnTo>
                  <a:lnTo>
                    <a:pt x="15162" y="716"/>
                  </a:lnTo>
                  <a:lnTo>
                    <a:pt x="16190" y="513"/>
                  </a:lnTo>
                  <a:lnTo>
                    <a:pt x="17236" y="341"/>
                  </a:lnTo>
                  <a:lnTo>
                    <a:pt x="18302" y="205"/>
                  </a:lnTo>
                  <a:lnTo>
                    <a:pt x="19386" y="102"/>
                  </a:lnTo>
                  <a:lnTo>
                    <a:pt x="20485" y="33"/>
                  </a:lnTo>
                  <a:lnTo>
                    <a:pt x="21600" y="0"/>
                  </a:lnTo>
                  <a:lnTo>
                    <a:pt x="21600" y="7981"/>
                  </a:lnTo>
                  <a:lnTo>
                    <a:pt x="21113" y="8003"/>
                  </a:lnTo>
                  <a:lnTo>
                    <a:pt x="20630" y="8041"/>
                  </a:lnTo>
                  <a:lnTo>
                    <a:pt x="20155" y="8094"/>
                  </a:lnTo>
                  <a:lnTo>
                    <a:pt x="19688" y="8161"/>
                  </a:lnTo>
                  <a:lnTo>
                    <a:pt x="19231" y="8243"/>
                  </a:lnTo>
                  <a:lnTo>
                    <a:pt x="18782" y="8336"/>
                  </a:lnTo>
                  <a:lnTo>
                    <a:pt x="18343" y="8444"/>
                  </a:lnTo>
                  <a:lnTo>
                    <a:pt x="17911" y="8567"/>
                  </a:lnTo>
                  <a:lnTo>
                    <a:pt x="17492" y="8700"/>
                  </a:lnTo>
                  <a:lnTo>
                    <a:pt x="17089" y="8847"/>
                  </a:lnTo>
                  <a:lnTo>
                    <a:pt x="16690" y="9007"/>
                  </a:lnTo>
                  <a:lnTo>
                    <a:pt x="16309" y="9178"/>
                  </a:lnTo>
                  <a:lnTo>
                    <a:pt x="15939" y="9358"/>
                  </a:lnTo>
                  <a:lnTo>
                    <a:pt x="15583" y="9551"/>
                  </a:lnTo>
                  <a:lnTo>
                    <a:pt x="15243" y="9754"/>
                  </a:lnTo>
                  <a:lnTo>
                    <a:pt x="14918" y="9967"/>
                  </a:lnTo>
                  <a:lnTo>
                    <a:pt x="14606" y="10190"/>
                  </a:lnTo>
                  <a:lnTo>
                    <a:pt x="14309" y="10423"/>
                  </a:lnTo>
                  <a:lnTo>
                    <a:pt x="14029" y="10664"/>
                  </a:lnTo>
                  <a:lnTo>
                    <a:pt x="13768" y="10914"/>
                  </a:lnTo>
                  <a:lnTo>
                    <a:pt x="13522" y="11172"/>
                  </a:lnTo>
                  <a:lnTo>
                    <a:pt x="13296" y="11438"/>
                  </a:lnTo>
                  <a:lnTo>
                    <a:pt x="13090" y="11713"/>
                  </a:lnTo>
                  <a:lnTo>
                    <a:pt x="12902" y="11993"/>
                  </a:lnTo>
                  <a:lnTo>
                    <a:pt x="12735" y="12279"/>
                  </a:lnTo>
                  <a:lnTo>
                    <a:pt x="12590" y="12574"/>
                  </a:lnTo>
                  <a:lnTo>
                    <a:pt x="12463" y="12873"/>
                  </a:lnTo>
                  <a:lnTo>
                    <a:pt x="12356" y="13179"/>
                  </a:lnTo>
                  <a:lnTo>
                    <a:pt x="12275" y="13491"/>
                  </a:lnTo>
                  <a:lnTo>
                    <a:pt x="12217" y="13804"/>
                  </a:lnTo>
                  <a:lnTo>
                    <a:pt x="12179" y="14126"/>
                  </a:lnTo>
                  <a:lnTo>
                    <a:pt x="12166" y="14449"/>
                  </a:lnTo>
                  <a:lnTo>
                    <a:pt x="12166" y="14556"/>
                  </a:lnTo>
                  <a:lnTo>
                    <a:pt x="12173" y="14664"/>
                  </a:lnTo>
                  <a:lnTo>
                    <a:pt x="12179" y="14771"/>
                  </a:lnTo>
                  <a:lnTo>
                    <a:pt x="12189" y="14875"/>
                  </a:lnTo>
                  <a:lnTo>
                    <a:pt x="12199" y="14982"/>
                  </a:lnTo>
                  <a:lnTo>
                    <a:pt x="12229" y="15192"/>
                  </a:lnTo>
                  <a:lnTo>
                    <a:pt x="12250" y="15297"/>
                  </a:lnTo>
                  <a:lnTo>
                    <a:pt x="12295" y="15503"/>
                  </a:lnTo>
                  <a:lnTo>
                    <a:pt x="12323" y="15606"/>
                  </a:lnTo>
                  <a:lnTo>
                    <a:pt x="12354" y="15706"/>
                  </a:lnTo>
                  <a:lnTo>
                    <a:pt x="12384" y="15808"/>
                  </a:lnTo>
                  <a:lnTo>
                    <a:pt x="12455" y="16011"/>
                  </a:lnTo>
                  <a:lnTo>
                    <a:pt x="12496" y="16109"/>
                  </a:lnTo>
                  <a:lnTo>
                    <a:pt x="12537" y="16209"/>
                  </a:lnTo>
                  <a:lnTo>
                    <a:pt x="12580" y="16307"/>
                  </a:lnTo>
                  <a:lnTo>
                    <a:pt x="12625" y="16403"/>
                  </a:lnTo>
                  <a:lnTo>
                    <a:pt x="12674" y="16502"/>
                  </a:lnTo>
                  <a:lnTo>
                    <a:pt x="12724" y="16597"/>
                  </a:lnTo>
                  <a:lnTo>
                    <a:pt x="12775" y="16693"/>
                  </a:lnTo>
                  <a:lnTo>
                    <a:pt x="12831" y="16788"/>
                  </a:lnTo>
                  <a:lnTo>
                    <a:pt x="12889" y="16883"/>
                  </a:lnTo>
                  <a:lnTo>
                    <a:pt x="13011" y="17069"/>
                  </a:lnTo>
                  <a:lnTo>
                    <a:pt x="13075" y="17161"/>
                  </a:lnTo>
                  <a:lnTo>
                    <a:pt x="13207" y="17344"/>
                  </a:lnTo>
                  <a:lnTo>
                    <a:pt x="13278" y="17434"/>
                  </a:lnTo>
                  <a:lnTo>
                    <a:pt x="13349" y="17522"/>
                  </a:lnTo>
                  <a:lnTo>
                    <a:pt x="13423" y="17609"/>
                  </a:lnTo>
                  <a:lnTo>
                    <a:pt x="2882" y="2160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78" name="任意多边形: 形状 81"/>
            <p:cNvSpPr/>
            <p:nvPr/>
          </p:nvSpPr>
          <p:spPr>
            <a:xfrm>
              <a:off x="148837" y="1477489"/>
              <a:ext cx="2079300" cy="916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983"/>
                  </a:moveTo>
                  <a:lnTo>
                    <a:pt x="21385" y="8743"/>
                  </a:lnTo>
                  <a:lnTo>
                    <a:pt x="21159" y="9488"/>
                  </a:lnTo>
                  <a:lnTo>
                    <a:pt x="20921" y="10211"/>
                  </a:lnTo>
                  <a:lnTo>
                    <a:pt x="20677" y="10920"/>
                  </a:lnTo>
                  <a:lnTo>
                    <a:pt x="20423" y="11609"/>
                  </a:lnTo>
                  <a:lnTo>
                    <a:pt x="20159" y="12278"/>
                  </a:lnTo>
                  <a:lnTo>
                    <a:pt x="19886" y="12931"/>
                  </a:lnTo>
                  <a:lnTo>
                    <a:pt x="19605" y="13563"/>
                  </a:lnTo>
                  <a:lnTo>
                    <a:pt x="19315" y="14176"/>
                  </a:lnTo>
                  <a:lnTo>
                    <a:pt x="19016" y="14768"/>
                  </a:lnTo>
                  <a:lnTo>
                    <a:pt x="18711" y="15338"/>
                  </a:lnTo>
                  <a:lnTo>
                    <a:pt x="18396" y="15887"/>
                  </a:lnTo>
                  <a:lnTo>
                    <a:pt x="18075" y="16413"/>
                  </a:lnTo>
                  <a:lnTo>
                    <a:pt x="17745" y="16916"/>
                  </a:lnTo>
                  <a:lnTo>
                    <a:pt x="17408" y="17402"/>
                  </a:lnTo>
                  <a:lnTo>
                    <a:pt x="17066" y="17861"/>
                  </a:lnTo>
                  <a:lnTo>
                    <a:pt x="16716" y="18294"/>
                  </a:lnTo>
                  <a:lnTo>
                    <a:pt x="16358" y="18704"/>
                  </a:lnTo>
                  <a:lnTo>
                    <a:pt x="15995" y="19090"/>
                  </a:lnTo>
                  <a:lnTo>
                    <a:pt x="15627" y="19446"/>
                  </a:lnTo>
                  <a:lnTo>
                    <a:pt x="15252" y="19782"/>
                  </a:lnTo>
                  <a:lnTo>
                    <a:pt x="14871" y="20089"/>
                  </a:lnTo>
                  <a:lnTo>
                    <a:pt x="14484" y="20368"/>
                  </a:lnTo>
                  <a:lnTo>
                    <a:pt x="14092" y="20621"/>
                  </a:lnTo>
                  <a:lnTo>
                    <a:pt x="13696" y="20848"/>
                  </a:lnTo>
                  <a:lnTo>
                    <a:pt x="13296" y="21044"/>
                  </a:lnTo>
                  <a:lnTo>
                    <a:pt x="12890" y="21214"/>
                  </a:lnTo>
                  <a:lnTo>
                    <a:pt x="12480" y="21350"/>
                  </a:lnTo>
                  <a:lnTo>
                    <a:pt x="12066" y="21460"/>
                  </a:lnTo>
                  <a:lnTo>
                    <a:pt x="11647" y="21540"/>
                  </a:lnTo>
                  <a:lnTo>
                    <a:pt x="11225" y="21587"/>
                  </a:lnTo>
                  <a:lnTo>
                    <a:pt x="10800" y="21600"/>
                  </a:lnTo>
                  <a:lnTo>
                    <a:pt x="10375" y="21587"/>
                  </a:lnTo>
                  <a:lnTo>
                    <a:pt x="9953" y="21540"/>
                  </a:lnTo>
                  <a:lnTo>
                    <a:pt x="9534" y="21460"/>
                  </a:lnTo>
                  <a:lnTo>
                    <a:pt x="9120" y="21350"/>
                  </a:lnTo>
                  <a:lnTo>
                    <a:pt x="8710" y="21214"/>
                  </a:lnTo>
                  <a:lnTo>
                    <a:pt x="8304" y="21044"/>
                  </a:lnTo>
                  <a:lnTo>
                    <a:pt x="7904" y="20848"/>
                  </a:lnTo>
                  <a:lnTo>
                    <a:pt x="7508" y="20621"/>
                  </a:lnTo>
                  <a:lnTo>
                    <a:pt x="7116" y="20368"/>
                  </a:lnTo>
                  <a:lnTo>
                    <a:pt x="6729" y="20089"/>
                  </a:lnTo>
                  <a:lnTo>
                    <a:pt x="6348" y="19782"/>
                  </a:lnTo>
                  <a:lnTo>
                    <a:pt x="5973" y="19446"/>
                  </a:lnTo>
                  <a:lnTo>
                    <a:pt x="5605" y="19090"/>
                  </a:lnTo>
                  <a:lnTo>
                    <a:pt x="5242" y="18704"/>
                  </a:lnTo>
                  <a:lnTo>
                    <a:pt x="4884" y="18294"/>
                  </a:lnTo>
                  <a:lnTo>
                    <a:pt x="4534" y="17861"/>
                  </a:lnTo>
                  <a:lnTo>
                    <a:pt x="4192" y="17402"/>
                  </a:lnTo>
                  <a:lnTo>
                    <a:pt x="3855" y="16916"/>
                  </a:lnTo>
                  <a:lnTo>
                    <a:pt x="3525" y="16413"/>
                  </a:lnTo>
                  <a:lnTo>
                    <a:pt x="3204" y="15887"/>
                  </a:lnTo>
                  <a:lnTo>
                    <a:pt x="2889" y="15338"/>
                  </a:lnTo>
                  <a:lnTo>
                    <a:pt x="2584" y="14768"/>
                  </a:lnTo>
                  <a:lnTo>
                    <a:pt x="2285" y="14176"/>
                  </a:lnTo>
                  <a:lnTo>
                    <a:pt x="1995" y="13563"/>
                  </a:lnTo>
                  <a:lnTo>
                    <a:pt x="1714" y="12931"/>
                  </a:lnTo>
                  <a:lnTo>
                    <a:pt x="1441" y="12278"/>
                  </a:lnTo>
                  <a:lnTo>
                    <a:pt x="1177" y="11609"/>
                  </a:lnTo>
                  <a:lnTo>
                    <a:pt x="923" y="10920"/>
                  </a:lnTo>
                  <a:lnTo>
                    <a:pt x="679" y="10211"/>
                  </a:lnTo>
                  <a:lnTo>
                    <a:pt x="441" y="9488"/>
                  </a:lnTo>
                  <a:lnTo>
                    <a:pt x="215" y="8743"/>
                  </a:lnTo>
                  <a:lnTo>
                    <a:pt x="0" y="7987"/>
                  </a:lnTo>
                  <a:lnTo>
                    <a:pt x="6092" y="0"/>
                  </a:lnTo>
                  <a:lnTo>
                    <a:pt x="6190" y="313"/>
                  </a:lnTo>
                  <a:lnTo>
                    <a:pt x="6291" y="623"/>
                  </a:lnTo>
                  <a:lnTo>
                    <a:pt x="6398" y="922"/>
                  </a:lnTo>
                  <a:lnTo>
                    <a:pt x="6508" y="1218"/>
                  </a:lnTo>
                  <a:lnTo>
                    <a:pt x="6622" y="1505"/>
                  </a:lnTo>
                  <a:lnTo>
                    <a:pt x="6740" y="1784"/>
                  </a:lnTo>
                  <a:lnTo>
                    <a:pt x="6861" y="2054"/>
                  </a:lnTo>
                  <a:lnTo>
                    <a:pt x="6986" y="2317"/>
                  </a:lnTo>
                  <a:lnTo>
                    <a:pt x="7114" y="2570"/>
                  </a:lnTo>
                  <a:lnTo>
                    <a:pt x="7244" y="2817"/>
                  </a:lnTo>
                  <a:lnTo>
                    <a:pt x="7380" y="3053"/>
                  </a:lnTo>
                  <a:lnTo>
                    <a:pt x="7517" y="3279"/>
                  </a:lnTo>
                  <a:lnTo>
                    <a:pt x="7659" y="3499"/>
                  </a:lnTo>
                  <a:lnTo>
                    <a:pt x="7801" y="3709"/>
                  </a:lnTo>
                  <a:lnTo>
                    <a:pt x="7948" y="3909"/>
                  </a:lnTo>
                  <a:lnTo>
                    <a:pt x="8097" y="4098"/>
                  </a:lnTo>
                  <a:lnTo>
                    <a:pt x="8250" y="4278"/>
                  </a:lnTo>
                  <a:lnTo>
                    <a:pt x="8405" y="4448"/>
                  </a:lnTo>
                  <a:lnTo>
                    <a:pt x="8562" y="4604"/>
                  </a:lnTo>
                  <a:lnTo>
                    <a:pt x="8721" y="4754"/>
                  </a:lnTo>
                  <a:lnTo>
                    <a:pt x="8883" y="4894"/>
                  </a:lnTo>
                  <a:lnTo>
                    <a:pt x="9048" y="5020"/>
                  </a:lnTo>
                  <a:lnTo>
                    <a:pt x="9215" y="5137"/>
                  </a:lnTo>
                  <a:lnTo>
                    <a:pt x="9384" y="5240"/>
                  </a:lnTo>
                  <a:lnTo>
                    <a:pt x="9554" y="5333"/>
                  </a:lnTo>
                  <a:lnTo>
                    <a:pt x="9729" y="5417"/>
                  </a:lnTo>
                  <a:lnTo>
                    <a:pt x="9901" y="5483"/>
                  </a:lnTo>
                  <a:lnTo>
                    <a:pt x="10077" y="5543"/>
                  </a:lnTo>
                  <a:lnTo>
                    <a:pt x="10256" y="5586"/>
                  </a:lnTo>
                  <a:lnTo>
                    <a:pt x="10435" y="5616"/>
                  </a:lnTo>
                  <a:lnTo>
                    <a:pt x="10617" y="5636"/>
                  </a:lnTo>
                  <a:lnTo>
                    <a:pt x="10800" y="5643"/>
                  </a:lnTo>
                  <a:lnTo>
                    <a:pt x="10983" y="5636"/>
                  </a:lnTo>
                  <a:lnTo>
                    <a:pt x="11165" y="5616"/>
                  </a:lnTo>
                  <a:lnTo>
                    <a:pt x="11344" y="5586"/>
                  </a:lnTo>
                  <a:lnTo>
                    <a:pt x="11523" y="5543"/>
                  </a:lnTo>
                  <a:lnTo>
                    <a:pt x="11699" y="5483"/>
                  </a:lnTo>
                  <a:lnTo>
                    <a:pt x="11871" y="5417"/>
                  </a:lnTo>
                  <a:lnTo>
                    <a:pt x="12046" y="5333"/>
                  </a:lnTo>
                  <a:lnTo>
                    <a:pt x="12216" y="5240"/>
                  </a:lnTo>
                  <a:lnTo>
                    <a:pt x="12385" y="5137"/>
                  </a:lnTo>
                  <a:lnTo>
                    <a:pt x="12552" y="5020"/>
                  </a:lnTo>
                  <a:lnTo>
                    <a:pt x="12717" y="4891"/>
                  </a:lnTo>
                  <a:lnTo>
                    <a:pt x="12879" y="4754"/>
                  </a:lnTo>
                  <a:lnTo>
                    <a:pt x="13038" y="4604"/>
                  </a:lnTo>
                  <a:lnTo>
                    <a:pt x="13195" y="4448"/>
                  </a:lnTo>
                  <a:lnTo>
                    <a:pt x="13350" y="4278"/>
                  </a:lnTo>
                  <a:lnTo>
                    <a:pt x="13503" y="4098"/>
                  </a:lnTo>
                  <a:lnTo>
                    <a:pt x="13652" y="3909"/>
                  </a:lnTo>
                  <a:lnTo>
                    <a:pt x="13799" y="3709"/>
                  </a:lnTo>
                  <a:lnTo>
                    <a:pt x="13941" y="3499"/>
                  </a:lnTo>
                  <a:lnTo>
                    <a:pt x="14083" y="3279"/>
                  </a:lnTo>
                  <a:lnTo>
                    <a:pt x="14220" y="3053"/>
                  </a:lnTo>
                  <a:lnTo>
                    <a:pt x="14356" y="2817"/>
                  </a:lnTo>
                  <a:lnTo>
                    <a:pt x="14486" y="2570"/>
                  </a:lnTo>
                  <a:lnTo>
                    <a:pt x="14614" y="2317"/>
                  </a:lnTo>
                  <a:lnTo>
                    <a:pt x="14739" y="2054"/>
                  </a:lnTo>
                  <a:lnTo>
                    <a:pt x="14860" y="1784"/>
                  </a:lnTo>
                  <a:lnTo>
                    <a:pt x="14978" y="1505"/>
                  </a:lnTo>
                  <a:lnTo>
                    <a:pt x="15092" y="1215"/>
                  </a:lnTo>
                  <a:lnTo>
                    <a:pt x="15202" y="922"/>
                  </a:lnTo>
                  <a:lnTo>
                    <a:pt x="15309" y="623"/>
                  </a:lnTo>
                  <a:lnTo>
                    <a:pt x="15410" y="313"/>
                  </a:lnTo>
                  <a:lnTo>
                    <a:pt x="15508" y="0"/>
                  </a:lnTo>
                  <a:lnTo>
                    <a:pt x="21600" y="7983"/>
                  </a:lnTo>
                  <a:close/>
                </a:path>
              </a:pathLst>
            </a:custGeom>
            <a:solidFill>
              <a:srgbClr val="7F7F7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79" name="任意多边形: 形状 82"/>
            <p:cNvSpPr/>
            <p:nvPr/>
          </p:nvSpPr>
          <p:spPr>
            <a:xfrm>
              <a:off x="1176259" y="-1"/>
              <a:ext cx="1201486" cy="1831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115" y="33"/>
                  </a:lnTo>
                  <a:lnTo>
                    <a:pt x="2214" y="102"/>
                  </a:lnTo>
                  <a:lnTo>
                    <a:pt x="3298" y="205"/>
                  </a:lnTo>
                  <a:lnTo>
                    <a:pt x="4364" y="341"/>
                  </a:lnTo>
                  <a:lnTo>
                    <a:pt x="5410" y="511"/>
                  </a:lnTo>
                  <a:lnTo>
                    <a:pt x="6438" y="716"/>
                  </a:lnTo>
                  <a:lnTo>
                    <a:pt x="7441" y="949"/>
                  </a:lnTo>
                  <a:lnTo>
                    <a:pt x="8424" y="1213"/>
                  </a:lnTo>
                  <a:lnTo>
                    <a:pt x="9381" y="1508"/>
                  </a:lnTo>
                  <a:lnTo>
                    <a:pt x="10313" y="1833"/>
                  </a:lnTo>
                  <a:lnTo>
                    <a:pt x="11219" y="2182"/>
                  </a:lnTo>
                  <a:lnTo>
                    <a:pt x="12095" y="2560"/>
                  </a:lnTo>
                  <a:lnTo>
                    <a:pt x="12940" y="2964"/>
                  </a:lnTo>
                  <a:lnTo>
                    <a:pt x="13755" y="3394"/>
                  </a:lnTo>
                  <a:lnTo>
                    <a:pt x="14540" y="3848"/>
                  </a:lnTo>
                  <a:lnTo>
                    <a:pt x="15289" y="4324"/>
                  </a:lnTo>
                  <a:lnTo>
                    <a:pt x="16002" y="4825"/>
                  </a:lnTo>
                  <a:lnTo>
                    <a:pt x="16680" y="5348"/>
                  </a:lnTo>
                  <a:lnTo>
                    <a:pt x="17322" y="5889"/>
                  </a:lnTo>
                  <a:lnTo>
                    <a:pt x="17921" y="6453"/>
                  </a:lnTo>
                  <a:lnTo>
                    <a:pt x="18480" y="7034"/>
                  </a:lnTo>
                  <a:lnTo>
                    <a:pt x="19003" y="7635"/>
                  </a:lnTo>
                  <a:lnTo>
                    <a:pt x="19475" y="8253"/>
                  </a:lnTo>
                  <a:lnTo>
                    <a:pt x="19909" y="8887"/>
                  </a:lnTo>
                  <a:lnTo>
                    <a:pt x="20295" y="9537"/>
                  </a:lnTo>
                  <a:lnTo>
                    <a:pt x="20633" y="10200"/>
                  </a:lnTo>
                  <a:lnTo>
                    <a:pt x="20922" y="10879"/>
                  </a:lnTo>
                  <a:lnTo>
                    <a:pt x="21161" y="11571"/>
                  </a:lnTo>
                  <a:lnTo>
                    <a:pt x="21351" y="12274"/>
                  </a:lnTo>
                  <a:lnTo>
                    <a:pt x="21491" y="12990"/>
                  </a:lnTo>
                  <a:lnTo>
                    <a:pt x="21572" y="13714"/>
                  </a:lnTo>
                  <a:lnTo>
                    <a:pt x="21600" y="14449"/>
                  </a:lnTo>
                  <a:lnTo>
                    <a:pt x="21597" y="14692"/>
                  </a:lnTo>
                  <a:lnTo>
                    <a:pt x="21590" y="14935"/>
                  </a:lnTo>
                  <a:lnTo>
                    <a:pt x="21572" y="15177"/>
                  </a:lnTo>
                  <a:lnTo>
                    <a:pt x="21549" y="15418"/>
                  </a:lnTo>
                  <a:lnTo>
                    <a:pt x="21524" y="15656"/>
                  </a:lnTo>
                  <a:lnTo>
                    <a:pt x="21491" y="15894"/>
                  </a:lnTo>
                  <a:lnTo>
                    <a:pt x="21450" y="16131"/>
                  </a:lnTo>
                  <a:lnTo>
                    <a:pt x="21407" y="16369"/>
                  </a:lnTo>
                  <a:lnTo>
                    <a:pt x="21356" y="16603"/>
                  </a:lnTo>
                  <a:lnTo>
                    <a:pt x="21300" y="16836"/>
                  </a:lnTo>
                  <a:lnTo>
                    <a:pt x="21239" y="17068"/>
                  </a:lnTo>
                  <a:lnTo>
                    <a:pt x="21171" y="17299"/>
                  </a:lnTo>
                  <a:lnTo>
                    <a:pt x="21097" y="17527"/>
                  </a:lnTo>
                  <a:lnTo>
                    <a:pt x="21019" y="17757"/>
                  </a:lnTo>
                  <a:lnTo>
                    <a:pt x="20935" y="17983"/>
                  </a:lnTo>
                  <a:lnTo>
                    <a:pt x="20846" y="18209"/>
                  </a:lnTo>
                  <a:lnTo>
                    <a:pt x="20752" y="18432"/>
                  </a:lnTo>
                  <a:lnTo>
                    <a:pt x="20653" y="18656"/>
                  </a:lnTo>
                  <a:lnTo>
                    <a:pt x="20544" y="18877"/>
                  </a:lnTo>
                  <a:lnTo>
                    <a:pt x="20435" y="19097"/>
                  </a:lnTo>
                  <a:lnTo>
                    <a:pt x="20318" y="19315"/>
                  </a:lnTo>
                  <a:lnTo>
                    <a:pt x="20199" y="19531"/>
                  </a:lnTo>
                  <a:lnTo>
                    <a:pt x="20074" y="19746"/>
                  </a:lnTo>
                  <a:lnTo>
                    <a:pt x="19942" y="19959"/>
                  </a:lnTo>
                  <a:lnTo>
                    <a:pt x="19808" y="20170"/>
                  </a:lnTo>
                  <a:lnTo>
                    <a:pt x="19663" y="20380"/>
                  </a:lnTo>
                  <a:lnTo>
                    <a:pt x="19518" y="20588"/>
                  </a:lnTo>
                  <a:lnTo>
                    <a:pt x="19368" y="20794"/>
                  </a:lnTo>
                  <a:lnTo>
                    <a:pt x="19211" y="20997"/>
                  </a:lnTo>
                  <a:lnTo>
                    <a:pt x="19051" y="21201"/>
                  </a:lnTo>
                  <a:lnTo>
                    <a:pt x="18886" y="21400"/>
                  </a:lnTo>
                  <a:lnTo>
                    <a:pt x="18718" y="21600"/>
                  </a:lnTo>
                  <a:lnTo>
                    <a:pt x="8177" y="17609"/>
                  </a:lnTo>
                  <a:lnTo>
                    <a:pt x="8251" y="17522"/>
                  </a:lnTo>
                  <a:lnTo>
                    <a:pt x="8322" y="17434"/>
                  </a:lnTo>
                  <a:lnTo>
                    <a:pt x="8393" y="17344"/>
                  </a:lnTo>
                  <a:lnTo>
                    <a:pt x="8525" y="17161"/>
                  </a:lnTo>
                  <a:lnTo>
                    <a:pt x="8589" y="17069"/>
                  </a:lnTo>
                  <a:lnTo>
                    <a:pt x="8711" y="16883"/>
                  </a:lnTo>
                  <a:lnTo>
                    <a:pt x="8769" y="16788"/>
                  </a:lnTo>
                  <a:lnTo>
                    <a:pt x="8825" y="16693"/>
                  </a:lnTo>
                  <a:lnTo>
                    <a:pt x="8876" y="16597"/>
                  </a:lnTo>
                  <a:lnTo>
                    <a:pt x="8926" y="16502"/>
                  </a:lnTo>
                  <a:lnTo>
                    <a:pt x="8975" y="16403"/>
                  </a:lnTo>
                  <a:lnTo>
                    <a:pt x="9020" y="16307"/>
                  </a:lnTo>
                  <a:lnTo>
                    <a:pt x="9063" y="16209"/>
                  </a:lnTo>
                  <a:lnTo>
                    <a:pt x="9104" y="16109"/>
                  </a:lnTo>
                  <a:lnTo>
                    <a:pt x="9145" y="16011"/>
                  </a:lnTo>
                  <a:lnTo>
                    <a:pt x="9216" y="15808"/>
                  </a:lnTo>
                  <a:lnTo>
                    <a:pt x="9246" y="15706"/>
                  </a:lnTo>
                  <a:lnTo>
                    <a:pt x="9277" y="15606"/>
                  </a:lnTo>
                  <a:lnTo>
                    <a:pt x="9305" y="15503"/>
                  </a:lnTo>
                  <a:lnTo>
                    <a:pt x="9350" y="15297"/>
                  </a:lnTo>
                  <a:lnTo>
                    <a:pt x="9371" y="15192"/>
                  </a:lnTo>
                  <a:lnTo>
                    <a:pt x="9401" y="14982"/>
                  </a:lnTo>
                  <a:lnTo>
                    <a:pt x="9411" y="14875"/>
                  </a:lnTo>
                  <a:lnTo>
                    <a:pt x="9421" y="14771"/>
                  </a:lnTo>
                  <a:lnTo>
                    <a:pt x="9427" y="14664"/>
                  </a:lnTo>
                  <a:lnTo>
                    <a:pt x="9434" y="14556"/>
                  </a:lnTo>
                  <a:lnTo>
                    <a:pt x="9434" y="14449"/>
                  </a:lnTo>
                  <a:lnTo>
                    <a:pt x="9421" y="14126"/>
                  </a:lnTo>
                  <a:lnTo>
                    <a:pt x="9383" y="13804"/>
                  </a:lnTo>
                  <a:lnTo>
                    <a:pt x="9325" y="13491"/>
                  </a:lnTo>
                  <a:lnTo>
                    <a:pt x="9244" y="13179"/>
                  </a:lnTo>
                  <a:lnTo>
                    <a:pt x="9137" y="12873"/>
                  </a:lnTo>
                  <a:lnTo>
                    <a:pt x="9010" y="12574"/>
                  </a:lnTo>
                  <a:lnTo>
                    <a:pt x="8865" y="12279"/>
                  </a:lnTo>
                  <a:lnTo>
                    <a:pt x="8698" y="11993"/>
                  </a:lnTo>
                  <a:lnTo>
                    <a:pt x="8510" y="11713"/>
                  </a:lnTo>
                  <a:lnTo>
                    <a:pt x="8304" y="11438"/>
                  </a:lnTo>
                  <a:lnTo>
                    <a:pt x="8078" y="11172"/>
                  </a:lnTo>
                  <a:lnTo>
                    <a:pt x="7832" y="10914"/>
                  </a:lnTo>
                  <a:lnTo>
                    <a:pt x="7571" y="10664"/>
                  </a:lnTo>
                  <a:lnTo>
                    <a:pt x="7291" y="10423"/>
                  </a:lnTo>
                  <a:lnTo>
                    <a:pt x="6994" y="10190"/>
                  </a:lnTo>
                  <a:lnTo>
                    <a:pt x="6682" y="9967"/>
                  </a:lnTo>
                  <a:lnTo>
                    <a:pt x="6357" y="9754"/>
                  </a:lnTo>
                  <a:lnTo>
                    <a:pt x="6017" y="9551"/>
                  </a:lnTo>
                  <a:lnTo>
                    <a:pt x="5661" y="9358"/>
                  </a:lnTo>
                  <a:lnTo>
                    <a:pt x="5291" y="9178"/>
                  </a:lnTo>
                  <a:lnTo>
                    <a:pt x="4910" y="9007"/>
                  </a:lnTo>
                  <a:lnTo>
                    <a:pt x="4511" y="8847"/>
                  </a:lnTo>
                  <a:lnTo>
                    <a:pt x="4108" y="8700"/>
                  </a:lnTo>
                  <a:lnTo>
                    <a:pt x="3689" y="8567"/>
                  </a:lnTo>
                  <a:lnTo>
                    <a:pt x="3257" y="8444"/>
                  </a:lnTo>
                  <a:lnTo>
                    <a:pt x="2818" y="8336"/>
                  </a:lnTo>
                  <a:lnTo>
                    <a:pt x="2369" y="8243"/>
                  </a:lnTo>
                  <a:lnTo>
                    <a:pt x="1912" y="8161"/>
                  </a:lnTo>
                  <a:lnTo>
                    <a:pt x="1445" y="8094"/>
                  </a:lnTo>
                  <a:lnTo>
                    <a:pt x="970" y="8041"/>
                  </a:lnTo>
                  <a:lnTo>
                    <a:pt x="487" y="8003"/>
                  </a:lnTo>
                  <a:lnTo>
                    <a:pt x="0" y="7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grpSp>
        <p:nvGrpSpPr>
          <p:cNvPr id="384" name="组合 34"/>
          <p:cNvGrpSpPr/>
          <p:nvPr/>
        </p:nvGrpSpPr>
        <p:grpSpPr>
          <a:xfrm>
            <a:off x="6328914" y="2552700"/>
            <a:ext cx="2377745" cy="2394280"/>
            <a:chOff x="0" y="0"/>
            <a:chExt cx="2377744" cy="2394278"/>
          </a:xfrm>
        </p:grpSpPr>
        <p:sp>
          <p:nvSpPr>
            <p:cNvPr id="381" name="任意多边形: 形状 110"/>
            <p:cNvSpPr/>
            <p:nvPr/>
          </p:nvSpPr>
          <p:spPr>
            <a:xfrm>
              <a:off x="-1" y="-1"/>
              <a:ext cx="1201486" cy="1831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82" y="21600"/>
                  </a:moveTo>
                  <a:lnTo>
                    <a:pt x="2714" y="21400"/>
                  </a:lnTo>
                  <a:lnTo>
                    <a:pt x="2549" y="21201"/>
                  </a:lnTo>
                  <a:lnTo>
                    <a:pt x="2389" y="20997"/>
                  </a:lnTo>
                  <a:lnTo>
                    <a:pt x="2232" y="20794"/>
                  </a:lnTo>
                  <a:lnTo>
                    <a:pt x="2082" y="20588"/>
                  </a:lnTo>
                  <a:lnTo>
                    <a:pt x="1937" y="20380"/>
                  </a:lnTo>
                  <a:lnTo>
                    <a:pt x="1792" y="20170"/>
                  </a:lnTo>
                  <a:lnTo>
                    <a:pt x="1658" y="19959"/>
                  </a:lnTo>
                  <a:lnTo>
                    <a:pt x="1526" y="19746"/>
                  </a:lnTo>
                  <a:lnTo>
                    <a:pt x="1401" y="19531"/>
                  </a:lnTo>
                  <a:lnTo>
                    <a:pt x="1282" y="19315"/>
                  </a:lnTo>
                  <a:lnTo>
                    <a:pt x="1165" y="19097"/>
                  </a:lnTo>
                  <a:lnTo>
                    <a:pt x="1056" y="18877"/>
                  </a:lnTo>
                  <a:lnTo>
                    <a:pt x="947" y="18656"/>
                  </a:lnTo>
                  <a:lnTo>
                    <a:pt x="848" y="18432"/>
                  </a:lnTo>
                  <a:lnTo>
                    <a:pt x="754" y="18209"/>
                  </a:lnTo>
                  <a:lnTo>
                    <a:pt x="665" y="17983"/>
                  </a:lnTo>
                  <a:lnTo>
                    <a:pt x="581" y="17757"/>
                  </a:lnTo>
                  <a:lnTo>
                    <a:pt x="503" y="17527"/>
                  </a:lnTo>
                  <a:lnTo>
                    <a:pt x="429" y="17299"/>
                  </a:lnTo>
                  <a:lnTo>
                    <a:pt x="361" y="17068"/>
                  </a:lnTo>
                  <a:lnTo>
                    <a:pt x="300" y="16836"/>
                  </a:lnTo>
                  <a:lnTo>
                    <a:pt x="244" y="16603"/>
                  </a:lnTo>
                  <a:lnTo>
                    <a:pt x="193" y="16369"/>
                  </a:lnTo>
                  <a:lnTo>
                    <a:pt x="150" y="16131"/>
                  </a:lnTo>
                  <a:lnTo>
                    <a:pt x="109" y="15894"/>
                  </a:lnTo>
                  <a:lnTo>
                    <a:pt x="76" y="15656"/>
                  </a:lnTo>
                  <a:lnTo>
                    <a:pt x="51" y="15418"/>
                  </a:lnTo>
                  <a:lnTo>
                    <a:pt x="28" y="15177"/>
                  </a:lnTo>
                  <a:lnTo>
                    <a:pt x="10" y="14935"/>
                  </a:lnTo>
                  <a:lnTo>
                    <a:pt x="3" y="14692"/>
                  </a:lnTo>
                  <a:lnTo>
                    <a:pt x="0" y="14449"/>
                  </a:lnTo>
                  <a:lnTo>
                    <a:pt x="28" y="13714"/>
                  </a:lnTo>
                  <a:lnTo>
                    <a:pt x="109" y="12990"/>
                  </a:lnTo>
                  <a:lnTo>
                    <a:pt x="249" y="12274"/>
                  </a:lnTo>
                  <a:lnTo>
                    <a:pt x="439" y="11571"/>
                  </a:lnTo>
                  <a:lnTo>
                    <a:pt x="678" y="10879"/>
                  </a:lnTo>
                  <a:lnTo>
                    <a:pt x="967" y="10200"/>
                  </a:lnTo>
                  <a:lnTo>
                    <a:pt x="1305" y="9537"/>
                  </a:lnTo>
                  <a:lnTo>
                    <a:pt x="1691" y="8887"/>
                  </a:lnTo>
                  <a:lnTo>
                    <a:pt x="2125" y="8253"/>
                  </a:lnTo>
                  <a:lnTo>
                    <a:pt x="2597" y="7635"/>
                  </a:lnTo>
                  <a:lnTo>
                    <a:pt x="3120" y="7034"/>
                  </a:lnTo>
                  <a:lnTo>
                    <a:pt x="3679" y="6453"/>
                  </a:lnTo>
                  <a:lnTo>
                    <a:pt x="4278" y="5889"/>
                  </a:lnTo>
                  <a:lnTo>
                    <a:pt x="4920" y="5348"/>
                  </a:lnTo>
                  <a:lnTo>
                    <a:pt x="5598" y="4825"/>
                  </a:lnTo>
                  <a:lnTo>
                    <a:pt x="6311" y="4324"/>
                  </a:lnTo>
                  <a:lnTo>
                    <a:pt x="7060" y="3848"/>
                  </a:lnTo>
                  <a:lnTo>
                    <a:pt x="7845" y="3394"/>
                  </a:lnTo>
                  <a:lnTo>
                    <a:pt x="8660" y="2964"/>
                  </a:lnTo>
                  <a:lnTo>
                    <a:pt x="9505" y="2560"/>
                  </a:lnTo>
                  <a:lnTo>
                    <a:pt x="10381" y="2182"/>
                  </a:lnTo>
                  <a:lnTo>
                    <a:pt x="11287" y="1833"/>
                  </a:lnTo>
                  <a:lnTo>
                    <a:pt x="12219" y="1508"/>
                  </a:lnTo>
                  <a:lnTo>
                    <a:pt x="13176" y="1213"/>
                  </a:lnTo>
                  <a:lnTo>
                    <a:pt x="14159" y="949"/>
                  </a:lnTo>
                  <a:lnTo>
                    <a:pt x="15162" y="716"/>
                  </a:lnTo>
                  <a:lnTo>
                    <a:pt x="16190" y="513"/>
                  </a:lnTo>
                  <a:lnTo>
                    <a:pt x="17236" y="341"/>
                  </a:lnTo>
                  <a:lnTo>
                    <a:pt x="18302" y="205"/>
                  </a:lnTo>
                  <a:lnTo>
                    <a:pt x="19386" y="102"/>
                  </a:lnTo>
                  <a:lnTo>
                    <a:pt x="20485" y="33"/>
                  </a:lnTo>
                  <a:lnTo>
                    <a:pt x="21600" y="0"/>
                  </a:lnTo>
                  <a:lnTo>
                    <a:pt x="21600" y="7981"/>
                  </a:lnTo>
                  <a:lnTo>
                    <a:pt x="21113" y="8003"/>
                  </a:lnTo>
                  <a:lnTo>
                    <a:pt x="20630" y="8041"/>
                  </a:lnTo>
                  <a:lnTo>
                    <a:pt x="20155" y="8094"/>
                  </a:lnTo>
                  <a:lnTo>
                    <a:pt x="19688" y="8161"/>
                  </a:lnTo>
                  <a:lnTo>
                    <a:pt x="19231" y="8243"/>
                  </a:lnTo>
                  <a:lnTo>
                    <a:pt x="18782" y="8336"/>
                  </a:lnTo>
                  <a:lnTo>
                    <a:pt x="18343" y="8444"/>
                  </a:lnTo>
                  <a:lnTo>
                    <a:pt x="17911" y="8567"/>
                  </a:lnTo>
                  <a:lnTo>
                    <a:pt x="17492" y="8700"/>
                  </a:lnTo>
                  <a:lnTo>
                    <a:pt x="17089" y="8847"/>
                  </a:lnTo>
                  <a:lnTo>
                    <a:pt x="16690" y="9007"/>
                  </a:lnTo>
                  <a:lnTo>
                    <a:pt x="16309" y="9178"/>
                  </a:lnTo>
                  <a:lnTo>
                    <a:pt x="15939" y="9358"/>
                  </a:lnTo>
                  <a:lnTo>
                    <a:pt x="15583" y="9551"/>
                  </a:lnTo>
                  <a:lnTo>
                    <a:pt x="15243" y="9754"/>
                  </a:lnTo>
                  <a:lnTo>
                    <a:pt x="14918" y="9967"/>
                  </a:lnTo>
                  <a:lnTo>
                    <a:pt x="14606" y="10190"/>
                  </a:lnTo>
                  <a:lnTo>
                    <a:pt x="14309" y="10423"/>
                  </a:lnTo>
                  <a:lnTo>
                    <a:pt x="14029" y="10664"/>
                  </a:lnTo>
                  <a:lnTo>
                    <a:pt x="13768" y="10914"/>
                  </a:lnTo>
                  <a:lnTo>
                    <a:pt x="13522" y="11172"/>
                  </a:lnTo>
                  <a:lnTo>
                    <a:pt x="13296" y="11438"/>
                  </a:lnTo>
                  <a:lnTo>
                    <a:pt x="13090" y="11713"/>
                  </a:lnTo>
                  <a:lnTo>
                    <a:pt x="12902" y="11993"/>
                  </a:lnTo>
                  <a:lnTo>
                    <a:pt x="12735" y="12279"/>
                  </a:lnTo>
                  <a:lnTo>
                    <a:pt x="12590" y="12574"/>
                  </a:lnTo>
                  <a:lnTo>
                    <a:pt x="12463" y="12873"/>
                  </a:lnTo>
                  <a:lnTo>
                    <a:pt x="12356" y="13179"/>
                  </a:lnTo>
                  <a:lnTo>
                    <a:pt x="12275" y="13491"/>
                  </a:lnTo>
                  <a:lnTo>
                    <a:pt x="12217" y="13804"/>
                  </a:lnTo>
                  <a:lnTo>
                    <a:pt x="12179" y="14126"/>
                  </a:lnTo>
                  <a:lnTo>
                    <a:pt x="12166" y="14449"/>
                  </a:lnTo>
                  <a:lnTo>
                    <a:pt x="12166" y="14556"/>
                  </a:lnTo>
                  <a:lnTo>
                    <a:pt x="12173" y="14664"/>
                  </a:lnTo>
                  <a:lnTo>
                    <a:pt x="12179" y="14771"/>
                  </a:lnTo>
                  <a:lnTo>
                    <a:pt x="12189" y="14875"/>
                  </a:lnTo>
                  <a:lnTo>
                    <a:pt x="12199" y="14982"/>
                  </a:lnTo>
                  <a:lnTo>
                    <a:pt x="12229" y="15192"/>
                  </a:lnTo>
                  <a:lnTo>
                    <a:pt x="12250" y="15297"/>
                  </a:lnTo>
                  <a:lnTo>
                    <a:pt x="12295" y="15503"/>
                  </a:lnTo>
                  <a:lnTo>
                    <a:pt x="12323" y="15606"/>
                  </a:lnTo>
                  <a:lnTo>
                    <a:pt x="12354" y="15706"/>
                  </a:lnTo>
                  <a:lnTo>
                    <a:pt x="12384" y="15808"/>
                  </a:lnTo>
                  <a:lnTo>
                    <a:pt x="12455" y="16011"/>
                  </a:lnTo>
                  <a:lnTo>
                    <a:pt x="12496" y="16109"/>
                  </a:lnTo>
                  <a:lnTo>
                    <a:pt x="12537" y="16209"/>
                  </a:lnTo>
                  <a:lnTo>
                    <a:pt x="12580" y="16307"/>
                  </a:lnTo>
                  <a:lnTo>
                    <a:pt x="12625" y="16403"/>
                  </a:lnTo>
                  <a:lnTo>
                    <a:pt x="12674" y="16502"/>
                  </a:lnTo>
                  <a:lnTo>
                    <a:pt x="12724" y="16597"/>
                  </a:lnTo>
                  <a:lnTo>
                    <a:pt x="12775" y="16693"/>
                  </a:lnTo>
                  <a:lnTo>
                    <a:pt x="12831" y="16788"/>
                  </a:lnTo>
                  <a:lnTo>
                    <a:pt x="12889" y="16883"/>
                  </a:lnTo>
                  <a:lnTo>
                    <a:pt x="13011" y="17069"/>
                  </a:lnTo>
                  <a:lnTo>
                    <a:pt x="13075" y="17161"/>
                  </a:lnTo>
                  <a:lnTo>
                    <a:pt x="13207" y="17344"/>
                  </a:lnTo>
                  <a:lnTo>
                    <a:pt x="13278" y="17434"/>
                  </a:lnTo>
                  <a:lnTo>
                    <a:pt x="13349" y="17522"/>
                  </a:lnTo>
                  <a:lnTo>
                    <a:pt x="13423" y="17609"/>
                  </a:lnTo>
                  <a:lnTo>
                    <a:pt x="2882" y="21600"/>
                  </a:lnTo>
                  <a:close/>
                </a:path>
              </a:pathLst>
            </a:custGeom>
            <a:solidFill>
              <a:srgbClr val="7F7F7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82" name="任意多边形: 形状 111"/>
            <p:cNvSpPr/>
            <p:nvPr/>
          </p:nvSpPr>
          <p:spPr>
            <a:xfrm>
              <a:off x="148837" y="1477489"/>
              <a:ext cx="2079300" cy="916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983"/>
                  </a:moveTo>
                  <a:lnTo>
                    <a:pt x="21385" y="8743"/>
                  </a:lnTo>
                  <a:lnTo>
                    <a:pt x="21159" y="9488"/>
                  </a:lnTo>
                  <a:lnTo>
                    <a:pt x="20921" y="10211"/>
                  </a:lnTo>
                  <a:lnTo>
                    <a:pt x="20677" y="10920"/>
                  </a:lnTo>
                  <a:lnTo>
                    <a:pt x="20423" y="11609"/>
                  </a:lnTo>
                  <a:lnTo>
                    <a:pt x="20159" y="12278"/>
                  </a:lnTo>
                  <a:lnTo>
                    <a:pt x="19886" y="12931"/>
                  </a:lnTo>
                  <a:lnTo>
                    <a:pt x="19605" y="13563"/>
                  </a:lnTo>
                  <a:lnTo>
                    <a:pt x="19315" y="14176"/>
                  </a:lnTo>
                  <a:lnTo>
                    <a:pt x="19016" y="14768"/>
                  </a:lnTo>
                  <a:lnTo>
                    <a:pt x="18711" y="15338"/>
                  </a:lnTo>
                  <a:lnTo>
                    <a:pt x="18396" y="15887"/>
                  </a:lnTo>
                  <a:lnTo>
                    <a:pt x="18075" y="16413"/>
                  </a:lnTo>
                  <a:lnTo>
                    <a:pt x="17745" y="16916"/>
                  </a:lnTo>
                  <a:lnTo>
                    <a:pt x="17408" y="17402"/>
                  </a:lnTo>
                  <a:lnTo>
                    <a:pt x="17066" y="17861"/>
                  </a:lnTo>
                  <a:lnTo>
                    <a:pt x="16716" y="18294"/>
                  </a:lnTo>
                  <a:lnTo>
                    <a:pt x="16358" y="18704"/>
                  </a:lnTo>
                  <a:lnTo>
                    <a:pt x="15995" y="19090"/>
                  </a:lnTo>
                  <a:lnTo>
                    <a:pt x="15627" y="19446"/>
                  </a:lnTo>
                  <a:lnTo>
                    <a:pt x="15252" y="19782"/>
                  </a:lnTo>
                  <a:lnTo>
                    <a:pt x="14871" y="20089"/>
                  </a:lnTo>
                  <a:lnTo>
                    <a:pt x="14484" y="20368"/>
                  </a:lnTo>
                  <a:lnTo>
                    <a:pt x="14092" y="20621"/>
                  </a:lnTo>
                  <a:lnTo>
                    <a:pt x="13696" y="20848"/>
                  </a:lnTo>
                  <a:lnTo>
                    <a:pt x="13296" y="21044"/>
                  </a:lnTo>
                  <a:lnTo>
                    <a:pt x="12890" y="21214"/>
                  </a:lnTo>
                  <a:lnTo>
                    <a:pt x="12480" y="21350"/>
                  </a:lnTo>
                  <a:lnTo>
                    <a:pt x="12066" y="21460"/>
                  </a:lnTo>
                  <a:lnTo>
                    <a:pt x="11647" y="21540"/>
                  </a:lnTo>
                  <a:lnTo>
                    <a:pt x="11225" y="21587"/>
                  </a:lnTo>
                  <a:lnTo>
                    <a:pt x="10800" y="21600"/>
                  </a:lnTo>
                  <a:lnTo>
                    <a:pt x="10375" y="21587"/>
                  </a:lnTo>
                  <a:lnTo>
                    <a:pt x="9953" y="21540"/>
                  </a:lnTo>
                  <a:lnTo>
                    <a:pt x="9534" y="21460"/>
                  </a:lnTo>
                  <a:lnTo>
                    <a:pt x="9120" y="21350"/>
                  </a:lnTo>
                  <a:lnTo>
                    <a:pt x="8710" y="21214"/>
                  </a:lnTo>
                  <a:lnTo>
                    <a:pt x="8304" y="21044"/>
                  </a:lnTo>
                  <a:lnTo>
                    <a:pt x="7904" y="20848"/>
                  </a:lnTo>
                  <a:lnTo>
                    <a:pt x="7508" y="20621"/>
                  </a:lnTo>
                  <a:lnTo>
                    <a:pt x="7116" y="20368"/>
                  </a:lnTo>
                  <a:lnTo>
                    <a:pt x="6729" y="20089"/>
                  </a:lnTo>
                  <a:lnTo>
                    <a:pt x="6348" y="19782"/>
                  </a:lnTo>
                  <a:lnTo>
                    <a:pt x="5973" y="19446"/>
                  </a:lnTo>
                  <a:lnTo>
                    <a:pt x="5605" y="19090"/>
                  </a:lnTo>
                  <a:lnTo>
                    <a:pt x="5242" y="18704"/>
                  </a:lnTo>
                  <a:lnTo>
                    <a:pt x="4884" y="18294"/>
                  </a:lnTo>
                  <a:lnTo>
                    <a:pt x="4534" y="17861"/>
                  </a:lnTo>
                  <a:lnTo>
                    <a:pt x="4192" y="17402"/>
                  </a:lnTo>
                  <a:lnTo>
                    <a:pt x="3855" y="16916"/>
                  </a:lnTo>
                  <a:lnTo>
                    <a:pt x="3525" y="16413"/>
                  </a:lnTo>
                  <a:lnTo>
                    <a:pt x="3204" y="15887"/>
                  </a:lnTo>
                  <a:lnTo>
                    <a:pt x="2889" y="15338"/>
                  </a:lnTo>
                  <a:lnTo>
                    <a:pt x="2584" y="14768"/>
                  </a:lnTo>
                  <a:lnTo>
                    <a:pt x="2285" y="14176"/>
                  </a:lnTo>
                  <a:lnTo>
                    <a:pt x="1995" y="13563"/>
                  </a:lnTo>
                  <a:lnTo>
                    <a:pt x="1714" y="12931"/>
                  </a:lnTo>
                  <a:lnTo>
                    <a:pt x="1441" y="12278"/>
                  </a:lnTo>
                  <a:lnTo>
                    <a:pt x="1177" y="11609"/>
                  </a:lnTo>
                  <a:lnTo>
                    <a:pt x="923" y="10920"/>
                  </a:lnTo>
                  <a:lnTo>
                    <a:pt x="679" y="10211"/>
                  </a:lnTo>
                  <a:lnTo>
                    <a:pt x="441" y="9488"/>
                  </a:lnTo>
                  <a:lnTo>
                    <a:pt x="215" y="8743"/>
                  </a:lnTo>
                  <a:lnTo>
                    <a:pt x="0" y="7987"/>
                  </a:lnTo>
                  <a:lnTo>
                    <a:pt x="6092" y="0"/>
                  </a:lnTo>
                  <a:lnTo>
                    <a:pt x="6190" y="313"/>
                  </a:lnTo>
                  <a:lnTo>
                    <a:pt x="6291" y="623"/>
                  </a:lnTo>
                  <a:lnTo>
                    <a:pt x="6398" y="922"/>
                  </a:lnTo>
                  <a:lnTo>
                    <a:pt x="6508" y="1218"/>
                  </a:lnTo>
                  <a:lnTo>
                    <a:pt x="6622" y="1505"/>
                  </a:lnTo>
                  <a:lnTo>
                    <a:pt x="6740" y="1784"/>
                  </a:lnTo>
                  <a:lnTo>
                    <a:pt x="6861" y="2054"/>
                  </a:lnTo>
                  <a:lnTo>
                    <a:pt x="6986" y="2317"/>
                  </a:lnTo>
                  <a:lnTo>
                    <a:pt x="7114" y="2570"/>
                  </a:lnTo>
                  <a:lnTo>
                    <a:pt x="7244" y="2817"/>
                  </a:lnTo>
                  <a:lnTo>
                    <a:pt x="7380" y="3053"/>
                  </a:lnTo>
                  <a:lnTo>
                    <a:pt x="7517" y="3279"/>
                  </a:lnTo>
                  <a:lnTo>
                    <a:pt x="7659" y="3499"/>
                  </a:lnTo>
                  <a:lnTo>
                    <a:pt x="7801" y="3709"/>
                  </a:lnTo>
                  <a:lnTo>
                    <a:pt x="7948" y="3909"/>
                  </a:lnTo>
                  <a:lnTo>
                    <a:pt x="8097" y="4098"/>
                  </a:lnTo>
                  <a:lnTo>
                    <a:pt x="8250" y="4278"/>
                  </a:lnTo>
                  <a:lnTo>
                    <a:pt x="8405" y="4448"/>
                  </a:lnTo>
                  <a:lnTo>
                    <a:pt x="8562" y="4604"/>
                  </a:lnTo>
                  <a:lnTo>
                    <a:pt x="8721" y="4754"/>
                  </a:lnTo>
                  <a:lnTo>
                    <a:pt x="8883" y="4894"/>
                  </a:lnTo>
                  <a:lnTo>
                    <a:pt x="9048" y="5020"/>
                  </a:lnTo>
                  <a:lnTo>
                    <a:pt x="9215" y="5137"/>
                  </a:lnTo>
                  <a:lnTo>
                    <a:pt x="9384" y="5240"/>
                  </a:lnTo>
                  <a:lnTo>
                    <a:pt x="9554" y="5333"/>
                  </a:lnTo>
                  <a:lnTo>
                    <a:pt x="9729" y="5417"/>
                  </a:lnTo>
                  <a:lnTo>
                    <a:pt x="9901" y="5483"/>
                  </a:lnTo>
                  <a:lnTo>
                    <a:pt x="10077" y="5543"/>
                  </a:lnTo>
                  <a:lnTo>
                    <a:pt x="10256" y="5586"/>
                  </a:lnTo>
                  <a:lnTo>
                    <a:pt x="10435" y="5616"/>
                  </a:lnTo>
                  <a:lnTo>
                    <a:pt x="10617" y="5636"/>
                  </a:lnTo>
                  <a:lnTo>
                    <a:pt x="10800" y="5643"/>
                  </a:lnTo>
                  <a:lnTo>
                    <a:pt x="10983" y="5636"/>
                  </a:lnTo>
                  <a:lnTo>
                    <a:pt x="11165" y="5616"/>
                  </a:lnTo>
                  <a:lnTo>
                    <a:pt x="11344" y="5586"/>
                  </a:lnTo>
                  <a:lnTo>
                    <a:pt x="11523" y="5543"/>
                  </a:lnTo>
                  <a:lnTo>
                    <a:pt x="11699" y="5483"/>
                  </a:lnTo>
                  <a:lnTo>
                    <a:pt x="11871" y="5417"/>
                  </a:lnTo>
                  <a:lnTo>
                    <a:pt x="12046" y="5333"/>
                  </a:lnTo>
                  <a:lnTo>
                    <a:pt x="12216" y="5240"/>
                  </a:lnTo>
                  <a:lnTo>
                    <a:pt x="12385" y="5137"/>
                  </a:lnTo>
                  <a:lnTo>
                    <a:pt x="12552" y="5020"/>
                  </a:lnTo>
                  <a:lnTo>
                    <a:pt x="12717" y="4891"/>
                  </a:lnTo>
                  <a:lnTo>
                    <a:pt x="12879" y="4754"/>
                  </a:lnTo>
                  <a:lnTo>
                    <a:pt x="13038" y="4604"/>
                  </a:lnTo>
                  <a:lnTo>
                    <a:pt x="13195" y="4448"/>
                  </a:lnTo>
                  <a:lnTo>
                    <a:pt x="13350" y="4278"/>
                  </a:lnTo>
                  <a:lnTo>
                    <a:pt x="13503" y="4098"/>
                  </a:lnTo>
                  <a:lnTo>
                    <a:pt x="13652" y="3909"/>
                  </a:lnTo>
                  <a:lnTo>
                    <a:pt x="13799" y="3709"/>
                  </a:lnTo>
                  <a:lnTo>
                    <a:pt x="13941" y="3499"/>
                  </a:lnTo>
                  <a:lnTo>
                    <a:pt x="14083" y="3279"/>
                  </a:lnTo>
                  <a:lnTo>
                    <a:pt x="14220" y="3053"/>
                  </a:lnTo>
                  <a:lnTo>
                    <a:pt x="14356" y="2817"/>
                  </a:lnTo>
                  <a:lnTo>
                    <a:pt x="14486" y="2570"/>
                  </a:lnTo>
                  <a:lnTo>
                    <a:pt x="14614" y="2317"/>
                  </a:lnTo>
                  <a:lnTo>
                    <a:pt x="14739" y="2054"/>
                  </a:lnTo>
                  <a:lnTo>
                    <a:pt x="14860" y="1784"/>
                  </a:lnTo>
                  <a:lnTo>
                    <a:pt x="14978" y="1505"/>
                  </a:lnTo>
                  <a:lnTo>
                    <a:pt x="15092" y="1215"/>
                  </a:lnTo>
                  <a:lnTo>
                    <a:pt x="15202" y="922"/>
                  </a:lnTo>
                  <a:lnTo>
                    <a:pt x="15309" y="623"/>
                  </a:lnTo>
                  <a:lnTo>
                    <a:pt x="15410" y="313"/>
                  </a:lnTo>
                  <a:lnTo>
                    <a:pt x="15508" y="0"/>
                  </a:lnTo>
                  <a:lnTo>
                    <a:pt x="21600" y="798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83" name="任意多边形: 形状 112"/>
            <p:cNvSpPr/>
            <p:nvPr/>
          </p:nvSpPr>
          <p:spPr>
            <a:xfrm>
              <a:off x="1176259" y="-1"/>
              <a:ext cx="1201486" cy="1831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115" y="33"/>
                  </a:lnTo>
                  <a:lnTo>
                    <a:pt x="2214" y="102"/>
                  </a:lnTo>
                  <a:lnTo>
                    <a:pt x="3298" y="205"/>
                  </a:lnTo>
                  <a:lnTo>
                    <a:pt x="4364" y="341"/>
                  </a:lnTo>
                  <a:lnTo>
                    <a:pt x="5410" y="511"/>
                  </a:lnTo>
                  <a:lnTo>
                    <a:pt x="6438" y="716"/>
                  </a:lnTo>
                  <a:lnTo>
                    <a:pt x="7441" y="949"/>
                  </a:lnTo>
                  <a:lnTo>
                    <a:pt x="8424" y="1213"/>
                  </a:lnTo>
                  <a:lnTo>
                    <a:pt x="9381" y="1508"/>
                  </a:lnTo>
                  <a:lnTo>
                    <a:pt x="10313" y="1833"/>
                  </a:lnTo>
                  <a:lnTo>
                    <a:pt x="11219" y="2182"/>
                  </a:lnTo>
                  <a:lnTo>
                    <a:pt x="12095" y="2560"/>
                  </a:lnTo>
                  <a:lnTo>
                    <a:pt x="12940" y="2964"/>
                  </a:lnTo>
                  <a:lnTo>
                    <a:pt x="13755" y="3394"/>
                  </a:lnTo>
                  <a:lnTo>
                    <a:pt x="14540" y="3848"/>
                  </a:lnTo>
                  <a:lnTo>
                    <a:pt x="15289" y="4324"/>
                  </a:lnTo>
                  <a:lnTo>
                    <a:pt x="16002" y="4825"/>
                  </a:lnTo>
                  <a:lnTo>
                    <a:pt x="16680" y="5348"/>
                  </a:lnTo>
                  <a:lnTo>
                    <a:pt x="17322" y="5889"/>
                  </a:lnTo>
                  <a:lnTo>
                    <a:pt x="17921" y="6453"/>
                  </a:lnTo>
                  <a:lnTo>
                    <a:pt x="18480" y="7034"/>
                  </a:lnTo>
                  <a:lnTo>
                    <a:pt x="19003" y="7635"/>
                  </a:lnTo>
                  <a:lnTo>
                    <a:pt x="19475" y="8253"/>
                  </a:lnTo>
                  <a:lnTo>
                    <a:pt x="19909" y="8887"/>
                  </a:lnTo>
                  <a:lnTo>
                    <a:pt x="20295" y="9537"/>
                  </a:lnTo>
                  <a:lnTo>
                    <a:pt x="20633" y="10200"/>
                  </a:lnTo>
                  <a:lnTo>
                    <a:pt x="20922" y="10879"/>
                  </a:lnTo>
                  <a:lnTo>
                    <a:pt x="21161" y="11571"/>
                  </a:lnTo>
                  <a:lnTo>
                    <a:pt x="21351" y="12274"/>
                  </a:lnTo>
                  <a:lnTo>
                    <a:pt x="21491" y="12990"/>
                  </a:lnTo>
                  <a:lnTo>
                    <a:pt x="21572" y="13714"/>
                  </a:lnTo>
                  <a:lnTo>
                    <a:pt x="21600" y="14449"/>
                  </a:lnTo>
                  <a:lnTo>
                    <a:pt x="21597" y="14692"/>
                  </a:lnTo>
                  <a:lnTo>
                    <a:pt x="21590" y="14935"/>
                  </a:lnTo>
                  <a:lnTo>
                    <a:pt x="21572" y="15177"/>
                  </a:lnTo>
                  <a:lnTo>
                    <a:pt x="21549" y="15418"/>
                  </a:lnTo>
                  <a:lnTo>
                    <a:pt x="21524" y="15656"/>
                  </a:lnTo>
                  <a:lnTo>
                    <a:pt x="21491" y="15894"/>
                  </a:lnTo>
                  <a:lnTo>
                    <a:pt x="21450" y="16131"/>
                  </a:lnTo>
                  <a:lnTo>
                    <a:pt x="21407" y="16369"/>
                  </a:lnTo>
                  <a:lnTo>
                    <a:pt x="21356" y="16603"/>
                  </a:lnTo>
                  <a:lnTo>
                    <a:pt x="21300" y="16836"/>
                  </a:lnTo>
                  <a:lnTo>
                    <a:pt x="21239" y="17068"/>
                  </a:lnTo>
                  <a:lnTo>
                    <a:pt x="21171" y="17299"/>
                  </a:lnTo>
                  <a:lnTo>
                    <a:pt x="21097" y="17527"/>
                  </a:lnTo>
                  <a:lnTo>
                    <a:pt x="21019" y="17757"/>
                  </a:lnTo>
                  <a:lnTo>
                    <a:pt x="20935" y="17983"/>
                  </a:lnTo>
                  <a:lnTo>
                    <a:pt x="20846" y="18209"/>
                  </a:lnTo>
                  <a:lnTo>
                    <a:pt x="20752" y="18432"/>
                  </a:lnTo>
                  <a:lnTo>
                    <a:pt x="20653" y="18656"/>
                  </a:lnTo>
                  <a:lnTo>
                    <a:pt x="20544" y="18877"/>
                  </a:lnTo>
                  <a:lnTo>
                    <a:pt x="20435" y="19097"/>
                  </a:lnTo>
                  <a:lnTo>
                    <a:pt x="20318" y="19315"/>
                  </a:lnTo>
                  <a:lnTo>
                    <a:pt x="20199" y="19531"/>
                  </a:lnTo>
                  <a:lnTo>
                    <a:pt x="20074" y="19746"/>
                  </a:lnTo>
                  <a:lnTo>
                    <a:pt x="19942" y="19959"/>
                  </a:lnTo>
                  <a:lnTo>
                    <a:pt x="19808" y="20170"/>
                  </a:lnTo>
                  <a:lnTo>
                    <a:pt x="19663" y="20380"/>
                  </a:lnTo>
                  <a:lnTo>
                    <a:pt x="19518" y="20588"/>
                  </a:lnTo>
                  <a:lnTo>
                    <a:pt x="19368" y="20794"/>
                  </a:lnTo>
                  <a:lnTo>
                    <a:pt x="19211" y="20997"/>
                  </a:lnTo>
                  <a:lnTo>
                    <a:pt x="19051" y="21201"/>
                  </a:lnTo>
                  <a:lnTo>
                    <a:pt x="18886" y="21400"/>
                  </a:lnTo>
                  <a:lnTo>
                    <a:pt x="18718" y="21600"/>
                  </a:lnTo>
                  <a:lnTo>
                    <a:pt x="8177" y="17609"/>
                  </a:lnTo>
                  <a:lnTo>
                    <a:pt x="8251" y="17522"/>
                  </a:lnTo>
                  <a:lnTo>
                    <a:pt x="8322" y="17434"/>
                  </a:lnTo>
                  <a:lnTo>
                    <a:pt x="8393" y="17344"/>
                  </a:lnTo>
                  <a:lnTo>
                    <a:pt x="8525" y="17161"/>
                  </a:lnTo>
                  <a:lnTo>
                    <a:pt x="8589" y="17069"/>
                  </a:lnTo>
                  <a:lnTo>
                    <a:pt x="8711" y="16883"/>
                  </a:lnTo>
                  <a:lnTo>
                    <a:pt x="8769" y="16788"/>
                  </a:lnTo>
                  <a:lnTo>
                    <a:pt x="8825" y="16693"/>
                  </a:lnTo>
                  <a:lnTo>
                    <a:pt x="8876" y="16597"/>
                  </a:lnTo>
                  <a:lnTo>
                    <a:pt x="8926" y="16502"/>
                  </a:lnTo>
                  <a:lnTo>
                    <a:pt x="8975" y="16403"/>
                  </a:lnTo>
                  <a:lnTo>
                    <a:pt x="9020" y="16307"/>
                  </a:lnTo>
                  <a:lnTo>
                    <a:pt x="9063" y="16209"/>
                  </a:lnTo>
                  <a:lnTo>
                    <a:pt x="9104" y="16109"/>
                  </a:lnTo>
                  <a:lnTo>
                    <a:pt x="9145" y="16011"/>
                  </a:lnTo>
                  <a:lnTo>
                    <a:pt x="9216" y="15808"/>
                  </a:lnTo>
                  <a:lnTo>
                    <a:pt x="9246" y="15706"/>
                  </a:lnTo>
                  <a:lnTo>
                    <a:pt x="9277" y="15606"/>
                  </a:lnTo>
                  <a:lnTo>
                    <a:pt x="9305" y="15503"/>
                  </a:lnTo>
                  <a:lnTo>
                    <a:pt x="9350" y="15297"/>
                  </a:lnTo>
                  <a:lnTo>
                    <a:pt x="9371" y="15192"/>
                  </a:lnTo>
                  <a:lnTo>
                    <a:pt x="9401" y="14982"/>
                  </a:lnTo>
                  <a:lnTo>
                    <a:pt x="9411" y="14875"/>
                  </a:lnTo>
                  <a:lnTo>
                    <a:pt x="9421" y="14771"/>
                  </a:lnTo>
                  <a:lnTo>
                    <a:pt x="9427" y="14664"/>
                  </a:lnTo>
                  <a:lnTo>
                    <a:pt x="9434" y="14556"/>
                  </a:lnTo>
                  <a:lnTo>
                    <a:pt x="9434" y="14449"/>
                  </a:lnTo>
                  <a:lnTo>
                    <a:pt x="9421" y="14126"/>
                  </a:lnTo>
                  <a:lnTo>
                    <a:pt x="9383" y="13804"/>
                  </a:lnTo>
                  <a:lnTo>
                    <a:pt x="9325" y="13491"/>
                  </a:lnTo>
                  <a:lnTo>
                    <a:pt x="9244" y="13179"/>
                  </a:lnTo>
                  <a:lnTo>
                    <a:pt x="9137" y="12873"/>
                  </a:lnTo>
                  <a:lnTo>
                    <a:pt x="9010" y="12574"/>
                  </a:lnTo>
                  <a:lnTo>
                    <a:pt x="8865" y="12279"/>
                  </a:lnTo>
                  <a:lnTo>
                    <a:pt x="8698" y="11993"/>
                  </a:lnTo>
                  <a:lnTo>
                    <a:pt x="8510" y="11713"/>
                  </a:lnTo>
                  <a:lnTo>
                    <a:pt x="8304" y="11438"/>
                  </a:lnTo>
                  <a:lnTo>
                    <a:pt x="8078" y="11172"/>
                  </a:lnTo>
                  <a:lnTo>
                    <a:pt x="7832" y="10914"/>
                  </a:lnTo>
                  <a:lnTo>
                    <a:pt x="7571" y="10664"/>
                  </a:lnTo>
                  <a:lnTo>
                    <a:pt x="7291" y="10423"/>
                  </a:lnTo>
                  <a:lnTo>
                    <a:pt x="6994" y="10190"/>
                  </a:lnTo>
                  <a:lnTo>
                    <a:pt x="6682" y="9967"/>
                  </a:lnTo>
                  <a:lnTo>
                    <a:pt x="6357" y="9754"/>
                  </a:lnTo>
                  <a:lnTo>
                    <a:pt x="6017" y="9551"/>
                  </a:lnTo>
                  <a:lnTo>
                    <a:pt x="5661" y="9358"/>
                  </a:lnTo>
                  <a:lnTo>
                    <a:pt x="5291" y="9178"/>
                  </a:lnTo>
                  <a:lnTo>
                    <a:pt x="4910" y="9007"/>
                  </a:lnTo>
                  <a:lnTo>
                    <a:pt x="4511" y="8847"/>
                  </a:lnTo>
                  <a:lnTo>
                    <a:pt x="4108" y="8700"/>
                  </a:lnTo>
                  <a:lnTo>
                    <a:pt x="3689" y="8567"/>
                  </a:lnTo>
                  <a:lnTo>
                    <a:pt x="3257" y="8444"/>
                  </a:lnTo>
                  <a:lnTo>
                    <a:pt x="2818" y="8336"/>
                  </a:lnTo>
                  <a:lnTo>
                    <a:pt x="2369" y="8243"/>
                  </a:lnTo>
                  <a:lnTo>
                    <a:pt x="1912" y="8161"/>
                  </a:lnTo>
                  <a:lnTo>
                    <a:pt x="1445" y="8094"/>
                  </a:lnTo>
                  <a:lnTo>
                    <a:pt x="970" y="8041"/>
                  </a:lnTo>
                  <a:lnTo>
                    <a:pt x="487" y="8003"/>
                  </a:lnTo>
                  <a:lnTo>
                    <a:pt x="0" y="7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385" name="矩形 5"/>
          <p:cNvSpPr/>
          <p:nvPr/>
        </p:nvSpPr>
        <p:spPr>
          <a:xfrm rot="1751457">
            <a:off x="5480320" y="862030"/>
            <a:ext cx="1975238" cy="827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2284" y="8"/>
                </a:lnTo>
                <a:lnTo>
                  <a:pt x="21600" y="0"/>
                </a:lnTo>
                <a:lnTo>
                  <a:pt x="21600" y="21585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0000">
                  <a:alpha val="30000"/>
                </a:srgbClr>
              </a:gs>
              <a:gs pos="100000">
                <a:srgbClr val="F2F2F2">
                  <a:alpha val="0"/>
                </a:srgbClr>
              </a:gs>
            </a:gsLst>
            <a:lin ang="2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6" name="矩形 56"/>
          <p:cNvSpPr/>
          <p:nvPr/>
        </p:nvSpPr>
        <p:spPr>
          <a:xfrm>
            <a:off x="5403850" y="979934"/>
            <a:ext cx="1384300" cy="177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7" name="文本框 57"/>
          <p:cNvSpPr txBox="1"/>
          <p:nvPr/>
        </p:nvSpPr>
        <p:spPr>
          <a:xfrm>
            <a:off x="5339715" y="326087"/>
            <a:ext cx="1512570" cy="52197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人员分工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391" name="图片占位符 63" descr="图片占位符 63"/>
          <p:cNvPicPr>
            <a:picLocks noGrp="1" noChangeAspect="1"/>
          </p:cNvPicPr>
          <p:nvPr>
            <p:ph type="pic" idx="13"/>
          </p:nvPr>
        </p:nvPicPr>
        <p:blipFill>
          <a:blip r:embed="rId1" cstate="print"/>
          <a:srcRect l="16667" r="16667"/>
          <a:stretch>
            <a:fillRect/>
          </a:stretch>
        </p:blipFill>
        <p:spPr>
          <a:xfrm>
            <a:off x="3938285" y="3055178"/>
            <a:ext cx="1501983" cy="1501983"/>
          </a:xfrm>
          <a:prstGeom prst="rect">
            <a:avLst/>
          </a:prstGeom>
        </p:spPr>
      </p:pic>
      <p:pic>
        <p:nvPicPr>
          <p:cNvPr id="392" name="图片占位符 64" descr="图片占位符 64"/>
          <p:cNvPicPr>
            <a:picLocks noGrp="1" noChangeAspect="1"/>
          </p:cNvPicPr>
          <p:nvPr>
            <p:ph type="pic" idx="14"/>
          </p:nvPr>
        </p:nvPicPr>
        <p:blipFill>
          <a:blip r:embed="rId2" cstate="print"/>
          <a:srcRect t="10008" b="10008"/>
          <a:stretch>
            <a:fillRect/>
          </a:stretch>
        </p:blipFill>
        <p:spPr>
          <a:xfrm>
            <a:off x="6756461" y="3055178"/>
            <a:ext cx="1501983" cy="1501983"/>
          </a:xfrm>
          <a:prstGeom prst="rect">
            <a:avLst/>
          </a:prstGeom>
        </p:spPr>
      </p:pic>
      <p:grpSp>
        <p:nvGrpSpPr>
          <p:cNvPr id="395" name="组合 65"/>
          <p:cNvGrpSpPr/>
          <p:nvPr/>
        </p:nvGrpSpPr>
        <p:grpSpPr>
          <a:xfrm>
            <a:off x="9064297" y="2216697"/>
            <a:ext cx="2241976" cy="678571"/>
            <a:chOff x="0" y="0"/>
            <a:chExt cx="2241975" cy="678570"/>
          </a:xfrm>
        </p:grpSpPr>
        <p:sp>
          <p:nvSpPr>
            <p:cNvPr id="393" name="矩形 66"/>
            <p:cNvSpPr txBox="1"/>
            <p:nvPr/>
          </p:nvSpPr>
          <p:spPr>
            <a:xfrm>
              <a:off x="0" y="330590"/>
              <a:ext cx="2241975" cy="3479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20000"/>
                </a:lnSpc>
                <a:defRPr sz="1200">
                  <a:solidFill>
                    <a:srgbClr val="7F7F7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 sz="1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统计功能的实现</a:t>
              </a:r>
              <a:endParaRPr 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94" name="矩形 67"/>
            <p:cNvSpPr txBox="1"/>
            <p:nvPr/>
          </p:nvSpPr>
          <p:spPr>
            <a:xfrm>
              <a:off x="0" y="0"/>
              <a:ext cx="2241975" cy="384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lnSpc>
                  <a:spcPct val="120000"/>
                </a:lnSpc>
                <a:defRPr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李秋阳</a:t>
              </a:r>
              <a:endPara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398" name="组合 68"/>
          <p:cNvGrpSpPr/>
          <p:nvPr/>
        </p:nvGrpSpPr>
        <p:grpSpPr>
          <a:xfrm>
            <a:off x="9064297" y="4557032"/>
            <a:ext cx="2241976" cy="678571"/>
            <a:chOff x="0" y="0"/>
            <a:chExt cx="2241975" cy="678570"/>
          </a:xfrm>
        </p:grpSpPr>
        <p:sp>
          <p:nvSpPr>
            <p:cNvPr id="396" name="矩形 69"/>
            <p:cNvSpPr txBox="1"/>
            <p:nvPr/>
          </p:nvSpPr>
          <p:spPr>
            <a:xfrm>
              <a:off x="0" y="330590"/>
              <a:ext cx="2241975" cy="3479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20000"/>
                </a:lnSpc>
                <a:defRPr sz="1200">
                  <a:solidFill>
                    <a:srgbClr val="7F7F7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 sz="1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图表分析功能的实现</a:t>
              </a:r>
              <a:endParaRPr 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97" name="矩形 70"/>
            <p:cNvSpPr txBox="1"/>
            <p:nvPr/>
          </p:nvSpPr>
          <p:spPr>
            <a:xfrm>
              <a:off x="0" y="0"/>
              <a:ext cx="2241975" cy="384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lnSpc>
                  <a:spcPct val="120000"/>
                </a:lnSpc>
                <a:defRPr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邓浩霖</a:t>
              </a:r>
              <a:endPara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401" name="组合 71"/>
          <p:cNvGrpSpPr/>
          <p:nvPr/>
        </p:nvGrpSpPr>
        <p:grpSpPr>
          <a:xfrm>
            <a:off x="1072491" y="1663251"/>
            <a:ext cx="2241977" cy="937016"/>
            <a:chOff x="0" y="0"/>
            <a:chExt cx="2241975" cy="937014"/>
          </a:xfrm>
        </p:grpSpPr>
        <p:sp>
          <p:nvSpPr>
            <p:cNvPr id="399" name="矩形 72"/>
            <p:cNvSpPr txBox="1"/>
            <p:nvPr/>
          </p:nvSpPr>
          <p:spPr>
            <a:xfrm>
              <a:off x="0" y="330590"/>
              <a:ext cx="2241975" cy="6064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20000"/>
                </a:lnSpc>
                <a:defRPr sz="1200">
                  <a:solidFill>
                    <a:srgbClr val="7F7F7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 sz="1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负责登录功能的实现，投资账本功能的实现</a:t>
              </a:r>
              <a:endParaRPr 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400" name="矩形 73"/>
            <p:cNvSpPr txBox="1"/>
            <p:nvPr/>
          </p:nvSpPr>
          <p:spPr>
            <a:xfrm>
              <a:off x="0" y="0"/>
              <a:ext cx="2241975" cy="384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lnSpc>
                  <a:spcPct val="120000"/>
                </a:lnSpc>
                <a:defRPr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周至</a:t>
              </a:r>
              <a:endPara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404" name="组合 74"/>
          <p:cNvGrpSpPr/>
          <p:nvPr/>
        </p:nvGrpSpPr>
        <p:grpSpPr>
          <a:xfrm>
            <a:off x="1072491" y="3790862"/>
            <a:ext cx="2241977" cy="678571"/>
            <a:chOff x="0" y="0"/>
            <a:chExt cx="2241975" cy="678570"/>
          </a:xfrm>
        </p:grpSpPr>
        <p:sp>
          <p:nvSpPr>
            <p:cNvPr id="402" name="矩形 75"/>
            <p:cNvSpPr txBox="1"/>
            <p:nvPr/>
          </p:nvSpPr>
          <p:spPr>
            <a:xfrm>
              <a:off x="0" y="330590"/>
              <a:ext cx="2241975" cy="3479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20000"/>
                </a:lnSpc>
                <a:defRPr sz="1200">
                  <a:solidFill>
                    <a:srgbClr val="7F7F7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 sz="1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收支记账功能的实现</a:t>
              </a:r>
              <a:endParaRPr 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403" name="矩形 76"/>
            <p:cNvSpPr txBox="1"/>
            <p:nvPr/>
          </p:nvSpPr>
          <p:spPr>
            <a:xfrm>
              <a:off x="0" y="0"/>
              <a:ext cx="2241975" cy="384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lnSpc>
                  <a:spcPct val="120000"/>
                </a:lnSpc>
                <a:defRPr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莫允扬</a:t>
              </a:r>
              <a:endPara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3" presetClass="entr" presetSubtype="16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9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9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4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4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" presetClass="entr" presetSubtype="1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" presetClass="entr" presetSubtype="1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" grpId="9" animBg="1" advAuto="0"/>
      <p:bldP spid="376" grpId="8" animBg="1" advAuto="0"/>
      <p:bldP spid="380" grpId="4" bldLvl="0" animBg="1" advAuto="0"/>
      <p:bldP spid="384" grpId="6" animBg="1" advAuto="0"/>
      <p:bldP spid="385" grpId="2" animBg="1" advAuto="0"/>
      <p:bldP spid="386" grpId="1" animBg="1" advAuto="0"/>
      <p:bldP spid="387" grpId="3" animBg="1" advAuto="0"/>
      <p:bldP spid="391" grpId="5" animBg="1" advAuto="0"/>
      <p:bldP spid="392" grpId="7" animBg="1" advAuto="0"/>
      <p:bldP spid="395" grpId="14" bldLvl="0" animBg="1" advAuto="0"/>
      <p:bldP spid="398" grpId="15" bldLvl="0" animBg="1" advAuto="0"/>
      <p:bldP spid="401" grpId="10" bldLvl="0" animBg="1" advAuto="0"/>
      <p:bldP spid="404" grpId="11" bldLvl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矩形 5"/>
          <p:cNvSpPr/>
          <p:nvPr/>
        </p:nvSpPr>
        <p:spPr>
          <a:xfrm rot="1751457">
            <a:off x="5480320" y="862030"/>
            <a:ext cx="1975238" cy="827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2284" y="8"/>
                </a:lnTo>
                <a:lnTo>
                  <a:pt x="21600" y="0"/>
                </a:lnTo>
                <a:lnTo>
                  <a:pt x="21600" y="21585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0000">
                  <a:alpha val="30000"/>
                </a:srgbClr>
              </a:gs>
              <a:gs pos="100000">
                <a:srgbClr val="F2F2F2">
                  <a:alpha val="0"/>
                </a:srgbClr>
              </a:gs>
            </a:gsLst>
            <a:lin ang="2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2" name="矩形 13"/>
          <p:cNvSpPr/>
          <p:nvPr/>
        </p:nvSpPr>
        <p:spPr>
          <a:xfrm>
            <a:off x="5403850" y="979934"/>
            <a:ext cx="1384300" cy="177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3" name="文本框 14"/>
          <p:cNvSpPr txBox="1"/>
          <p:nvPr/>
        </p:nvSpPr>
        <p:spPr>
          <a:xfrm>
            <a:off x="5339715" y="326087"/>
            <a:ext cx="1512570" cy="52197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进度安排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11575" y="2230120"/>
            <a:ext cx="5480685" cy="1751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  <a:scene3d>
              <a:camera prst="orthographicFront"/>
              <a:lightRig rig="threePt" dir="t"/>
            </a:scene3d>
          </a:bodyPr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en-US" altLang="zh-CN" sz="1800" b="0" i="0" u="none" strike="noStrike" cap="none" spc="0" normalizeH="0" baseline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2020.09.15                       </a:t>
            </a:r>
            <a:r>
              <a:rPr kumimoji="0" lang="zh-CN" altLang="en-US" sz="1800" b="0" i="0" u="none" strike="noStrike" cap="none" spc="0" normalizeH="0" baseline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第一次开题组会</a:t>
            </a:r>
            <a:endParaRPr kumimoji="0" lang="zh-CN" altLang="en-US" sz="1800" b="0" i="0" u="none" strike="noStrike" cap="none" spc="0" normalizeH="0" baseline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en-US" altLang="zh-CN" sz="1800" b="0" i="0" u="none" strike="noStrike" cap="none" spc="0" normalizeH="0" baseline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2020.09.16-2020.10.12    </a:t>
            </a:r>
            <a:r>
              <a:rPr kumimoji="0" lang="zh-CN" altLang="en-US" sz="1800" b="0" i="0" u="none" strike="noStrike" cap="none" spc="0" normalizeH="0" baseline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学习准备阶段</a:t>
            </a:r>
            <a:endParaRPr kumimoji="0" lang="zh-CN" altLang="en-US" sz="1800" b="0" i="0" u="none" strike="noStrike" cap="none" spc="0" normalizeH="0" baseline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en-US" altLang="zh-CN" sz="1800" b="0" i="0" u="none" strike="noStrike" cap="none" spc="0" normalizeH="0" baseline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2020.10.13-2020.10.15    </a:t>
            </a:r>
            <a:r>
              <a:rPr kumimoji="0" lang="zh-CN" altLang="en-US" sz="1800" b="0" i="0" u="none" strike="noStrike" cap="none" spc="0" normalizeH="0" baseline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独立模块实现阶段</a:t>
            </a:r>
            <a:endParaRPr kumimoji="0" lang="zh-CN" altLang="en-US" sz="1800" b="0" i="0" u="none" strike="noStrike" cap="none" spc="0" normalizeH="0" baseline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en-US" altLang="zh-CN" sz="1800" b="0" i="0" u="none" strike="noStrike" cap="none" spc="0" normalizeH="0" baseline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2020.10.18                       </a:t>
            </a:r>
            <a:r>
              <a:rPr kumimoji="0" lang="zh-CN" altLang="en-US" sz="1800" b="0" i="0" u="none" strike="noStrike" cap="none" spc="0" normalizeH="0" baseline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第二次综合组会</a:t>
            </a:r>
            <a:endParaRPr kumimoji="0" lang="zh-CN" altLang="en-US" sz="1800" b="0" i="0" u="none" strike="noStrike" cap="none" spc="0" normalizeH="0" baseline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en-US" altLang="zh-CN" sz="1800" b="0" i="0" u="none" strike="noStrike" cap="none" spc="0" normalizeH="0" baseline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2020.10.20                       </a:t>
            </a:r>
            <a:r>
              <a:rPr kumimoji="0" lang="zh-CN" altLang="en-US" sz="1800" b="0" i="0" u="none" strike="noStrike" cap="none" spc="0" normalizeH="0" baseline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综合实现软件功能</a:t>
            </a:r>
            <a:endParaRPr kumimoji="0" lang="zh-CN" altLang="en-US" sz="1800" b="0" i="0" u="none" strike="noStrike" cap="none" spc="0" normalizeH="0" baseline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en-US" altLang="zh-CN" sz="1800" b="0" i="0" u="none" strike="noStrike" cap="none" spc="0" normalizeH="0" baseline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2020.10.21-2020.10.29    </a:t>
            </a:r>
            <a:r>
              <a:rPr kumimoji="0" lang="zh-CN" altLang="en-US" sz="1800" b="0" i="0" u="none" strike="noStrike" cap="none" spc="0" normalizeH="0" baseline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软件优化</a:t>
            </a:r>
            <a:endParaRPr kumimoji="0" lang="zh-CN" altLang="en-US" sz="1800" b="0" i="0" u="none" strike="noStrike" cap="none" spc="0" normalizeH="0" baseline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" grpId="2" animBg="1" advAuto="0"/>
      <p:bldP spid="422" grpId="1" animBg="1" advAuto="0"/>
      <p:bldP spid="423" grpId="3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7" name="组合 13"/>
          <p:cNvGrpSpPr/>
          <p:nvPr/>
        </p:nvGrpSpPr>
        <p:grpSpPr>
          <a:xfrm>
            <a:off x="3592512" y="925512"/>
            <a:ext cx="7786944" cy="6946440"/>
            <a:chOff x="0" y="0"/>
            <a:chExt cx="7786942" cy="6946438"/>
          </a:xfrm>
        </p:grpSpPr>
        <p:sp>
          <p:nvSpPr>
            <p:cNvPr id="905" name="矩形 6"/>
            <p:cNvSpPr/>
            <p:nvPr/>
          </p:nvSpPr>
          <p:spPr>
            <a:xfrm rot="1751457">
              <a:off x="2259362" y="1149963"/>
              <a:ext cx="4602755" cy="4990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595"/>
                  </a:moveTo>
                  <a:lnTo>
                    <a:pt x="367" y="0"/>
                  </a:lnTo>
                  <a:lnTo>
                    <a:pt x="21600" y="33"/>
                  </a:lnTo>
                  <a:lnTo>
                    <a:pt x="21600" y="21600"/>
                  </a:lnTo>
                  <a:lnTo>
                    <a:pt x="0" y="2159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00">
                    <a:alpha val="30000"/>
                  </a:srgb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06" name="椭圆 1"/>
            <p:cNvSpPr/>
            <p:nvPr/>
          </p:nvSpPr>
          <p:spPr>
            <a:xfrm>
              <a:off x="0" y="0"/>
              <a:ext cx="5006975" cy="500697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08" name="直接连接符 3"/>
          <p:cNvSpPr/>
          <p:nvPr/>
        </p:nvSpPr>
        <p:spPr>
          <a:xfrm>
            <a:off x="3924300" y="2159000"/>
            <a:ext cx="1481446" cy="0"/>
          </a:xfrm>
          <a:prstGeom prst="line">
            <a:avLst/>
          </a:prstGeom>
          <a:ln w="6350">
            <a:solidFill>
              <a:schemeClr val="accent1"/>
            </a:solidFill>
            <a:prstDash val="sysDash"/>
            <a:miter/>
            <a:tailEnd type="oval"/>
          </a:ln>
        </p:spPr>
        <p:txBody>
          <a:bodyPr lIns="45719" rIns="45719"/>
          <a:lstStyle/>
          <a:p/>
        </p:txBody>
      </p:sp>
      <p:sp>
        <p:nvSpPr>
          <p:cNvPr id="910" name="文本框 8"/>
          <p:cNvSpPr txBox="1"/>
          <p:nvPr/>
        </p:nvSpPr>
        <p:spPr>
          <a:xfrm>
            <a:off x="4382042" y="2781798"/>
            <a:ext cx="3456941" cy="878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感谢您的观看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11" name="文本框 9"/>
          <p:cNvSpPr txBox="1"/>
          <p:nvPr/>
        </p:nvSpPr>
        <p:spPr>
          <a:xfrm>
            <a:off x="5711779" y="1601886"/>
            <a:ext cx="1954530" cy="11068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chemeClr val="accent1"/>
                </a:solidFill>
              </a:defRPr>
            </a:lvl1pPr>
          </a:lstStyle>
          <a:p>
            <a:r>
              <a:t>20</a:t>
            </a:r>
            <a:r>
              <a:rPr lang="en-US"/>
              <a:t>20</a:t>
            </a:r>
            <a:endParaRPr lang="en-US"/>
          </a:p>
        </p:txBody>
      </p:sp>
      <p:sp>
        <p:nvSpPr>
          <p:cNvPr id="912" name="文本框 11"/>
          <p:cNvSpPr txBox="1"/>
          <p:nvPr/>
        </p:nvSpPr>
        <p:spPr>
          <a:xfrm>
            <a:off x="4170479" y="3699381"/>
            <a:ext cx="3851041" cy="63296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lnSpc>
                <a:spcPct val="114000"/>
              </a:lnSpc>
              <a:defRPr sz="11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915" name="组合 14"/>
          <p:cNvGrpSpPr/>
          <p:nvPr/>
        </p:nvGrpSpPr>
        <p:grpSpPr>
          <a:xfrm>
            <a:off x="5276849" y="4800600"/>
            <a:ext cx="1638301" cy="368301"/>
            <a:chOff x="0" y="0"/>
            <a:chExt cx="1638300" cy="368300"/>
          </a:xfrm>
        </p:grpSpPr>
        <p:sp>
          <p:nvSpPr>
            <p:cNvPr id="913" name="矩形 5"/>
            <p:cNvSpPr/>
            <p:nvPr/>
          </p:nvSpPr>
          <p:spPr>
            <a:xfrm>
              <a:off x="0" y="0"/>
              <a:ext cx="1638300" cy="3683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4" name="文本框 12"/>
            <p:cNvSpPr txBox="1"/>
            <p:nvPr/>
          </p:nvSpPr>
          <p:spPr>
            <a:xfrm>
              <a:off x="249464" y="36066"/>
              <a:ext cx="1130299" cy="305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WAD_offical</a:t>
              </a:r>
              <a:endPara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9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" grpId="1" animBg="1" advAuto="0"/>
      <p:bldP spid="908" grpId="2" animBg="1" advAuto="0"/>
      <p:bldP spid="910" grpId="4" animBg="1" advAuto="0"/>
      <p:bldP spid="911" grpId="3" animBg="1" advAuto="0"/>
      <p:bldP spid="912" grpId="5" animBg="1" advAuto="0"/>
      <p:bldP spid="915" grpId="6" bldLvl="0" animBg="1" advAuto="0"/>
    </p:bldLst>
  </p:timing>
</p:sld>
</file>

<file path=ppt/theme/theme1.xml><?xml version="1.0" encoding="utf-8"?>
<a:theme xmlns:a="http://schemas.openxmlformats.org/drawingml/2006/main" name="包图主题2">
  <a:themeElements>
    <a:clrScheme name="包图主题2">
      <a:dk1>
        <a:srgbClr val="000000"/>
      </a:dk1>
      <a:lt1>
        <a:srgbClr val="F2F2F2"/>
      </a:lt1>
      <a:dk2>
        <a:srgbClr val="A7A7A7"/>
      </a:dk2>
      <a:lt2>
        <a:srgbClr val="535353"/>
      </a:lt2>
      <a:accent1>
        <a:srgbClr val="E6332A"/>
      </a:accent1>
      <a:accent2>
        <a:srgbClr val="50D14A"/>
      </a:accent2>
      <a:accent3>
        <a:srgbClr val="94D7F2"/>
      </a:accent3>
      <a:accent4>
        <a:srgbClr val="FCEA47"/>
      </a:accent4>
      <a:accent5>
        <a:srgbClr val="36A9E1"/>
      </a:accent5>
      <a:accent6>
        <a:srgbClr val="F9B233"/>
      </a:accent6>
      <a:hlink>
        <a:srgbClr val="0000FF"/>
      </a:hlink>
      <a:folHlink>
        <a:srgbClr val="FF00FF"/>
      </a:folHlink>
    </a:clrScheme>
    <a:fontScheme name="包图主题2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包图主题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包图主题2">
  <a:themeElements>
    <a:clrScheme name="包图主题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6332A"/>
      </a:accent1>
      <a:accent2>
        <a:srgbClr val="50D14A"/>
      </a:accent2>
      <a:accent3>
        <a:srgbClr val="94D7F2"/>
      </a:accent3>
      <a:accent4>
        <a:srgbClr val="FCEA47"/>
      </a:accent4>
      <a:accent5>
        <a:srgbClr val="36A9E1"/>
      </a:accent5>
      <a:accent6>
        <a:srgbClr val="F9B233"/>
      </a:accent6>
      <a:hlink>
        <a:srgbClr val="0000FF"/>
      </a:hlink>
      <a:folHlink>
        <a:srgbClr val="FF00FF"/>
      </a:folHlink>
    </a:clrScheme>
    <a:fontScheme name="包图主题2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包图主题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1412</Words>
  <Application>WPS 演示</Application>
  <PresentationFormat>自定义</PresentationFormat>
  <Paragraphs>133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Arial</vt:lpstr>
      <vt:lpstr>Calibri Light</vt:lpstr>
      <vt:lpstr>Calibri</vt:lpstr>
      <vt:lpstr>等线</vt:lpstr>
      <vt:lpstr>微软雅黑</vt:lpstr>
      <vt:lpstr>Arial Unicode MS</vt:lpstr>
      <vt:lpstr>Wingdings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qzuser</cp:lastModifiedBy>
  <cp:revision>2</cp:revision>
  <dcterms:created xsi:type="dcterms:W3CDTF">2020-09-27T20:30:27Z</dcterms:created>
  <dcterms:modified xsi:type="dcterms:W3CDTF">2020-09-27T21:27:38Z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