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25" d="100"/>
          <a:sy n="125" d="100"/>
        </p:scale>
        <p:origin x="16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CEB4D1-AA3F-4A8F-8207-6E71EC12C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背景图案&#10;&#10;描述已自动生成">
            <a:extLst>
              <a:ext uri="{FF2B5EF4-FFF2-40B4-BE49-F238E27FC236}">
                <a16:creationId xmlns:a16="http://schemas.microsoft.com/office/drawing/2014/main" id="{03BDC5E1-E3F2-4AAF-997E-0A8D2A6E5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3" b="128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12F1C5-71F1-40A8-BF04-D5CF3B55A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设计模型分析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51589F-DEE2-4AFC-8FC9-FE8E78CE8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zh-CN" sz="1500"/>
          </a:p>
          <a:p>
            <a:pPr>
              <a:lnSpc>
                <a:spcPct val="90000"/>
              </a:lnSpc>
            </a:pPr>
            <a:r>
              <a:rPr lang="zh-CN" altLang="en-US" sz="1500"/>
              <a:t>第</a:t>
            </a:r>
            <a:r>
              <a:rPr lang="en-US" altLang="zh-CN" sz="1500"/>
              <a:t>14</a:t>
            </a:r>
            <a:r>
              <a:rPr lang="zh-CN" altLang="en-US" sz="1500"/>
              <a:t>组 莫允扬、李秋阳、邓浩霖、周至</a:t>
            </a:r>
          </a:p>
        </p:txBody>
      </p:sp>
    </p:spTree>
    <p:extLst>
      <p:ext uri="{BB962C8B-B14F-4D97-AF65-F5344CB8AC3E}">
        <p14:creationId xmlns:p14="http://schemas.microsoft.com/office/powerpoint/2010/main" val="281663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rgbClr val="20B59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rgbClr val="20B59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267561-B3AD-45CA-A449-F85117E50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747" y="33672"/>
            <a:ext cx="1770888" cy="691960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 dirty="0"/>
              <a:t>类结构设计</a:t>
            </a:r>
          </a:p>
        </p:txBody>
      </p:sp>
      <p:pic>
        <p:nvPicPr>
          <p:cNvPr id="7" name="图片 6" descr="用例图">
            <a:extLst>
              <a:ext uri="{FF2B5EF4-FFF2-40B4-BE49-F238E27FC236}">
                <a16:creationId xmlns:a16="http://schemas.microsoft.com/office/drawing/2014/main" id="{97BB0C49-AAA9-48C3-8A54-29885FADBB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6537" y="1083771"/>
            <a:ext cx="5121402" cy="42512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AE288110-036A-48BA-B951-533411F36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96" y="1308525"/>
            <a:ext cx="5983955" cy="3801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70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3037B9A-F413-4DE2-9572-407B455BF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144" y="5416296"/>
            <a:ext cx="5705856" cy="996696"/>
          </a:xfrm>
        </p:spPr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1A328E-05A8-40BD-8F3F-131DF4FD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040" y="726948"/>
            <a:ext cx="6877750" cy="20843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165002-66BD-436A-8A4F-D3086CE2B76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85" y="3503607"/>
            <a:ext cx="6525260" cy="2522893"/>
          </a:xfrm>
          <a:prstGeom prst="snip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D874DA1-B25A-4631-ADE3-9BD18188EB77}"/>
              </a:ext>
            </a:extLst>
          </p:cNvPr>
          <p:cNvSpPr/>
          <p:nvPr/>
        </p:nvSpPr>
        <p:spPr>
          <a:xfrm>
            <a:off x="422210" y="2174818"/>
            <a:ext cx="4085844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数据流条目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账号信息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账号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密码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收入信息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收入类型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收入成员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收入金额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收入时间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收入编号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备注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支出信息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支出类型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支出成员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支出金额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支出时间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支出编号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备注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转账信息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转账类型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转账成员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转账金额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转账时间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转账编号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备注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投资信息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投资类型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投资成员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投资金额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投资时间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投资编号</a:t>
            </a:r>
            <a:r>
              <a:rPr lang="en-US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zh-CN" altLang="zh-CN" sz="1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备注 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34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2F0B63-D715-4F97-B9A7-5D83DA735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D52FBE-ED4A-47BF-9F1E-69F031D2C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935107"/>
            <a:ext cx="3420083" cy="59701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系统结构及调用</a:t>
            </a:r>
          </a:p>
        </p:txBody>
      </p:sp>
      <p:sp>
        <p:nvSpPr>
          <p:cNvPr id="10" name="Graphic 9">
            <a:extLst>
              <a:ext uri="{FF2B5EF4-FFF2-40B4-BE49-F238E27FC236}">
                <a16:creationId xmlns:a16="http://schemas.microsoft.com/office/drawing/2014/main" id="{0C7282EA-5D8E-4C6B-B6B2-67AA8E12D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0B59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843C88-655C-4BD8-939B-3F35F326B34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9224" y="481440"/>
            <a:ext cx="5318760" cy="32067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图片 15" descr="图示&#10;&#10;描述已自动生成">
            <a:extLst>
              <a:ext uri="{FF2B5EF4-FFF2-40B4-BE49-F238E27FC236}">
                <a16:creationId xmlns:a16="http://schemas.microsoft.com/office/drawing/2014/main" id="{016277F9-3D34-4B37-A7A0-C30A0605ED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008" y="2210170"/>
            <a:ext cx="5887768" cy="38247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982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20B59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rgbClr val="20B59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D8AF3A-DF92-427C-9C9F-75B9686EE4C8}"/>
              </a:ext>
            </a:extLst>
          </p:cNvPr>
          <p:cNvSpPr txBox="1"/>
          <p:nvPr/>
        </p:nvSpPr>
        <p:spPr>
          <a:xfrm>
            <a:off x="602140" y="3234172"/>
            <a:ext cx="1014967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下次迭代前工作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/>
              <a:t>1.</a:t>
            </a:r>
            <a:r>
              <a:rPr lang="zh-CN" altLang="en-US" dirty="0"/>
              <a:t>完成</a:t>
            </a:r>
            <a:r>
              <a:rPr lang="en-US" altLang="zh-CN" dirty="0"/>
              <a:t>app</a:t>
            </a:r>
            <a:r>
              <a:rPr lang="zh-CN" altLang="en-US" dirty="0"/>
              <a:t>后端的分模块开发（登录、收支记账、统计、图表分析）并形成基本的前端样式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在完成目标</a:t>
            </a:r>
            <a:r>
              <a:rPr lang="en-US" altLang="zh-CN" dirty="0"/>
              <a:t>1</a:t>
            </a:r>
            <a:r>
              <a:rPr lang="zh-CN" altLang="en-US" dirty="0"/>
              <a:t>的基础上完成</a:t>
            </a:r>
            <a:r>
              <a:rPr lang="en-US" altLang="zh-CN" dirty="0"/>
              <a:t>app</a:t>
            </a:r>
            <a:r>
              <a:rPr lang="zh-CN" altLang="en-US" dirty="0"/>
              <a:t>的后端功能的整合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在完成目标</a:t>
            </a:r>
            <a:r>
              <a:rPr lang="en-US" altLang="zh-CN" dirty="0"/>
              <a:t>2</a:t>
            </a:r>
            <a:r>
              <a:rPr lang="zh-CN" altLang="en-US" dirty="0"/>
              <a:t>的基础上完成</a:t>
            </a:r>
            <a:r>
              <a:rPr lang="en-US" altLang="zh-CN" dirty="0"/>
              <a:t>app</a:t>
            </a:r>
            <a:r>
              <a:rPr lang="zh-CN" altLang="en-US" dirty="0"/>
              <a:t>的进一步前端美观性、实用性设计（设计</a:t>
            </a:r>
            <a:r>
              <a:rPr lang="en-US" altLang="zh-CN" dirty="0"/>
              <a:t>app</a:t>
            </a:r>
            <a:r>
              <a:rPr lang="zh-CN" altLang="en-US" dirty="0"/>
              <a:t>页面布局、主题配色方案、按钮点击及页面切换动画等）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在完成目标</a:t>
            </a:r>
            <a:r>
              <a:rPr lang="en-US" altLang="zh-CN" dirty="0"/>
              <a:t>3</a:t>
            </a:r>
            <a:r>
              <a:rPr lang="zh-CN" altLang="en-US" dirty="0"/>
              <a:t>的基础上编写测试样例，对前面完成的功能进行测试，完善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88FA17-E9F9-466C-8EDA-A6A0E7EEA821}"/>
              </a:ext>
            </a:extLst>
          </p:cNvPr>
          <p:cNvSpPr txBox="1"/>
          <p:nvPr/>
        </p:nvSpPr>
        <p:spPr>
          <a:xfrm>
            <a:off x="602140" y="1432420"/>
            <a:ext cx="97459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当前进度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/>
              <a:t>完成程序开发前的设计工作（类建模、数据建模、行为建模等）</a:t>
            </a:r>
            <a:endParaRPr lang="en-US" altLang="zh-CN" dirty="0"/>
          </a:p>
          <a:p>
            <a:r>
              <a:rPr lang="zh-CN" altLang="en-US" dirty="0"/>
              <a:t>完成所需使用的数据库的初步构建工作</a:t>
            </a:r>
            <a:endParaRPr lang="en-US" altLang="zh-CN" dirty="0"/>
          </a:p>
          <a:p>
            <a:r>
              <a:rPr lang="en-US" altLang="zh-CN" dirty="0"/>
              <a:t>App</a:t>
            </a:r>
            <a:r>
              <a:rPr lang="zh-CN" altLang="en-US" dirty="0"/>
              <a:t>各个功能后端开发开始稳步推进</a:t>
            </a:r>
          </a:p>
        </p:txBody>
      </p:sp>
    </p:spTree>
    <p:extLst>
      <p:ext uri="{BB962C8B-B14F-4D97-AF65-F5344CB8AC3E}">
        <p14:creationId xmlns:p14="http://schemas.microsoft.com/office/powerpoint/2010/main" val="134274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0175647-3148-45AF-9C81-397B69557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4964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Thanks</a:t>
            </a:r>
            <a:r>
              <a:rPr lang="zh-CN" altLang="en-US" sz="6000" dirty="0"/>
              <a:t>！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rgbClr val="20B59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33713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2E3"/>
      </a:lt2>
      <a:accent1>
        <a:srgbClr val="20B596"/>
      </a:accent1>
      <a:accent2>
        <a:srgbClr val="14B951"/>
      </a:accent2>
      <a:accent3>
        <a:srgbClr val="27B821"/>
      </a:accent3>
      <a:accent4>
        <a:srgbClr val="5EB414"/>
      </a:accent4>
      <a:accent5>
        <a:srgbClr val="98A91E"/>
      </a:accent5>
      <a:accent6>
        <a:srgbClr val="CC9616"/>
      </a:accent6>
      <a:hlink>
        <a:srgbClr val="718B2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251</Words>
  <Application>Microsoft Office PowerPoint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Arial</vt:lpstr>
      <vt:lpstr>Century Gothic</vt:lpstr>
      <vt:lpstr>BrushVTI</vt:lpstr>
      <vt:lpstr>设计模型分析</vt:lpstr>
      <vt:lpstr>PowerPoint 演示文稿</vt:lpstr>
      <vt:lpstr>PowerPoint 演示文稿</vt:lpstr>
      <vt:lpstr>PowerPoint 演示文稿</vt:lpstr>
      <vt:lpstr>PowerPoint 演示文稿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设计模型分析</dc:title>
  <dc:creator>nx7109</dc:creator>
  <cp:lastModifiedBy>nx7109</cp:lastModifiedBy>
  <cp:revision>8</cp:revision>
  <dcterms:created xsi:type="dcterms:W3CDTF">2020-10-08T13:35:00Z</dcterms:created>
  <dcterms:modified xsi:type="dcterms:W3CDTF">2020-10-08T16:35:22Z</dcterms:modified>
</cp:coreProperties>
</file>