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1A25A-26CB-4945-99FD-71B072C90B01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4A6A-D9ED-4891-9CE9-994B2F79A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8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83b286f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83b286f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83b286f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83b286f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621BBB-F0A1-4C4E-B1F4-A34711A0D96A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EAAD11-B53E-426F-927A-436409A5F56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Integrantes:</a:t>
            </a:r>
          </a:p>
          <a:p>
            <a:pPr marL="0" indent="0" algn="ctr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Caio </a:t>
            </a:r>
            <a:r>
              <a:rPr lang="pt-BR" dirty="0" err="1" smtClean="0"/>
              <a:t>Maurino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Felipe </a:t>
            </a:r>
            <a:r>
              <a:rPr lang="pt-BR" dirty="0" err="1" smtClean="0"/>
              <a:t>Casadia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Gustavo Pereira</a:t>
            </a:r>
            <a:br>
              <a:rPr lang="pt-BR" dirty="0" smtClean="0"/>
            </a:br>
            <a:r>
              <a:rPr lang="pt-BR" dirty="0" smtClean="0"/>
              <a:t>Igor Amato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229600" cy="1143000"/>
          </a:xfrm>
        </p:spPr>
        <p:txBody>
          <a:bodyPr/>
          <a:lstStyle/>
          <a:p>
            <a:r>
              <a:rPr lang="pt-BR" dirty="0"/>
              <a:t>Programação Dinâmica </a:t>
            </a:r>
          </a:p>
        </p:txBody>
      </p:sp>
    </p:spTree>
    <p:extLst>
      <p:ext uri="{BB962C8B-B14F-4D97-AF65-F5344CB8AC3E}">
        <p14:creationId xmlns:p14="http://schemas.microsoft.com/office/powerpoint/2010/main" val="154822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5920" y="188640"/>
            <a:ext cx="525212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Origem/Conceito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830632"/>
            <a:ext cx="669674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Richard Bellman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década</a:t>
            </a:r>
            <a:r>
              <a:rPr lang="en-US" sz="2400" dirty="0" smtClean="0"/>
              <a:t> de 1950.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Uso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diversas </a:t>
            </a:r>
            <a:r>
              <a:rPr lang="en-US" sz="2400" dirty="0" err="1" smtClean="0"/>
              <a:t>áreas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Dividir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 </a:t>
            </a:r>
            <a:r>
              <a:rPr lang="en-US" sz="2400" dirty="0" err="1" smtClean="0"/>
              <a:t>maiores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pequenos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8238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smtClean="0"/>
              <a:t>de armazenamento </a:t>
            </a:r>
          </a:p>
          <a:p>
            <a:r>
              <a:rPr lang="pt-BR" dirty="0" smtClean="0"/>
              <a:t>Consumo de tempo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7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42BF16-8AE8-42FC-A8E5-58B7E7244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30752"/>
            <a:ext cx="6858000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APLICAÇÃO</a:t>
            </a:r>
            <a: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TOP-DOWN</a:t>
            </a:r>
            <a:b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Geralmente é mais simples pois representa naturalmente a estrutura recursiva do problema</a:t>
            </a:r>
            <a: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BOTTOM-UP</a:t>
            </a:r>
            <a:br>
              <a:rPr lang="pt-BR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Precisa sair do caso base da recursão e "ir subindo" até chegar no início</a:t>
            </a:r>
            <a:r>
              <a:rPr lang="pt-BR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25EDA2D5-7D8C-48D8-80C2-3140D5D8B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17545"/>
            <a:ext cx="6107143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8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Exemplos: 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791869" y="1894575"/>
            <a:ext cx="2893725" cy="1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Top Down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Fibonacci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Up Fibonacci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2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 Down Fibonacci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702656" y="1868450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 Down Fibonacci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Inteiro (n,matriz)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retornar f(n)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n==0 ou n==1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retornar 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matriz(n) !=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retornar matriz(n)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matriz(n) = f(n - 1) + f(n-2)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retornar matriz(n)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657" y="1483626"/>
            <a:ext cx="5920124" cy="4012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5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Bottom Up Fibonacci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54894" y="1779625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Bottom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Fibonacci(n)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Inteiro (n)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retornar f(n)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se n == 0 ou n ==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então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retornar (n)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fim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f[0] = 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f[1] =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para i ≤ 2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até i ≤ n faça f[i] = f[i − 1] + f[i − 2]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fim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retorna (n)</a:t>
            </a:r>
            <a:endParaRPr dirty="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607" y="2917675"/>
            <a:ext cx="6433594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33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https://en.wikipedia.org/wiki/Dynamic_programming</a:t>
            </a:r>
          </a:p>
          <a:p>
            <a:r>
              <a:rPr lang="pt-BR" sz="2000" dirty="0" smtClean="0"/>
              <a:t>https://sites.google.com/site/ldsicufal/disciplinas/programacao-avancada/notas-de-aula---programao-dinmica</a:t>
            </a:r>
          </a:p>
          <a:p>
            <a:r>
              <a:rPr lang="pt-BR" sz="2000" dirty="0" smtClean="0"/>
              <a:t>https://lamfo-unb.github.io/2019/05/30/Programacao-Dinamica/</a:t>
            </a:r>
          </a:p>
          <a:p>
            <a:r>
              <a:rPr lang="pt-BR" sz="2000" dirty="0" smtClean="0"/>
              <a:t>https://www.ime.usp.br/~pf/analise_de_algoritmos/aulas/dynamic-programming.html#:~:text=A%20característica%20distintiva%20da%20programação,direta%20com%20programação%20de%20computadores</a:t>
            </a: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77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 por assistir a apresentação.</a:t>
            </a:r>
          </a:p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Agradecimentos/Dúvidas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431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</TotalTime>
  <Words>182</Words>
  <Application>Microsoft Office PowerPoint</Application>
  <PresentationFormat>Apresentação na tela (4:3)</PresentationFormat>
  <Paragraphs>54</Paragraphs>
  <Slides>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Concurso</vt:lpstr>
      <vt:lpstr>Programação Dinâmica </vt:lpstr>
      <vt:lpstr>Origem/Conceito</vt:lpstr>
      <vt:lpstr>Características</vt:lpstr>
      <vt:lpstr>APLICAÇÃO  TOP-DOWN Geralmente é mais simples pois representa naturalmente a estrutura recursiva do problema.   BOTTOM-UP Precisa sair do caso base da recursão e "ir subindo" até chegar no início. </vt:lpstr>
      <vt:lpstr>Exemplos: </vt:lpstr>
      <vt:lpstr>Top Down Fibonacci</vt:lpstr>
      <vt:lpstr>Bottom Up Fibonacci</vt:lpstr>
      <vt:lpstr>Referências</vt:lpstr>
      <vt:lpstr>Agradecimentos/Dúvidas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PICHAU</dc:creator>
  <cp:lastModifiedBy>PICHAU</cp:lastModifiedBy>
  <cp:revision>3</cp:revision>
  <dcterms:created xsi:type="dcterms:W3CDTF">2020-11-10T02:14:01Z</dcterms:created>
  <dcterms:modified xsi:type="dcterms:W3CDTF">2020-11-10T02:38:49Z</dcterms:modified>
</cp:coreProperties>
</file>