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E0CB-3B05-373A-05DE-80429029C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DA106-766C-0D5A-2BA3-673D7585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C90D-1416-D58D-4AD8-39E41D4B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1CD1-7AB0-787F-62EE-43D0B5BE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F796-BB3D-A5AC-5BEE-5F14E882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0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43A7-F450-0B67-288D-E6A905A1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06AEC-FBE0-DE88-0F50-4669ABB9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6281-E383-6219-34D2-81CA5F01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7293-0EB4-2632-E10C-00E0A9CD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D269-B030-E4A7-70EF-F8702327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0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BF105-8F2F-1428-74C1-D12B701B7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F62A9-9742-6CA9-C28F-9C7C1E87A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2728-48CC-4A1B-D0DC-233DEA1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4F51-06E0-121F-D266-E7788359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E3AF-7523-CECA-D71D-C9BEF27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7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999-629E-10D9-6FF0-7D1FE7B9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1904-747E-21FF-D0DA-8AD8FBF1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C1444-F4F6-8580-B8B7-D0E35253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C2C8-C098-F920-DAD3-BE4324DD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D468-5EEC-F721-0297-C307326A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8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3DA1-3643-42E6-E7DC-8BFF26ED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3CB7A-F2FC-001D-19C4-7C61313F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0559-F9CA-230B-373E-FBDADF0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71E9-65B1-318B-6286-E5B6B703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42D1-53ED-BF8F-F28A-97BDD053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EC56-BFDF-05E6-D1E9-8EE1254A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7A01-E6B0-1632-AB9E-A6C693009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F66E6-4C2A-790F-265C-BEB0A06E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70992-EAD1-D913-1E93-2C95755C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7BDB2-2B99-E5C4-EC88-051182B6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7779-0AA1-BB69-4E27-B8E16AD7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2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19AE-F8BC-E376-939E-C613907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6687-90E7-B9C0-8944-0C17DA3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B8B62-8385-73BA-1C5F-EB5CCC691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261E1-23AE-E6BF-A8C8-8F9C83606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091DF-AFE7-19C0-E2E2-1C03ABFF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C5F96-24F4-E38D-B34E-39495A51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32DB2-0A24-F813-1FC7-3D7CCA3D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A8AAB-9C40-A22E-6A0A-156C0F6C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8784-8180-2230-F683-259A737E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94797-8FD6-171C-0ECE-BF9145AE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68931-C805-9CF9-89C6-508F6C9F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9A22D-58E5-50B2-9E50-7343574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6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7111A-2890-AF47-3D67-1EE01CF2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8BE05-EEE3-1527-4DDF-E25AEA2B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56694-98D2-1A09-B7AF-288EB0A5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75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AD57-25BA-365B-C068-9EEBD40E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0607-C48F-DE4E-4C83-88A92B2F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03C5-E72E-56B6-D914-729AE4A4A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D78D-CB46-BF8B-0DE0-76425D48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1022A-610E-F8B7-6AC3-574E4AD4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0AA0-0140-E3E9-5830-E68908B0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0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7C7F-DE63-B050-F428-FCE2BFF3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D2400-9ACA-50FC-9436-26BF908A7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A1C0C-7C09-D137-DB6E-CAE911CA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541A-CBEB-2FDE-B104-02C7A525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B8F9B-33A0-CB36-987D-69E1B04B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A6145-B915-C8E6-C5E1-542D5961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CD39D-40A5-864B-D4B7-BF2FA9FA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97EC-3A7A-D7A9-4D17-4E332B78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55309-24F6-0BC7-A357-4F70A27D1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4934-2483-49FC-A710-6823EF6BA0E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216C-2A26-5B44-61D2-A04F522A3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4323-A1C8-5F8E-B5DE-80E87250C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9543-2F4A-4BB1-93B9-0A08B5438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2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8585F-7B87-1595-D454-3950839E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6596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BA PREDICTIVE MODELLING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808E-8E82-F15D-59FC-47BD500C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562246"/>
            <a:ext cx="2178981" cy="66672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8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/>
              <a:t>Chance of predicting true  successful bookings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519F5-96B6-1717-AD12-FA007A88DD35}"/>
              </a:ext>
            </a:extLst>
          </p:cNvPr>
          <p:cNvSpPr txBox="1"/>
          <p:nvPr/>
        </p:nvSpPr>
        <p:spPr>
          <a:xfrm>
            <a:off x="525150" y="4193789"/>
            <a:ext cx="2113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model predicting successful or incomplete bookings.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8E081B-AEA7-B7D3-98E5-83CCE8D1144D}"/>
              </a:ext>
            </a:extLst>
          </p:cNvPr>
          <p:cNvSpPr/>
          <p:nvPr/>
        </p:nvSpPr>
        <p:spPr>
          <a:xfrm>
            <a:off x="459350" y="1714066"/>
            <a:ext cx="1933669" cy="848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66%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 rate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CC0D5D-7D69-6393-7FD3-F3139F502E4C}"/>
              </a:ext>
            </a:extLst>
          </p:cNvPr>
          <p:cNvSpPr/>
          <p:nvPr/>
        </p:nvSpPr>
        <p:spPr>
          <a:xfrm>
            <a:off x="2811867" y="1714066"/>
            <a:ext cx="1872699" cy="848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497A8-4A1F-A966-7489-B4D8439B93A8}"/>
              </a:ext>
            </a:extLst>
          </p:cNvPr>
          <p:cNvSpPr txBox="1"/>
          <p:nvPr/>
        </p:nvSpPr>
        <p:spPr>
          <a:xfrm>
            <a:off x="2811867" y="2757488"/>
            <a:ext cx="1932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 be predicted as actual completed bookings out of all successfully completed bookings.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E6B330-7A63-8A02-8F10-D9D0482547F0}"/>
              </a:ext>
            </a:extLst>
          </p:cNvPr>
          <p:cNvSpPr/>
          <p:nvPr/>
        </p:nvSpPr>
        <p:spPr>
          <a:xfrm>
            <a:off x="1913159" y="4795202"/>
            <a:ext cx="1630830" cy="1009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D971D5-A375-7AFE-A954-7F6549A1ECFF}"/>
              </a:ext>
            </a:extLst>
          </p:cNvPr>
          <p:cNvSpPr/>
          <p:nvPr/>
        </p:nvSpPr>
        <p:spPr>
          <a:xfrm>
            <a:off x="5103414" y="1891970"/>
            <a:ext cx="6798074" cy="4070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features that can drive successful flight bookings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773B49-3683-A573-A5CD-F2360D25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14" y="2298983"/>
            <a:ext cx="6470922" cy="4434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700D70-DF91-DF2E-A193-B02A11755E62}"/>
              </a:ext>
            </a:extLst>
          </p:cNvPr>
          <p:cNvSpPr txBox="1"/>
          <p:nvPr/>
        </p:nvSpPr>
        <p:spPr>
          <a:xfrm>
            <a:off x="228600" y="5900164"/>
            <a:ext cx="487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model requires more improvement. I suggest adding more customer-centric features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407664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 PREDICTIVE MODELLING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PREDICTIVE MODELLING RESULTS</dc:title>
  <dc:creator>Thomas Obunga</dc:creator>
  <cp:lastModifiedBy>Thomas Obunga</cp:lastModifiedBy>
  <cp:revision>2</cp:revision>
  <dcterms:created xsi:type="dcterms:W3CDTF">2023-06-23T15:05:52Z</dcterms:created>
  <dcterms:modified xsi:type="dcterms:W3CDTF">2023-06-23T15:10:45Z</dcterms:modified>
</cp:coreProperties>
</file>