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11E3-7B5F-06DF-5CC3-ED6EFA1AF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2D3F-C4B0-1013-C769-C56B96D0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0988-447B-6D02-1217-4B28BC8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36B1-D13E-36B6-7009-D6CF49EE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0DDE-9300-CD5D-9530-9D08C493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2588-5BFD-F7F7-6B7C-26C6B67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65B6A-F9C9-EC76-8243-C720C41F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1D73-FFA3-DE93-C6C3-82FC46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AA4C-EA9A-DC3B-7A6C-ACD56AA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4447-D923-2259-09C8-BCCE83FE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0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01168-DD61-C0E3-80CF-DE7A5C3A4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F70E-162B-C0C2-E60E-F528C5A0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6C0B-F4C9-3F6C-001D-24EEC8B9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D914-8B19-B5AF-D518-E58F68F2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B18C-90A6-B615-2CD3-4AC21B0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B3D2-44ED-DCE0-9BF0-B2D0A9C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B53D-0A0F-EFBC-A4CD-81B2987A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509F-A8D8-FFB7-2039-A8EACBC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E897-A113-B4EC-7A41-A7B8A4D3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55AF-765E-0CCC-D3A5-83DB95A1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7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6B8E-1CA5-3FB1-FE2B-3A30E953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EA69-48F5-9B99-8066-B2E5A4CA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AB57-E105-0930-7974-97EDCEDD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4B25-0E00-D672-98C1-A1532619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9D67-6E7D-5AC2-C4B2-D6A7307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8D50-D4F7-FD74-521F-402867D8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1190-06D8-2FE7-975A-869FF661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03C17-5349-6FC0-3D03-B3397891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327D0-9C36-DC2B-BC93-D3DCC6A3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45A7-0B2C-D3E6-1020-122B0875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33C90-BAB8-9A2A-86AE-50394249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3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2ED-F5C5-E853-2814-A8149D2F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FF3A-5583-F8AF-FF69-2A516945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BBF83-F990-5277-3B33-9B666CBA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9D2BA-0FFC-CA0A-BADE-7E5D3A613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3017-9306-67E0-B790-D20F9512E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AC19-6574-64DB-7F98-57328547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41FF9-CBB8-AA4B-5408-5064E725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819FE-65C2-F88F-25ED-7FC31E9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9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CB70-5E93-7684-E270-1127919A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DB82E-9F7E-E92D-C64F-ADA5C37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A759C-3E26-9F06-CD1A-AD2EF356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1959F-4672-4D28-2EDC-8EB7515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8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2C609-BBE1-5A3D-15A1-1EBA1D3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031F-EC7D-E357-B376-350E39DC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AF5A-FFA8-39FC-25CA-CCB9CEA0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3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AD99-66BC-1317-02B6-A4A71BC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B73A-E7D5-89F5-3C8A-D4B32491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A0FB-8D3D-C00D-DA82-6106A05A5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CCE4-BC6B-6BCD-9FFF-6F839CD7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808B9-3207-10CE-34EA-0D488C4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A081-F601-8824-B5AA-694EF97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4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5A59-0DA0-9A65-DAD9-EA420ED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0530D-A285-D39F-AFDB-BB2208651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23C44-9F67-CAE5-F531-C7CEF758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8D4E-195C-8085-D927-04010F4E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7B3A3-8526-9287-91AD-0A2890BB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B2EA-8B4D-0470-E067-3620331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FB393-6B34-06C6-D3B0-768D2D2F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CACC-A8FD-29EF-F9F7-B56A3C8D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363B-6483-268B-FCD6-427529A9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67A9-62F6-410F-9EC1-1F418EECFD5E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4C9E-E58E-45FE-11E1-BEB9BD566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7414-E952-5E0F-9009-D8BB8A1D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BE94A-1024-47A1-BE0E-9967E3D8D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8585F-7B87-1595-D454-3950839E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BRITISH AIRWAYS CUSTOMER REVIEWS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808E-8E82-F15D-59FC-47BD500C0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85279"/>
            <a:ext cx="4698438" cy="177232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Key Topics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The frequency chart and the word cloud show that the key topics within the reviews are “staff”, “seat”, “flight”,  ”time” , ”cabin crew” and “service.” This shows that people are actively talking about their experience within the flight and the customer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E1013-742A-D1BA-52FC-F2B1AC8D389B}"/>
              </a:ext>
            </a:extLst>
          </p:cNvPr>
          <p:cNvSpPr txBox="1"/>
          <p:nvPr/>
        </p:nvSpPr>
        <p:spPr>
          <a:xfrm>
            <a:off x="8358188" y="1885279"/>
            <a:ext cx="35321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Sentiment</a:t>
            </a:r>
          </a:p>
          <a:p>
            <a:r>
              <a:rPr lang="en-GB" sz="1700" dirty="0"/>
              <a:t>Out of 3500 reviews, 2075 were positive, 1415 were negative and 10 were neutral. This means majority of reviews were polarised as either positive or negative</a:t>
            </a:r>
            <a:r>
              <a:rPr lang="en-GB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519F5-96B6-1717-AD12-FA007A88DD35}"/>
              </a:ext>
            </a:extLst>
          </p:cNvPr>
          <p:cNvSpPr txBox="1"/>
          <p:nvPr/>
        </p:nvSpPr>
        <p:spPr>
          <a:xfrm>
            <a:off x="757238" y="4143375"/>
            <a:ext cx="280035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929DD-F588-51E5-F0B7-0A0645C4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3953612"/>
            <a:ext cx="3629025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704BF-825D-988A-97A9-5C768A1F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9" y="1891970"/>
            <a:ext cx="2775641" cy="28113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0AEB85-7C4B-F6B7-DEA8-7E6A0B5A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05" y="3881286"/>
            <a:ext cx="2566145" cy="23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C27C8-A305-8E88-8F24-4EAB1F263770}"/>
              </a:ext>
            </a:extLst>
          </p:cNvPr>
          <p:cNvSpPr txBox="1"/>
          <p:nvPr/>
        </p:nvSpPr>
        <p:spPr>
          <a:xfrm>
            <a:off x="4359405" y="4789169"/>
            <a:ext cx="4470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Focus on:</a:t>
            </a:r>
          </a:p>
          <a:p>
            <a:r>
              <a:rPr lang="en-GB" dirty="0"/>
              <a:t>Improving customer support on refund requests and processes. Enhance in flight experience especially seat comfortability. </a:t>
            </a:r>
          </a:p>
          <a:p>
            <a:r>
              <a:rPr lang="en-GB" dirty="0"/>
              <a:t>Reduce flight delays and cancellations with connecting flights. Improve cabin crew service.</a:t>
            </a:r>
          </a:p>
        </p:txBody>
      </p:sp>
    </p:spTree>
    <p:extLst>
      <p:ext uri="{BB962C8B-B14F-4D97-AF65-F5344CB8AC3E}">
        <p14:creationId xmlns:p14="http://schemas.microsoft.com/office/powerpoint/2010/main" val="39202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BRITISH AIRWAYS CUSTOMER REVIEWS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REVIEWS ANALYSIS</dc:title>
  <dc:creator>Thomas Obunga</dc:creator>
  <cp:lastModifiedBy>Thomas Obunga</cp:lastModifiedBy>
  <cp:revision>2</cp:revision>
  <dcterms:created xsi:type="dcterms:W3CDTF">2023-06-23T11:14:45Z</dcterms:created>
  <dcterms:modified xsi:type="dcterms:W3CDTF">2023-06-23T15:46:23Z</dcterms:modified>
</cp:coreProperties>
</file>