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6"/>
  </p:notesMasterIdLst>
  <p:handoutMasterIdLst>
    <p:handoutMasterId r:id="rId27"/>
  </p:handoutMasterIdLst>
  <p:sldIdLst>
    <p:sldId id="257" r:id="rId5"/>
    <p:sldId id="392" r:id="rId6"/>
    <p:sldId id="389" r:id="rId7"/>
    <p:sldId id="384" r:id="rId8"/>
    <p:sldId id="317" r:id="rId9"/>
    <p:sldId id="277" r:id="rId10"/>
    <p:sldId id="278" r:id="rId11"/>
    <p:sldId id="279" r:id="rId12"/>
    <p:sldId id="268" r:id="rId13"/>
    <p:sldId id="272" r:id="rId14"/>
    <p:sldId id="394" r:id="rId15"/>
    <p:sldId id="270" r:id="rId16"/>
    <p:sldId id="395" r:id="rId17"/>
    <p:sldId id="281" r:id="rId18"/>
    <p:sldId id="396" r:id="rId19"/>
    <p:sldId id="397" r:id="rId20"/>
    <p:sldId id="398" r:id="rId21"/>
    <p:sldId id="399" r:id="rId22"/>
    <p:sldId id="321" r:id="rId23"/>
    <p:sldId id="393" r:id="rId24"/>
    <p:sldId id="39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3AE7ED-0655-4057-A6C2-FB3F86893D8F}" v="491" dt="2023-06-08T01:05:23.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3725" autoAdjust="0"/>
  </p:normalViewPr>
  <p:slideViewPr>
    <p:cSldViewPr snapToGrid="0">
      <p:cViewPr varScale="1">
        <p:scale>
          <a:sx n="81" d="100"/>
          <a:sy n="81" d="100"/>
        </p:scale>
        <p:origin x="694" y="3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logera McCormick" userId="e0a4c6cb4146cbe1" providerId="LiveId" clId="{713AE7ED-0655-4057-A6C2-FB3F86893D8F}"/>
    <pc:docChg chg="undo custSel addSld modSld">
      <pc:chgData name="Calogera McCormick" userId="e0a4c6cb4146cbe1" providerId="LiveId" clId="{713AE7ED-0655-4057-A6C2-FB3F86893D8F}" dt="2023-06-08T01:06:17.201" v="1621" actId="20577"/>
      <pc:docMkLst>
        <pc:docMk/>
      </pc:docMkLst>
      <pc:sldChg chg="addSp modSp mod">
        <pc:chgData name="Calogera McCormick" userId="e0a4c6cb4146cbe1" providerId="LiveId" clId="{713AE7ED-0655-4057-A6C2-FB3F86893D8F}" dt="2023-06-08T00:52:28.127" v="1451"/>
        <pc:sldMkLst>
          <pc:docMk/>
          <pc:sldMk cId="752814286" sldId="257"/>
        </pc:sldMkLst>
        <pc:spChg chg="mod">
          <ac:chgData name="Calogera McCormick" userId="e0a4c6cb4146cbe1" providerId="LiveId" clId="{713AE7ED-0655-4057-A6C2-FB3F86893D8F}" dt="2023-06-02T12:00:13.697" v="226" actId="122"/>
          <ac:spMkLst>
            <pc:docMk/>
            <pc:sldMk cId="752814286" sldId="257"/>
            <ac:spMk id="2" creationId="{286E938C-9D94-4B05-979A-D39FFC457291}"/>
          </ac:spMkLst>
        </pc:spChg>
        <pc:spChg chg="mod">
          <ac:chgData name="Calogera McCormick" userId="e0a4c6cb4146cbe1" providerId="LiveId" clId="{713AE7ED-0655-4057-A6C2-FB3F86893D8F}" dt="2023-06-02T12:00:06.856" v="224" actId="122"/>
          <ac:spMkLst>
            <pc:docMk/>
            <pc:sldMk cId="752814286" sldId="257"/>
            <ac:spMk id="3" creationId="{D9A11267-FC52-4990-8D98-010AFABA5544}"/>
          </ac:spMkLst>
        </pc:spChg>
        <pc:spChg chg="add mod">
          <ac:chgData name="Calogera McCormick" userId="e0a4c6cb4146cbe1" providerId="LiveId" clId="{713AE7ED-0655-4057-A6C2-FB3F86893D8F}" dt="2023-06-08T00:52:28.127" v="1451"/>
          <ac:spMkLst>
            <pc:docMk/>
            <pc:sldMk cId="752814286" sldId="257"/>
            <ac:spMk id="4" creationId="{222F01C4-485F-1A47-DCC9-18BC89F77C52}"/>
          </ac:spMkLst>
        </pc:spChg>
      </pc:sldChg>
      <pc:sldChg chg="addSp delSp modSp mod">
        <pc:chgData name="Calogera McCormick" userId="e0a4c6cb4146cbe1" providerId="LiveId" clId="{713AE7ED-0655-4057-A6C2-FB3F86893D8F}" dt="2023-06-08T01:01:42.849" v="1577" actId="14100"/>
        <pc:sldMkLst>
          <pc:docMk/>
          <pc:sldMk cId="2979876663" sldId="268"/>
        </pc:sldMkLst>
        <pc:spChg chg="mod">
          <ac:chgData name="Calogera McCormick" userId="e0a4c6cb4146cbe1" providerId="LiveId" clId="{713AE7ED-0655-4057-A6C2-FB3F86893D8F}" dt="2023-06-08T01:01:35.547" v="1576" actId="554"/>
          <ac:spMkLst>
            <pc:docMk/>
            <pc:sldMk cId="2979876663" sldId="268"/>
            <ac:spMk id="3" creationId="{B1C6A53C-7538-4FF9-BC09-EFC116FE7054}"/>
          </ac:spMkLst>
        </pc:spChg>
        <pc:spChg chg="add mod">
          <ac:chgData name="Calogera McCormick" userId="e0a4c6cb4146cbe1" providerId="LiveId" clId="{713AE7ED-0655-4057-A6C2-FB3F86893D8F}" dt="2023-06-08T00:17:55.688" v="892" actId="20577"/>
          <ac:spMkLst>
            <pc:docMk/>
            <pc:sldMk cId="2979876663" sldId="268"/>
            <ac:spMk id="4" creationId="{244D4E1C-D834-06CB-134A-C6380F643527}"/>
          </ac:spMkLst>
        </pc:spChg>
        <pc:spChg chg="add mod">
          <ac:chgData name="Calogera McCormick" userId="e0a4c6cb4146cbe1" providerId="LiveId" clId="{713AE7ED-0655-4057-A6C2-FB3F86893D8F}" dt="2023-06-08T01:01:42.849" v="1577" actId="14100"/>
          <ac:spMkLst>
            <pc:docMk/>
            <pc:sldMk cId="2979876663" sldId="268"/>
            <ac:spMk id="5" creationId="{3F846613-3E3D-EE25-81FF-16C495EFBBE7}"/>
          </ac:spMkLst>
        </pc:spChg>
        <pc:spChg chg="add del">
          <ac:chgData name="Calogera McCormick" userId="e0a4c6cb4146cbe1" providerId="LiveId" clId="{713AE7ED-0655-4057-A6C2-FB3F86893D8F}" dt="2023-06-08T00:18:18.066" v="911" actId="478"/>
          <ac:spMkLst>
            <pc:docMk/>
            <pc:sldMk cId="2979876663" sldId="268"/>
            <ac:spMk id="6" creationId="{ED2A30C0-1BC4-4764-9C0F-5D811CAB8312}"/>
          </ac:spMkLst>
        </pc:spChg>
        <pc:spChg chg="add del mod">
          <ac:chgData name="Calogera McCormick" userId="e0a4c6cb4146cbe1" providerId="LiveId" clId="{713AE7ED-0655-4057-A6C2-FB3F86893D8F}" dt="2023-06-08T00:18:21.694" v="912" actId="478"/>
          <ac:spMkLst>
            <pc:docMk/>
            <pc:sldMk cId="2979876663" sldId="268"/>
            <ac:spMk id="11" creationId="{790067E4-72E2-D9A5-4CE8-F4448AAE370A}"/>
          </ac:spMkLst>
        </pc:spChg>
        <pc:spChg chg="add del mod">
          <ac:chgData name="Calogera McCormick" userId="e0a4c6cb4146cbe1" providerId="LiveId" clId="{713AE7ED-0655-4057-A6C2-FB3F86893D8F}" dt="2023-06-08T00:21:10.714" v="985" actId="478"/>
          <ac:spMkLst>
            <pc:docMk/>
            <pc:sldMk cId="2979876663" sldId="268"/>
            <ac:spMk id="12" creationId="{4264F632-16DA-0EFE-E28F-4C5816E3D965}"/>
          </ac:spMkLst>
        </pc:spChg>
        <pc:spChg chg="add del mod">
          <ac:chgData name="Calogera McCormick" userId="e0a4c6cb4146cbe1" providerId="LiveId" clId="{713AE7ED-0655-4057-A6C2-FB3F86893D8F}" dt="2023-06-08T00:18:18.066" v="911" actId="478"/>
          <ac:spMkLst>
            <pc:docMk/>
            <pc:sldMk cId="2979876663" sldId="268"/>
            <ac:spMk id="14" creationId="{FB964C3E-DDC2-175D-0CAB-5584E06744A2}"/>
          </ac:spMkLst>
        </pc:spChg>
        <pc:spChg chg="mod">
          <ac:chgData name="Calogera McCormick" userId="e0a4c6cb4146cbe1" providerId="LiveId" clId="{713AE7ED-0655-4057-A6C2-FB3F86893D8F}" dt="2023-06-08T01:01:35.547" v="1576" actId="554"/>
          <ac:spMkLst>
            <pc:docMk/>
            <pc:sldMk cId="2979876663" sldId="268"/>
            <ac:spMk id="15" creationId="{84D39D81-9726-4BD7-BDC0-FA0B2AD0D219}"/>
          </ac:spMkLst>
        </pc:spChg>
        <pc:spChg chg="add del mod">
          <ac:chgData name="Calogera McCormick" userId="e0a4c6cb4146cbe1" providerId="LiveId" clId="{713AE7ED-0655-4057-A6C2-FB3F86893D8F}" dt="2023-06-08T00:25:51.934" v="999" actId="478"/>
          <ac:spMkLst>
            <pc:docMk/>
            <pc:sldMk cId="2979876663" sldId="268"/>
            <ac:spMk id="20" creationId="{38DB2ADE-C431-27C6-8573-A7B4EB3D23AA}"/>
          </ac:spMkLst>
        </pc:spChg>
        <pc:spChg chg="add del mod">
          <ac:chgData name="Calogera McCormick" userId="e0a4c6cb4146cbe1" providerId="LiveId" clId="{713AE7ED-0655-4057-A6C2-FB3F86893D8F}" dt="2023-06-08T00:46:34.151" v="1009" actId="931"/>
          <ac:spMkLst>
            <pc:docMk/>
            <pc:sldMk cId="2979876663" sldId="268"/>
            <ac:spMk id="22" creationId="{D4D55ED2-8BD2-E191-1106-17FDC1AFE0E9}"/>
          </ac:spMkLst>
        </pc:spChg>
        <pc:spChg chg="add del">
          <ac:chgData name="Calogera McCormick" userId="e0a4c6cb4146cbe1" providerId="LiveId" clId="{713AE7ED-0655-4057-A6C2-FB3F86893D8F}" dt="2023-06-08T00:45:59.928" v="1006" actId="478"/>
          <ac:spMkLst>
            <pc:docMk/>
            <pc:sldMk cId="2979876663" sldId="268"/>
            <ac:spMk id="23" creationId="{B266DA3F-D41E-96EC-7B5E-4660011A7B0A}"/>
          </ac:spMkLst>
        </pc:spChg>
        <pc:spChg chg="add del">
          <ac:chgData name="Calogera McCormick" userId="e0a4c6cb4146cbe1" providerId="LiveId" clId="{713AE7ED-0655-4057-A6C2-FB3F86893D8F}" dt="2023-06-08T00:46:09.949" v="1008" actId="478"/>
          <ac:spMkLst>
            <pc:docMk/>
            <pc:sldMk cId="2979876663" sldId="268"/>
            <ac:spMk id="24" creationId="{E1F77352-712D-D31B-33A1-E9DE1CB01273}"/>
          </ac:spMkLst>
        </pc:spChg>
        <pc:spChg chg="add mod">
          <ac:chgData name="Calogera McCormick" userId="e0a4c6cb4146cbe1" providerId="LiveId" clId="{713AE7ED-0655-4057-A6C2-FB3F86893D8F}" dt="2023-06-08T00:52:21.383" v="1449"/>
          <ac:spMkLst>
            <pc:docMk/>
            <pc:sldMk cId="2979876663" sldId="268"/>
            <ac:spMk id="28" creationId="{A93E6B3B-B3D8-27DA-2310-5CF3D49FFD70}"/>
          </ac:spMkLst>
        </pc:spChg>
        <pc:spChg chg="mod">
          <ac:chgData name="Calogera McCormick" userId="e0a4c6cb4146cbe1" providerId="LiveId" clId="{713AE7ED-0655-4057-A6C2-FB3F86893D8F}" dt="2023-06-08T00:15:26" v="838" actId="1076"/>
          <ac:spMkLst>
            <pc:docMk/>
            <pc:sldMk cId="2979876663" sldId="268"/>
            <ac:spMk id="41" creationId="{91181F6D-A54F-4289-8C36-80ECE3B2C8E2}"/>
          </ac:spMkLst>
        </pc:spChg>
        <pc:spChg chg="mod">
          <ac:chgData name="Calogera McCormick" userId="e0a4c6cb4146cbe1" providerId="LiveId" clId="{713AE7ED-0655-4057-A6C2-FB3F86893D8F}" dt="2023-06-08T01:01:35.547" v="1576" actId="554"/>
          <ac:spMkLst>
            <pc:docMk/>
            <pc:sldMk cId="2979876663" sldId="268"/>
            <ac:spMk id="42" creationId="{CCDF84CD-BC27-4182-9FBA-9D4FEED95410}"/>
          </ac:spMkLst>
        </pc:spChg>
        <pc:spChg chg="mod">
          <ac:chgData name="Calogera McCormick" userId="e0a4c6cb4146cbe1" providerId="LiveId" clId="{713AE7ED-0655-4057-A6C2-FB3F86893D8F}" dt="2023-06-08T00:17:36.608" v="860"/>
          <ac:spMkLst>
            <pc:docMk/>
            <pc:sldMk cId="2979876663" sldId="268"/>
            <ac:spMk id="43" creationId="{E4387CED-5FBE-4AFF-B64D-975B5574F16F}"/>
          </ac:spMkLst>
        </pc:spChg>
        <pc:spChg chg="mod">
          <ac:chgData name="Calogera McCormick" userId="e0a4c6cb4146cbe1" providerId="LiveId" clId="{713AE7ED-0655-4057-A6C2-FB3F86893D8F}" dt="2023-06-08T01:01:35.547" v="1576" actId="554"/>
          <ac:spMkLst>
            <pc:docMk/>
            <pc:sldMk cId="2979876663" sldId="268"/>
            <ac:spMk id="44" creationId="{10E83414-3440-46C7-8C07-7D073B69C422}"/>
          </ac:spMkLst>
        </pc:spChg>
        <pc:spChg chg="mod">
          <ac:chgData name="Calogera McCormick" userId="e0a4c6cb4146cbe1" providerId="LiveId" clId="{713AE7ED-0655-4057-A6C2-FB3F86893D8F}" dt="2023-06-08T00:17:45.280" v="880" actId="20577"/>
          <ac:spMkLst>
            <pc:docMk/>
            <pc:sldMk cId="2979876663" sldId="268"/>
            <ac:spMk id="45" creationId="{FE5CD03B-066A-46AF-8FB8-E8A78074ABEF}"/>
          </ac:spMkLst>
        </pc:spChg>
        <pc:spChg chg="mod">
          <ac:chgData name="Calogera McCormick" userId="e0a4c6cb4146cbe1" providerId="LiveId" clId="{713AE7ED-0655-4057-A6C2-FB3F86893D8F}" dt="2023-06-08T00:18:08.049" v="907" actId="20577"/>
          <ac:spMkLst>
            <pc:docMk/>
            <pc:sldMk cId="2979876663" sldId="268"/>
            <ac:spMk id="47" creationId="{F4640D91-CB97-4FCC-8FEF-F4B22B844DC4}"/>
          </ac:spMkLst>
        </pc:spChg>
        <pc:picChg chg="add del mod">
          <ac:chgData name="Calogera McCormick" userId="e0a4c6cb4146cbe1" providerId="LiveId" clId="{713AE7ED-0655-4057-A6C2-FB3F86893D8F}" dt="2023-06-08T00:23:12.399" v="994" actId="478"/>
          <ac:picMkLst>
            <pc:docMk/>
            <pc:sldMk cId="2979876663" sldId="268"/>
            <ac:picMk id="2" creationId="{117BC66A-FA9F-EBB6-B8C3-4F9537EA2161}"/>
          </ac:picMkLst>
        </pc:picChg>
        <pc:picChg chg="add del mod">
          <ac:chgData name="Calogera McCormick" userId="e0a4c6cb4146cbe1" providerId="LiveId" clId="{713AE7ED-0655-4057-A6C2-FB3F86893D8F}" dt="2023-06-08T00:45:51.265" v="1003" actId="478"/>
          <ac:picMkLst>
            <pc:docMk/>
            <pc:sldMk cId="2979876663" sldId="268"/>
            <ac:picMk id="16" creationId="{F662657F-ED5B-923B-E7F3-6398EA2A7FD3}"/>
          </ac:picMkLst>
        </pc:picChg>
        <pc:picChg chg="del mod">
          <ac:chgData name="Calogera McCormick" userId="e0a4c6cb4146cbe1" providerId="LiveId" clId="{713AE7ED-0655-4057-A6C2-FB3F86893D8F}" dt="2023-06-08T00:45:55.366" v="1004" actId="478"/>
          <ac:picMkLst>
            <pc:docMk/>
            <pc:sldMk cId="2979876663" sldId="268"/>
            <ac:picMk id="17" creationId="{05ED5B1E-974F-476C-A3C9-572D3602E95E}"/>
          </ac:picMkLst>
        </pc:picChg>
        <pc:picChg chg="add mod">
          <ac:chgData name="Calogera McCormick" userId="e0a4c6cb4146cbe1" providerId="LiveId" clId="{713AE7ED-0655-4057-A6C2-FB3F86893D8F}" dt="2023-06-08T00:23:17.126" v="995" actId="14100"/>
          <ac:picMkLst>
            <pc:docMk/>
            <pc:sldMk cId="2979876663" sldId="268"/>
            <ac:picMk id="18" creationId="{18B17E19-EF67-B8A0-479E-DA30B0D65895}"/>
          </ac:picMkLst>
        </pc:picChg>
        <pc:picChg chg="add mod">
          <ac:chgData name="Calogera McCormick" userId="e0a4c6cb4146cbe1" providerId="LiveId" clId="{713AE7ED-0655-4057-A6C2-FB3F86893D8F}" dt="2023-06-08T00:47:33.296" v="1015" actId="14826"/>
          <ac:picMkLst>
            <pc:docMk/>
            <pc:sldMk cId="2979876663" sldId="268"/>
            <ac:picMk id="26" creationId="{93FE2146-993E-51AF-3141-80787CFF07AC}"/>
          </ac:picMkLst>
        </pc:picChg>
        <pc:picChg chg="add del">
          <ac:chgData name="Calogera McCormick" userId="e0a4c6cb4146cbe1" providerId="LiveId" clId="{713AE7ED-0655-4057-A6C2-FB3F86893D8F}" dt="2023-06-08T00:47:14.789" v="1014" actId="478"/>
          <ac:picMkLst>
            <pc:docMk/>
            <pc:sldMk cId="2979876663" sldId="268"/>
            <ac:picMk id="27" creationId="{0D158E11-E2B3-EAC5-BC8D-92C836D3D86F}"/>
          </ac:picMkLst>
        </pc:picChg>
        <pc:picChg chg="mod">
          <ac:chgData name="Calogera McCormick" userId="e0a4c6cb4146cbe1" providerId="LiveId" clId="{713AE7ED-0655-4057-A6C2-FB3F86893D8F}" dt="2023-06-08T00:14:47.148" v="817" actId="552"/>
          <ac:picMkLst>
            <pc:docMk/>
            <pc:sldMk cId="2979876663" sldId="268"/>
            <ac:picMk id="36" creationId="{F3CCCCDF-EA66-4F5E-98F3-A05239CBBAC4}"/>
          </ac:picMkLst>
        </pc:picChg>
        <pc:picChg chg="del mod">
          <ac:chgData name="Calogera McCormick" userId="e0a4c6cb4146cbe1" providerId="LiveId" clId="{713AE7ED-0655-4057-A6C2-FB3F86893D8F}" dt="2023-06-08T00:25:39.420" v="998" actId="478"/>
          <ac:picMkLst>
            <pc:docMk/>
            <pc:sldMk cId="2979876663" sldId="268"/>
            <ac:picMk id="38" creationId="{8A6BB597-41F4-432E-8432-8F39511B2941}"/>
          </ac:picMkLst>
        </pc:picChg>
        <pc:picChg chg="mod">
          <ac:chgData name="Calogera McCormick" userId="e0a4c6cb4146cbe1" providerId="LiveId" clId="{713AE7ED-0655-4057-A6C2-FB3F86893D8F}" dt="2023-06-08T00:14:25.161" v="814" actId="1076"/>
          <ac:picMkLst>
            <pc:docMk/>
            <pc:sldMk cId="2979876663" sldId="268"/>
            <ac:picMk id="40" creationId="{76B2FC80-9F3B-46D8-94D9-882D90A858F6}"/>
          </ac:picMkLst>
        </pc:picChg>
        <pc:picChg chg="add mod">
          <ac:chgData name="Calogera McCormick" userId="e0a4c6cb4146cbe1" providerId="LiveId" clId="{713AE7ED-0655-4057-A6C2-FB3F86893D8F}" dt="2023-06-08T00:25:58.231" v="1000" actId="14100"/>
          <ac:picMkLst>
            <pc:docMk/>
            <pc:sldMk cId="2979876663" sldId="268"/>
            <ac:picMk id="1026" creationId="{CE431776-3F06-B255-B85B-C274F2AFF22C}"/>
          </ac:picMkLst>
        </pc:picChg>
      </pc:sldChg>
      <pc:sldChg chg="addSp modSp mod">
        <pc:chgData name="Calogera McCormick" userId="e0a4c6cb4146cbe1" providerId="LiveId" clId="{713AE7ED-0655-4057-A6C2-FB3F86893D8F}" dt="2023-06-08T00:52:18.226" v="1448" actId="207"/>
        <pc:sldMkLst>
          <pc:docMk/>
          <pc:sldMk cId="2624630061" sldId="272"/>
        </pc:sldMkLst>
        <pc:spChg chg="add mod">
          <ac:chgData name="Calogera McCormick" userId="e0a4c6cb4146cbe1" providerId="LiveId" clId="{713AE7ED-0655-4057-A6C2-FB3F86893D8F}" dt="2023-06-08T00:52:18.226" v="1448" actId="207"/>
          <ac:spMkLst>
            <pc:docMk/>
            <pc:sldMk cId="2624630061" sldId="272"/>
            <ac:spMk id="5" creationId="{9C4D63C3-2037-D163-2B36-745EDB87239C}"/>
          </ac:spMkLst>
        </pc:spChg>
        <pc:graphicFrameChg chg="mod">
          <ac:chgData name="Calogera McCormick" userId="e0a4c6cb4146cbe1" providerId="LiveId" clId="{713AE7ED-0655-4057-A6C2-FB3F86893D8F}" dt="2023-06-08T00:51:55.213" v="1445" actId="20577"/>
          <ac:graphicFrameMkLst>
            <pc:docMk/>
            <pc:sldMk cId="2624630061" sldId="272"/>
            <ac:graphicFrameMk id="4" creationId="{93897051-DA8D-4072-A594-51769F8D52F5}"/>
          </ac:graphicFrameMkLst>
        </pc:graphicFrameChg>
      </pc:sldChg>
      <pc:sldChg chg="modSp mod">
        <pc:chgData name="Calogera McCormick" userId="e0a4c6cb4146cbe1" providerId="LiveId" clId="{713AE7ED-0655-4057-A6C2-FB3F86893D8F}" dt="2023-06-08T00:10:04.563" v="747" actId="6549"/>
        <pc:sldMkLst>
          <pc:docMk/>
          <pc:sldMk cId="560021826" sldId="317"/>
        </pc:sldMkLst>
        <pc:spChg chg="mod">
          <ac:chgData name="Calogera McCormick" userId="e0a4c6cb4146cbe1" providerId="LiveId" clId="{713AE7ED-0655-4057-A6C2-FB3F86893D8F}" dt="2023-06-08T00:10:04.563" v="747" actId="6549"/>
          <ac:spMkLst>
            <pc:docMk/>
            <pc:sldMk cId="560021826" sldId="317"/>
            <ac:spMk id="15" creationId="{40F1DF5B-353A-4270-8C10-6A1509441174}"/>
          </ac:spMkLst>
        </pc:spChg>
      </pc:sldChg>
      <pc:sldChg chg="modSp mod">
        <pc:chgData name="Calogera McCormick" userId="e0a4c6cb4146cbe1" providerId="LiveId" clId="{713AE7ED-0655-4057-A6C2-FB3F86893D8F}" dt="2023-06-08T00:09:00.744" v="703" actId="20577"/>
        <pc:sldMkLst>
          <pc:docMk/>
          <pc:sldMk cId="2158886557" sldId="384"/>
        </pc:sldMkLst>
        <pc:spChg chg="mod">
          <ac:chgData name="Calogera McCormick" userId="e0a4c6cb4146cbe1" providerId="LiveId" clId="{713AE7ED-0655-4057-A6C2-FB3F86893D8F}" dt="2023-06-08T00:09:00.744" v="703" actId="20577"/>
          <ac:spMkLst>
            <pc:docMk/>
            <pc:sldMk cId="2158886557" sldId="384"/>
            <ac:spMk id="12" creationId="{E5127060-CDBF-435F-9009-A5451CCE305D}"/>
          </ac:spMkLst>
        </pc:spChg>
      </pc:sldChg>
      <pc:sldChg chg="addSp modSp mod">
        <pc:chgData name="Calogera McCormick" userId="e0a4c6cb4146cbe1" providerId="LiveId" clId="{713AE7ED-0655-4057-A6C2-FB3F86893D8F}" dt="2023-06-08T00:52:30.275" v="1452"/>
        <pc:sldMkLst>
          <pc:docMk/>
          <pc:sldMk cId="2313234867" sldId="389"/>
        </pc:sldMkLst>
        <pc:spChg chg="mod">
          <ac:chgData name="Calogera McCormick" userId="e0a4c6cb4146cbe1" providerId="LiveId" clId="{713AE7ED-0655-4057-A6C2-FB3F86893D8F}" dt="2023-06-08T00:07:17.312" v="445" actId="20577"/>
          <ac:spMkLst>
            <pc:docMk/>
            <pc:sldMk cId="2313234867" sldId="389"/>
            <ac:spMk id="3" creationId="{D3B60D6F-4D0F-4D33-B2A7-159C8583FF00}"/>
          </ac:spMkLst>
        </pc:spChg>
        <pc:spChg chg="add mod">
          <ac:chgData name="Calogera McCormick" userId="e0a4c6cb4146cbe1" providerId="LiveId" clId="{713AE7ED-0655-4057-A6C2-FB3F86893D8F}" dt="2023-06-08T00:52:30.275" v="1452"/>
          <ac:spMkLst>
            <pc:docMk/>
            <pc:sldMk cId="2313234867" sldId="389"/>
            <ac:spMk id="4" creationId="{53E1CA95-67F3-DC80-A822-FB3BEFDF38E8}"/>
          </ac:spMkLst>
        </pc:spChg>
      </pc:sldChg>
      <pc:sldChg chg="modSp mod">
        <pc:chgData name="Calogera McCormick" userId="e0a4c6cb4146cbe1" providerId="LiveId" clId="{713AE7ED-0655-4057-A6C2-FB3F86893D8F}" dt="2023-06-08T00:52:46.497" v="1467" actId="20577"/>
        <pc:sldMkLst>
          <pc:docMk/>
          <pc:sldMk cId="3247798845" sldId="391"/>
        </pc:sldMkLst>
        <pc:spChg chg="mod">
          <ac:chgData name="Calogera McCormick" userId="e0a4c6cb4146cbe1" providerId="LiveId" clId="{713AE7ED-0655-4057-A6C2-FB3F86893D8F}" dt="2023-06-08T00:52:46.497" v="1467" actId="20577"/>
          <ac:spMkLst>
            <pc:docMk/>
            <pc:sldMk cId="3247798845" sldId="391"/>
            <ac:spMk id="23" creationId="{8E5E4638-9BCB-4C2E-914F-CC868E2020D5}"/>
          </ac:spMkLst>
        </pc:spChg>
      </pc:sldChg>
      <pc:sldChg chg="addSp delSp modSp new mod modClrScheme chgLayout">
        <pc:chgData name="Calogera McCormick" userId="e0a4c6cb4146cbe1" providerId="LiveId" clId="{713AE7ED-0655-4057-A6C2-FB3F86893D8F}" dt="2023-06-08T00:52:25.868" v="1450"/>
        <pc:sldMkLst>
          <pc:docMk/>
          <pc:sldMk cId="2031009587" sldId="392"/>
        </pc:sldMkLst>
        <pc:spChg chg="add del mod ord">
          <ac:chgData name="Calogera McCormick" userId="e0a4c6cb4146cbe1" providerId="LiveId" clId="{713AE7ED-0655-4057-A6C2-FB3F86893D8F}" dt="2023-06-02T11:53:33.938" v="8" actId="700"/>
          <ac:spMkLst>
            <pc:docMk/>
            <pc:sldMk cId="2031009587" sldId="392"/>
            <ac:spMk id="2" creationId="{7DF86ABD-8DC7-1011-EE5B-8D9C45413EB3}"/>
          </ac:spMkLst>
        </pc:spChg>
        <pc:spChg chg="add mod">
          <ac:chgData name="Calogera McCormick" userId="e0a4c6cb4146cbe1" providerId="LiveId" clId="{713AE7ED-0655-4057-A6C2-FB3F86893D8F}" dt="2023-06-08T00:52:25.868" v="1450"/>
          <ac:spMkLst>
            <pc:docMk/>
            <pc:sldMk cId="2031009587" sldId="392"/>
            <ac:spMk id="2" creationId="{92359531-F2E2-76CD-62AB-232EBEB1DE18}"/>
          </ac:spMkLst>
        </pc:spChg>
        <pc:spChg chg="add del">
          <ac:chgData name="Calogera McCormick" userId="e0a4c6cb4146cbe1" providerId="LiveId" clId="{713AE7ED-0655-4057-A6C2-FB3F86893D8F}" dt="2023-06-06T01:19:17.721" v="315"/>
          <ac:spMkLst>
            <pc:docMk/>
            <pc:sldMk cId="2031009587" sldId="392"/>
            <ac:spMk id="2" creationId="{D58CB5BB-E616-DC92-A13F-6630BCFFA514}"/>
          </ac:spMkLst>
        </pc:spChg>
        <pc:spChg chg="add del mod ord">
          <ac:chgData name="Calogera McCormick" userId="e0a4c6cb4146cbe1" providerId="LiveId" clId="{713AE7ED-0655-4057-A6C2-FB3F86893D8F}" dt="2023-06-02T11:53:33.938" v="8" actId="700"/>
          <ac:spMkLst>
            <pc:docMk/>
            <pc:sldMk cId="2031009587" sldId="392"/>
            <ac:spMk id="3" creationId="{4998A44C-E4B8-0DFE-B2D2-B8402622B8EB}"/>
          </ac:spMkLst>
        </pc:spChg>
        <pc:spChg chg="add del">
          <ac:chgData name="Calogera McCormick" userId="e0a4c6cb4146cbe1" providerId="LiveId" clId="{713AE7ED-0655-4057-A6C2-FB3F86893D8F}" dt="2023-06-06T01:19:39.321" v="319"/>
          <ac:spMkLst>
            <pc:docMk/>
            <pc:sldMk cId="2031009587" sldId="392"/>
            <ac:spMk id="3" creationId="{CE3247D8-4100-00B8-5094-EF68146544FB}"/>
          </ac:spMkLst>
        </pc:spChg>
        <pc:spChg chg="add del mod ord">
          <ac:chgData name="Calogera McCormick" userId="e0a4c6cb4146cbe1" providerId="LiveId" clId="{713AE7ED-0655-4057-A6C2-FB3F86893D8F}" dt="2023-06-02T11:53:33.938" v="8" actId="700"/>
          <ac:spMkLst>
            <pc:docMk/>
            <pc:sldMk cId="2031009587" sldId="392"/>
            <ac:spMk id="4" creationId="{F4125D00-DC08-9E71-FF4A-E8A656E17AD9}"/>
          </ac:spMkLst>
        </pc:spChg>
        <pc:spChg chg="add del mod ord">
          <ac:chgData name="Calogera McCormick" userId="e0a4c6cb4146cbe1" providerId="LiveId" clId="{713AE7ED-0655-4057-A6C2-FB3F86893D8F}" dt="2023-06-02T11:53:33.938" v="8" actId="700"/>
          <ac:spMkLst>
            <pc:docMk/>
            <pc:sldMk cId="2031009587" sldId="392"/>
            <ac:spMk id="5" creationId="{81F9DF12-0B0E-43B7-060E-A87468968941}"/>
          </ac:spMkLst>
        </pc:spChg>
        <pc:spChg chg="add del mod ord">
          <ac:chgData name="Calogera McCormick" userId="e0a4c6cb4146cbe1" providerId="LiveId" clId="{713AE7ED-0655-4057-A6C2-FB3F86893D8F}" dt="2023-06-02T11:53:33.938" v="8" actId="700"/>
          <ac:spMkLst>
            <pc:docMk/>
            <pc:sldMk cId="2031009587" sldId="392"/>
            <ac:spMk id="6" creationId="{B921D9BE-EE13-7524-E0E2-B6E3726AD34B}"/>
          </ac:spMkLst>
        </pc:spChg>
        <pc:spChg chg="add del">
          <ac:chgData name="Calogera McCormick" userId="e0a4c6cb4146cbe1" providerId="LiveId" clId="{713AE7ED-0655-4057-A6C2-FB3F86893D8F}" dt="2023-06-06T01:22:09.870" v="332"/>
          <ac:spMkLst>
            <pc:docMk/>
            <pc:sldMk cId="2031009587" sldId="392"/>
            <ac:spMk id="6" creationId="{C7391C9B-1BA3-7DB1-687D-487CCF3702E5}"/>
          </ac:spMkLst>
        </pc:spChg>
        <pc:spChg chg="mod ord">
          <ac:chgData name="Calogera McCormick" userId="e0a4c6cb4146cbe1" providerId="LiveId" clId="{713AE7ED-0655-4057-A6C2-FB3F86893D8F}" dt="2023-06-02T11:55:15.336" v="30" actId="700"/>
          <ac:spMkLst>
            <pc:docMk/>
            <pc:sldMk cId="2031009587" sldId="392"/>
            <ac:spMk id="7" creationId="{03111517-C1CE-91AE-05D3-7B39096963FA}"/>
          </ac:spMkLst>
        </pc:spChg>
        <pc:spChg chg="mod ord">
          <ac:chgData name="Calogera McCormick" userId="e0a4c6cb4146cbe1" providerId="LiveId" clId="{713AE7ED-0655-4057-A6C2-FB3F86893D8F}" dt="2023-06-02T11:55:15.336" v="30" actId="700"/>
          <ac:spMkLst>
            <pc:docMk/>
            <pc:sldMk cId="2031009587" sldId="392"/>
            <ac:spMk id="8" creationId="{ED546115-FD46-7B02-1211-AA5C00FF1CFE}"/>
          </ac:spMkLst>
        </pc:spChg>
        <pc:spChg chg="mod ord">
          <ac:chgData name="Calogera McCormick" userId="e0a4c6cb4146cbe1" providerId="LiveId" clId="{713AE7ED-0655-4057-A6C2-FB3F86893D8F}" dt="2023-06-02T11:55:15.336" v="30" actId="700"/>
          <ac:spMkLst>
            <pc:docMk/>
            <pc:sldMk cId="2031009587" sldId="392"/>
            <ac:spMk id="9" creationId="{30383EAC-B88A-D707-05AA-63EE802D8FBE}"/>
          </ac:spMkLst>
        </pc:spChg>
        <pc:spChg chg="add del mod ord">
          <ac:chgData name="Calogera McCormick" userId="e0a4c6cb4146cbe1" providerId="LiveId" clId="{713AE7ED-0655-4057-A6C2-FB3F86893D8F}" dt="2023-06-02T11:53:24.762" v="6" actId="700"/>
          <ac:spMkLst>
            <pc:docMk/>
            <pc:sldMk cId="2031009587" sldId="392"/>
            <ac:spMk id="10" creationId="{7C6D1C81-F851-A63C-F0EE-C122F303B6BA}"/>
          </ac:spMkLst>
        </pc:spChg>
        <pc:spChg chg="add del mod ord">
          <ac:chgData name="Calogera McCormick" userId="e0a4c6cb4146cbe1" providerId="LiveId" clId="{713AE7ED-0655-4057-A6C2-FB3F86893D8F}" dt="2023-06-02T11:53:24.762" v="6" actId="700"/>
          <ac:spMkLst>
            <pc:docMk/>
            <pc:sldMk cId="2031009587" sldId="392"/>
            <ac:spMk id="11" creationId="{40CE6280-EB12-EEC7-A8DF-73BF73675007}"/>
          </ac:spMkLst>
        </pc:spChg>
        <pc:spChg chg="add del mod ord">
          <ac:chgData name="Calogera McCormick" userId="e0a4c6cb4146cbe1" providerId="LiveId" clId="{713AE7ED-0655-4057-A6C2-FB3F86893D8F}" dt="2023-06-02T11:53:24.762" v="6" actId="700"/>
          <ac:spMkLst>
            <pc:docMk/>
            <pc:sldMk cId="2031009587" sldId="392"/>
            <ac:spMk id="12" creationId="{E3937B7B-28C1-AEE6-8181-E8AF234F0735}"/>
          </ac:spMkLst>
        </pc:spChg>
        <pc:spChg chg="add del mod ord">
          <ac:chgData name="Calogera McCormick" userId="e0a4c6cb4146cbe1" providerId="LiveId" clId="{713AE7ED-0655-4057-A6C2-FB3F86893D8F}" dt="2023-06-02T11:53:24.762" v="6" actId="700"/>
          <ac:spMkLst>
            <pc:docMk/>
            <pc:sldMk cId="2031009587" sldId="392"/>
            <ac:spMk id="13" creationId="{879B99BD-FB86-FBBF-73A9-91D811122354}"/>
          </ac:spMkLst>
        </pc:spChg>
        <pc:spChg chg="add del mod ord">
          <ac:chgData name="Calogera McCormick" userId="e0a4c6cb4146cbe1" providerId="LiveId" clId="{713AE7ED-0655-4057-A6C2-FB3F86893D8F}" dt="2023-06-02T11:53:24.762" v="6" actId="700"/>
          <ac:spMkLst>
            <pc:docMk/>
            <pc:sldMk cId="2031009587" sldId="392"/>
            <ac:spMk id="14" creationId="{30F8B917-348B-6A81-7CC3-F1E28A0D0733}"/>
          </ac:spMkLst>
        </pc:spChg>
        <pc:spChg chg="add del mod ord">
          <ac:chgData name="Calogera McCormick" userId="e0a4c6cb4146cbe1" providerId="LiveId" clId="{713AE7ED-0655-4057-A6C2-FB3F86893D8F}" dt="2023-06-02T11:53:24.762" v="6" actId="700"/>
          <ac:spMkLst>
            <pc:docMk/>
            <pc:sldMk cId="2031009587" sldId="392"/>
            <ac:spMk id="15" creationId="{2FB0B59E-E06B-52E5-24DF-DD2C75FDC300}"/>
          </ac:spMkLst>
        </pc:spChg>
        <pc:spChg chg="add del mod ord">
          <ac:chgData name="Calogera McCormick" userId="e0a4c6cb4146cbe1" providerId="LiveId" clId="{713AE7ED-0655-4057-A6C2-FB3F86893D8F}" dt="2023-06-02T11:53:24.762" v="6" actId="700"/>
          <ac:spMkLst>
            <pc:docMk/>
            <pc:sldMk cId="2031009587" sldId="392"/>
            <ac:spMk id="16" creationId="{373F25A3-8144-7FC4-AD66-2DD880C2CA32}"/>
          </ac:spMkLst>
        </pc:spChg>
        <pc:spChg chg="add del mod ord">
          <ac:chgData name="Calogera McCormick" userId="e0a4c6cb4146cbe1" providerId="LiveId" clId="{713AE7ED-0655-4057-A6C2-FB3F86893D8F}" dt="2023-06-02T11:53:24.762" v="6" actId="700"/>
          <ac:spMkLst>
            <pc:docMk/>
            <pc:sldMk cId="2031009587" sldId="392"/>
            <ac:spMk id="17" creationId="{D971B247-69A9-6526-9663-16BDD9B9D381}"/>
          </ac:spMkLst>
        </pc:spChg>
        <pc:spChg chg="add del mod ord">
          <ac:chgData name="Calogera McCormick" userId="e0a4c6cb4146cbe1" providerId="LiveId" clId="{713AE7ED-0655-4057-A6C2-FB3F86893D8F}" dt="2023-06-02T11:53:24.762" v="6" actId="700"/>
          <ac:spMkLst>
            <pc:docMk/>
            <pc:sldMk cId="2031009587" sldId="392"/>
            <ac:spMk id="18" creationId="{6F134BBD-2D9C-2CE7-4D21-93202E813373}"/>
          </ac:spMkLst>
        </pc:spChg>
        <pc:spChg chg="add del mod ord">
          <ac:chgData name="Calogera McCormick" userId="e0a4c6cb4146cbe1" providerId="LiveId" clId="{713AE7ED-0655-4057-A6C2-FB3F86893D8F}" dt="2023-06-02T11:53:24.762" v="6" actId="700"/>
          <ac:spMkLst>
            <pc:docMk/>
            <pc:sldMk cId="2031009587" sldId="392"/>
            <ac:spMk id="19" creationId="{B56FB785-EFE4-5223-2573-471FAD6CFE6F}"/>
          </ac:spMkLst>
        </pc:spChg>
        <pc:spChg chg="add del mod ord">
          <ac:chgData name="Calogera McCormick" userId="e0a4c6cb4146cbe1" providerId="LiveId" clId="{713AE7ED-0655-4057-A6C2-FB3F86893D8F}" dt="2023-06-02T11:53:24.762" v="6" actId="700"/>
          <ac:spMkLst>
            <pc:docMk/>
            <pc:sldMk cId="2031009587" sldId="392"/>
            <ac:spMk id="20" creationId="{927268FC-BC0C-9C75-E083-BC641E2A769F}"/>
          </ac:spMkLst>
        </pc:spChg>
        <pc:spChg chg="add del mod ord">
          <ac:chgData name="Calogera McCormick" userId="e0a4c6cb4146cbe1" providerId="LiveId" clId="{713AE7ED-0655-4057-A6C2-FB3F86893D8F}" dt="2023-06-02T11:53:24.762" v="6" actId="700"/>
          <ac:spMkLst>
            <pc:docMk/>
            <pc:sldMk cId="2031009587" sldId="392"/>
            <ac:spMk id="21" creationId="{715B7F87-593F-A497-77B2-A2D078D96106}"/>
          </ac:spMkLst>
        </pc:spChg>
        <pc:spChg chg="add del mod ord">
          <ac:chgData name="Calogera McCormick" userId="e0a4c6cb4146cbe1" providerId="LiveId" clId="{713AE7ED-0655-4057-A6C2-FB3F86893D8F}" dt="2023-06-02T11:53:24.762" v="6" actId="700"/>
          <ac:spMkLst>
            <pc:docMk/>
            <pc:sldMk cId="2031009587" sldId="392"/>
            <ac:spMk id="22" creationId="{2198AB3C-FA27-AB8E-64A6-9B9A8C7C8346}"/>
          </ac:spMkLst>
        </pc:spChg>
        <pc:spChg chg="add del mod ord">
          <ac:chgData name="Calogera McCormick" userId="e0a4c6cb4146cbe1" providerId="LiveId" clId="{713AE7ED-0655-4057-A6C2-FB3F86893D8F}" dt="2023-06-02T11:55:15.336" v="30" actId="700"/>
          <ac:spMkLst>
            <pc:docMk/>
            <pc:sldMk cId="2031009587" sldId="392"/>
            <ac:spMk id="23" creationId="{E29D1624-4A72-3C91-E34F-2C99B95F595D}"/>
          </ac:spMkLst>
        </pc:spChg>
        <pc:spChg chg="add del mod ord">
          <ac:chgData name="Calogera McCormick" userId="e0a4c6cb4146cbe1" providerId="LiveId" clId="{713AE7ED-0655-4057-A6C2-FB3F86893D8F}" dt="2023-06-02T11:55:15.336" v="30" actId="700"/>
          <ac:spMkLst>
            <pc:docMk/>
            <pc:sldMk cId="2031009587" sldId="392"/>
            <ac:spMk id="24" creationId="{31722B2C-DDE5-47DD-2282-DA5F04C028B8}"/>
          </ac:spMkLst>
        </pc:spChg>
        <pc:spChg chg="add del mod ord">
          <ac:chgData name="Calogera McCormick" userId="e0a4c6cb4146cbe1" providerId="LiveId" clId="{713AE7ED-0655-4057-A6C2-FB3F86893D8F}" dt="2023-06-02T11:55:15.336" v="30" actId="700"/>
          <ac:spMkLst>
            <pc:docMk/>
            <pc:sldMk cId="2031009587" sldId="392"/>
            <ac:spMk id="25" creationId="{34A48B92-01CA-DFCD-B674-D3D9AFBE7931}"/>
          </ac:spMkLst>
        </pc:spChg>
        <pc:spChg chg="add del mod ord">
          <ac:chgData name="Calogera McCormick" userId="e0a4c6cb4146cbe1" providerId="LiveId" clId="{713AE7ED-0655-4057-A6C2-FB3F86893D8F}" dt="2023-06-02T11:55:15.336" v="30" actId="700"/>
          <ac:spMkLst>
            <pc:docMk/>
            <pc:sldMk cId="2031009587" sldId="392"/>
            <ac:spMk id="26" creationId="{985304CC-E992-3182-80D1-669656109320}"/>
          </ac:spMkLst>
        </pc:spChg>
        <pc:spChg chg="add del mod ord">
          <ac:chgData name="Calogera McCormick" userId="e0a4c6cb4146cbe1" providerId="LiveId" clId="{713AE7ED-0655-4057-A6C2-FB3F86893D8F}" dt="2023-06-02T11:55:15.336" v="30" actId="700"/>
          <ac:spMkLst>
            <pc:docMk/>
            <pc:sldMk cId="2031009587" sldId="392"/>
            <ac:spMk id="27" creationId="{FE028E1F-3A68-AD01-16F7-B5B655D06EB4}"/>
          </ac:spMkLst>
        </pc:spChg>
        <pc:spChg chg="add del mod ord">
          <ac:chgData name="Calogera McCormick" userId="e0a4c6cb4146cbe1" providerId="LiveId" clId="{713AE7ED-0655-4057-A6C2-FB3F86893D8F}" dt="2023-06-02T11:55:15.336" v="30" actId="700"/>
          <ac:spMkLst>
            <pc:docMk/>
            <pc:sldMk cId="2031009587" sldId="392"/>
            <ac:spMk id="28" creationId="{9DE4F8DF-98C2-8C21-E7AD-3FBFB5283F44}"/>
          </ac:spMkLst>
        </pc:spChg>
        <pc:spChg chg="add del mod ord">
          <ac:chgData name="Calogera McCormick" userId="e0a4c6cb4146cbe1" providerId="LiveId" clId="{713AE7ED-0655-4057-A6C2-FB3F86893D8F}" dt="2023-06-02T11:55:15.336" v="30" actId="700"/>
          <ac:spMkLst>
            <pc:docMk/>
            <pc:sldMk cId="2031009587" sldId="392"/>
            <ac:spMk id="29" creationId="{4957F816-637B-FAE2-3364-3010619FDD59}"/>
          </ac:spMkLst>
        </pc:spChg>
        <pc:spChg chg="add del mod ord">
          <ac:chgData name="Calogera McCormick" userId="e0a4c6cb4146cbe1" providerId="LiveId" clId="{713AE7ED-0655-4057-A6C2-FB3F86893D8F}" dt="2023-06-02T11:55:15.336" v="30" actId="700"/>
          <ac:spMkLst>
            <pc:docMk/>
            <pc:sldMk cId="2031009587" sldId="392"/>
            <ac:spMk id="30" creationId="{BF6FF2E5-5EC2-D25B-4F01-444C0F031B42}"/>
          </ac:spMkLst>
        </pc:spChg>
        <pc:spChg chg="add del mod ord">
          <ac:chgData name="Calogera McCormick" userId="e0a4c6cb4146cbe1" providerId="LiveId" clId="{713AE7ED-0655-4057-A6C2-FB3F86893D8F}" dt="2023-06-02T11:55:15.336" v="30" actId="700"/>
          <ac:spMkLst>
            <pc:docMk/>
            <pc:sldMk cId="2031009587" sldId="392"/>
            <ac:spMk id="31" creationId="{97FA534F-80BF-B7F7-C8D0-850EC638D737}"/>
          </ac:spMkLst>
        </pc:spChg>
        <pc:spChg chg="add del mod ord">
          <ac:chgData name="Calogera McCormick" userId="e0a4c6cb4146cbe1" providerId="LiveId" clId="{713AE7ED-0655-4057-A6C2-FB3F86893D8F}" dt="2023-06-02T11:55:15.336" v="30" actId="700"/>
          <ac:spMkLst>
            <pc:docMk/>
            <pc:sldMk cId="2031009587" sldId="392"/>
            <ac:spMk id="32" creationId="{283FB8A1-9FF4-A865-3425-911E49491876}"/>
          </ac:spMkLst>
        </pc:spChg>
        <pc:spChg chg="add del mod ord">
          <ac:chgData name="Calogera McCormick" userId="e0a4c6cb4146cbe1" providerId="LiveId" clId="{713AE7ED-0655-4057-A6C2-FB3F86893D8F}" dt="2023-06-02T11:55:15.336" v="30" actId="700"/>
          <ac:spMkLst>
            <pc:docMk/>
            <pc:sldMk cId="2031009587" sldId="392"/>
            <ac:spMk id="33" creationId="{F1F81E67-521F-FC06-C207-BB865036AF76}"/>
          </ac:spMkLst>
        </pc:spChg>
        <pc:spChg chg="add del mod ord">
          <ac:chgData name="Calogera McCormick" userId="e0a4c6cb4146cbe1" providerId="LiveId" clId="{713AE7ED-0655-4057-A6C2-FB3F86893D8F}" dt="2023-06-02T11:55:15.336" v="30" actId="700"/>
          <ac:spMkLst>
            <pc:docMk/>
            <pc:sldMk cId="2031009587" sldId="392"/>
            <ac:spMk id="34" creationId="{38FEBF8A-52D0-93DC-C972-4EBEFDC01C13}"/>
          </ac:spMkLst>
        </pc:spChg>
        <pc:spChg chg="add del mod ord">
          <ac:chgData name="Calogera McCormick" userId="e0a4c6cb4146cbe1" providerId="LiveId" clId="{713AE7ED-0655-4057-A6C2-FB3F86893D8F}" dt="2023-06-02T11:55:15.336" v="30" actId="700"/>
          <ac:spMkLst>
            <pc:docMk/>
            <pc:sldMk cId="2031009587" sldId="392"/>
            <ac:spMk id="35" creationId="{ECDBC69C-08C6-A8D4-19DA-A5AC4C116EF0}"/>
          </ac:spMkLst>
        </pc:spChg>
        <pc:spChg chg="add mod ord">
          <ac:chgData name="Calogera McCormick" userId="e0a4c6cb4146cbe1" providerId="LiveId" clId="{713AE7ED-0655-4057-A6C2-FB3F86893D8F}" dt="2023-06-02T12:01:13.646" v="305" actId="20577"/>
          <ac:spMkLst>
            <pc:docMk/>
            <pc:sldMk cId="2031009587" sldId="392"/>
            <ac:spMk id="44" creationId="{58012038-9DFA-59CA-548C-C9BE8AA827AC}"/>
          </ac:spMkLst>
        </pc:spChg>
        <pc:spChg chg="add del mod ord">
          <ac:chgData name="Calogera McCormick" userId="e0a4c6cb4146cbe1" providerId="LiveId" clId="{713AE7ED-0655-4057-A6C2-FB3F86893D8F}" dt="2023-06-02T11:56:01.410" v="31"/>
          <ac:spMkLst>
            <pc:docMk/>
            <pc:sldMk cId="2031009587" sldId="392"/>
            <ac:spMk id="45" creationId="{220849D2-C953-A93D-04A1-042C69800DAC}"/>
          </ac:spMkLst>
        </pc:spChg>
        <pc:picChg chg="add mod">
          <ac:chgData name="Calogera McCormick" userId="e0a4c6cb4146cbe1" providerId="LiveId" clId="{713AE7ED-0655-4057-A6C2-FB3F86893D8F}" dt="2023-06-06T01:21:25.020" v="327" actId="1076"/>
          <ac:picMkLst>
            <pc:docMk/>
            <pc:sldMk cId="2031009587" sldId="392"/>
            <ac:picMk id="5" creationId="{6F596CDC-581C-99FC-72AA-F339E0AB5826}"/>
          </ac:picMkLst>
        </pc:picChg>
        <pc:picChg chg="add del mod">
          <ac:chgData name="Calogera McCormick" userId="e0a4c6cb4146cbe1" providerId="LiveId" clId="{713AE7ED-0655-4057-A6C2-FB3F86893D8F}" dt="2023-06-06T01:23:12.638" v="337" actId="931"/>
          <ac:picMkLst>
            <pc:docMk/>
            <pc:sldMk cId="2031009587" sldId="392"/>
            <ac:picMk id="11" creationId="{78F1514B-E95A-BE34-D4B6-D12D09311364}"/>
          </ac:picMkLst>
        </pc:picChg>
        <pc:picChg chg="add del mod">
          <ac:chgData name="Calogera McCormick" userId="e0a4c6cb4146cbe1" providerId="LiveId" clId="{713AE7ED-0655-4057-A6C2-FB3F86893D8F}" dt="2023-06-02T11:55:00.007" v="29" actId="931"/>
          <ac:picMkLst>
            <pc:docMk/>
            <pc:sldMk cId="2031009587" sldId="392"/>
            <ac:picMk id="37" creationId="{47ED7D47-5699-76F6-5C4B-D7C6DD41EA0E}"/>
          </ac:picMkLst>
        </pc:picChg>
        <pc:picChg chg="add del mod">
          <ac:chgData name="Calogera McCormick" userId="e0a4c6cb4146cbe1" providerId="LiveId" clId="{713AE7ED-0655-4057-A6C2-FB3F86893D8F}" dt="2023-06-02T11:54:59.463" v="27" actId="931"/>
          <ac:picMkLst>
            <pc:docMk/>
            <pc:sldMk cId="2031009587" sldId="392"/>
            <ac:picMk id="39" creationId="{E2FC7550-326C-3244-B40C-F32DBDBC10B1}"/>
          </ac:picMkLst>
        </pc:picChg>
        <pc:picChg chg="add del mod">
          <ac:chgData name="Calogera McCormick" userId="e0a4c6cb4146cbe1" providerId="LiveId" clId="{713AE7ED-0655-4057-A6C2-FB3F86893D8F}" dt="2023-06-02T11:54:59.251" v="26" actId="931"/>
          <ac:picMkLst>
            <pc:docMk/>
            <pc:sldMk cId="2031009587" sldId="392"/>
            <ac:picMk id="41" creationId="{5D78E1D4-8098-1E68-D6E7-E2B1492B9EB3}"/>
          </ac:picMkLst>
        </pc:picChg>
        <pc:picChg chg="add del mod">
          <ac:chgData name="Calogera McCormick" userId="e0a4c6cb4146cbe1" providerId="LiveId" clId="{713AE7ED-0655-4057-A6C2-FB3F86893D8F}" dt="2023-06-02T11:54:58.740" v="24" actId="931"/>
          <ac:picMkLst>
            <pc:docMk/>
            <pc:sldMk cId="2031009587" sldId="392"/>
            <ac:picMk id="43" creationId="{6C7E8490-12DA-68B3-F0AE-B57A9B7AC7DA}"/>
          </ac:picMkLst>
        </pc:picChg>
        <pc:picChg chg="add mod">
          <ac:chgData name="Calogera McCormick" userId="e0a4c6cb4146cbe1" providerId="LiveId" clId="{713AE7ED-0655-4057-A6C2-FB3F86893D8F}" dt="2023-06-06T01:21:31.436" v="328" actId="14100"/>
          <ac:picMkLst>
            <pc:docMk/>
            <pc:sldMk cId="2031009587" sldId="392"/>
            <ac:picMk id="47" creationId="{642BEA0E-08AD-24B1-FD52-BB8F65C1160B}"/>
          </ac:picMkLst>
        </pc:picChg>
        <pc:picChg chg="add del mod">
          <ac:chgData name="Calogera McCormick" userId="e0a4c6cb4146cbe1" providerId="LiveId" clId="{713AE7ED-0655-4057-A6C2-FB3F86893D8F}" dt="2023-06-06T01:21:06.990" v="322" actId="478"/>
          <ac:picMkLst>
            <pc:docMk/>
            <pc:sldMk cId="2031009587" sldId="392"/>
            <ac:picMk id="49" creationId="{DF4CFC87-B7D6-98F7-581F-7E7A227E9A17}"/>
          </ac:picMkLst>
        </pc:picChg>
        <pc:picChg chg="add del mod">
          <ac:chgData name="Calogera McCormick" userId="e0a4c6cb4146cbe1" providerId="LiveId" clId="{713AE7ED-0655-4057-A6C2-FB3F86893D8F}" dt="2023-06-06T01:40:35.751" v="345" actId="478"/>
          <ac:picMkLst>
            <pc:docMk/>
            <pc:sldMk cId="2031009587" sldId="392"/>
            <ac:picMk id="51" creationId="{A5BDE646-0A93-957E-FB19-B83A4569555F}"/>
          </ac:picMkLst>
        </pc:picChg>
        <pc:picChg chg="add mod">
          <ac:chgData name="Calogera McCormick" userId="e0a4c6cb4146cbe1" providerId="LiveId" clId="{713AE7ED-0655-4057-A6C2-FB3F86893D8F}" dt="2023-06-06T01:21:21.470" v="326" actId="1076"/>
          <ac:picMkLst>
            <pc:docMk/>
            <pc:sldMk cId="2031009587" sldId="392"/>
            <ac:picMk id="53" creationId="{AA1B5F70-541E-562E-579A-DDD72A43C170}"/>
          </ac:picMkLst>
        </pc:picChg>
        <pc:picChg chg="add del mod">
          <ac:chgData name="Calogera McCormick" userId="e0a4c6cb4146cbe1" providerId="LiveId" clId="{713AE7ED-0655-4057-A6C2-FB3F86893D8F}" dt="2023-06-06T01:22:07.609" v="330" actId="478"/>
          <ac:picMkLst>
            <pc:docMk/>
            <pc:sldMk cId="2031009587" sldId="392"/>
            <ac:picMk id="55" creationId="{1F4C0796-FD55-956D-D580-98342A98AC9F}"/>
          </ac:picMkLst>
        </pc:picChg>
        <pc:picChg chg="add del mod">
          <ac:chgData name="Calogera McCormick" userId="e0a4c6cb4146cbe1" providerId="LiveId" clId="{713AE7ED-0655-4057-A6C2-FB3F86893D8F}" dt="2023-06-06T01:12:18.240" v="308" actId="478"/>
          <ac:picMkLst>
            <pc:docMk/>
            <pc:sldMk cId="2031009587" sldId="392"/>
            <ac:picMk id="57" creationId="{76628F55-A782-DC2F-7688-1367817A2E1F}"/>
          </ac:picMkLst>
        </pc:picChg>
        <pc:picChg chg="add mod">
          <ac:chgData name="Calogera McCormick" userId="e0a4c6cb4146cbe1" providerId="LiveId" clId="{713AE7ED-0655-4057-A6C2-FB3F86893D8F}" dt="2023-06-08T00:06:17.291" v="349" actId="1076"/>
          <ac:picMkLst>
            <pc:docMk/>
            <pc:sldMk cId="2031009587" sldId="392"/>
            <ac:picMk id="1026" creationId="{8C80EFAC-F57B-DEA5-3387-DAA4AE31498E}"/>
          </ac:picMkLst>
        </pc:picChg>
        <pc:picChg chg="add del">
          <ac:chgData name="Calogera McCormick" userId="e0a4c6cb4146cbe1" providerId="LiveId" clId="{713AE7ED-0655-4057-A6C2-FB3F86893D8F}" dt="2023-06-06T01:18:25.971" v="311"/>
          <ac:picMkLst>
            <pc:docMk/>
            <pc:sldMk cId="2031009587" sldId="392"/>
            <ac:picMk id="1028" creationId="{AF6E080E-440C-AAD8-A09E-ED51713A6904}"/>
          </ac:picMkLst>
        </pc:picChg>
        <pc:picChg chg="add del">
          <ac:chgData name="Calogera McCormick" userId="e0a4c6cb4146cbe1" providerId="LiveId" clId="{713AE7ED-0655-4057-A6C2-FB3F86893D8F}" dt="2023-06-06T01:24:22.375" v="339"/>
          <ac:picMkLst>
            <pc:docMk/>
            <pc:sldMk cId="2031009587" sldId="392"/>
            <ac:picMk id="1036" creationId="{BEC33751-4B9C-DF44-064D-16C48C7C8C9A}"/>
          </ac:picMkLst>
        </pc:picChg>
        <pc:picChg chg="add mod">
          <ac:chgData name="Calogera McCormick" userId="e0a4c6cb4146cbe1" providerId="LiveId" clId="{713AE7ED-0655-4057-A6C2-FB3F86893D8F}" dt="2023-06-06T01:24:53.798" v="344" actId="1076"/>
          <ac:picMkLst>
            <pc:docMk/>
            <pc:sldMk cId="2031009587" sldId="392"/>
            <ac:picMk id="1038" creationId="{F98CC23E-35FD-B798-DDAD-4A84F703E1F8}"/>
          </ac:picMkLst>
        </pc:picChg>
        <pc:picChg chg="add del">
          <ac:chgData name="Calogera McCormick" userId="e0a4c6cb4146cbe1" providerId="LiveId" clId="{713AE7ED-0655-4057-A6C2-FB3F86893D8F}" dt="2023-06-06T01:40:42.315" v="347" actId="478"/>
          <ac:picMkLst>
            <pc:docMk/>
            <pc:sldMk cId="2031009587" sldId="392"/>
            <ac:picMk id="1040" creationId="{EEB34E32-8DAE-C846-A6C8-684BDE1CA684}"/>
          </ac:picMkLst>
        </pc:picChg>
      </pc:sldChg>
      <pc:sldChg chg="modSp add mod">
        <pc:chgData name="Calogera McCormick" userId="e0a4c6cb4146cbe1" providerId="LiveId" clId="{713AE7ED-0655-4057-A6C2-FB3F86893D8F}" dt="2023-06-08T00:54:31.451" v="1536" actId="20577"/>
        <pc:sldMkLst>
          <pc:docMk/>
          <pc:sldMk cId="2494024088" sldId="393"/>
        </pc:sldMkLst>
        <pc:spChg chg="mod">
          <ac:chgData name="Calogera McCormick" userId="e0a4c6cb4146cbe1" providerId="LiveId" clId="{713AE7ED-0655-4057-A6C2-FB3F86893D8F}" dt="2023-06-08T00:54:09.754" v="1484" actId="20577"/>
          <ac:spMkLst>
            <pc:docMk/>
            <pc:sldMk cId="2494024088" sldId="393"/>
            <ac:spMk id="11" creationId="{581E8936-2270-47FE-94A4-398CB123EF90}"/>
          </ac:spMkLst>
        </pc:spChg>
        <pc:spChg chg="mod">
          <ac:chgData name="Calogera McCormick" userId="e0a4c6cb4146cbe1" providerId="LiveId" clId="{713AE7ED-0655-4057-A6C2-FB3F86893D8F}" dt="2023-06-08T00:54:31.451" v="1536" actId="20577"/>
          <ac:spMkLst>
            <pc:docMk/>
            <pc:sldMk cId="2494024088" sldId="393"/>
            <ac:spMk id="13" creationId="{C0287FEC-3826-4868-8D93-52429C6156F5}"/>
          </ac:spMkLst>
        </pc:spChg>
      </pc:sldChg>
      <pc:sldChg chg="modSp add mod">
        <pc:chgData name="Calogera McCormick" userId="e0a4c6cb4146cbe1" providerId="LiveId" clId="{713AE7ED-0655-4057-A6C2-FB3F86893D8F}" dt="2023-06-08T00:55:15.893" v="1550" actId="20577"/>
        <pc:sldMkLst>
          <pc:docMk/>
          <pc:sldMk cId="2192275075" sldId="394"/>
        </pc:sldMkLst>
        <pc:spChg chg="mod">
          <ac:chgData name="Calogera McCormick" userId="e0a4c6cb4146cbe1" providerId="LiveId" clId="{713AE7ED-0655-4057-A6C2-FB3F86893D8F}" dt="2023-06-08T00:55:15.893" v="1550" actId="20577"/>
          <ac:spMkLst>
            <pc:docMk/>
            <pc:sldMk cId="2192275075" sldId="394"/>
            <ac:spMk id="11" creationId="{581E8936-2270-47FE-94A4-398CB123EF90}"/>
          </ac:spMkLst>
        </pc:spChg>
      </pc:sldChg>
      <pc:sldChg chg="modSp add mod">
        <pc:chgData name="Calogera McCormick" userId="e0a4c6cb4146cbe1" providerId="LiveId" clId="{713AE7ED-0655-4057-A6C2-FB3F86893D8F}" dt="2023-06-08T01:02:13.229" v="1586" actId="20577"/>
        <pc:sldMkLst>
          <pc:docMk/>
          <pc:sldMk cId="1521947180" sldId="395"/>
        </pc:sldMkLst>
        <pc:spChg chg="mod">
          <ac:chgData name="Calogera McCormick" userId="e0a4c6cb4146cbe1" providerId="LiveId" clId="{713AE7ED-0655-4057-A6C2-FB3F86893D8F}" dt="2023-06-08T01:02:13.229" v="1586" actId="20577"/>
          <ac:spMkLst>
            <pc:docMk/>
            <pc:sldMk cId="1521947180" sldId="395"/>
            <ac:spMk id="11" creationId="{581E8936-2270-47FE-94A4-398CB123EF90}"/>
          </ac:spMkLst>
        </pc:spChg>
      </pc:sldChg>
      <pc:sldChg chg="modSp add mod">
        <pc:chgData name="Calogera McCormick" userId="e0a4c6cb4146cbe1" providerId="LiveId" clId="{713AE7ED-0655-4057-A6C2-FB3F86893D8F}" dt="2023-06-08T01:02:27.865" v="1595" actId="20577"/>
        <pc:sldMkLst>
          <pc:docMk/>
          <pc:sldMk cId="3168979440" sldId="396"/>
        </pc:sldMkLst>
        <pc:spChg chg="mod">
          <ac:chgData name="Calogera McCormick" userId="e0a4c6cb4146cbe1" providerId="LiveId" clId="{713AE7ED-0655-4057-A6C2-FB3F86893D8F}" dt="2023-06-08T01:02:27.865" v="1595" actId="20577"/>
          <ac:spMkLst>
            <pc:docMk/>
            <pc:sldMk cId="3168979440" sldId="396"/>
            <ac:spMk id="11" creationId="{581E8936-2270-47FE-94A4-398CB123EF90}"/>
          </ac:spMkLst>
        </pc:spChg>
      </pc:sldChg>
      <pc:sldChg chg="add">
        <pc:chgData name="Calogera McCormick" userId="e0a4c6cb4146cbe1" providerId="LiveId" clId="{713AE7ED-0655-4057-A6C2-FB3F86893D8F}" dt="2023-06-08T01:02:19.697" v="1587"/>
        <pc:sldMkLst>
          <pc:docMk/>
          <pc:sldMk cId="1966113941" sldId="397"/>
        </pc:sldMkLst>
      </pc:sldChg>
      <pc:sldChg chg="modSp add mod">
        <pc:chgData name="Calogera McCormick" userId="e0a4c6cb4146cbe1" providerId="LiveId" clId="{713AE7ED-0655-4057-A6C2-FB3F86893D8F}" dt="2023-06-08T01:06:17.201" v="1621" actId="20577"/>
        <pc:sldMkLst>
          <pc:docMk/>
          <pc:sldMk cId="3626334480" sldId="398"/>
        </pc:sldMkLst>
        <pc:spChg chg="mod">
          <ac:chgData name="Calogera McCormick" userId="e0a4c6cb4146cbe1" providerId="LiveId" clId="{713AE7ED-0655-4057-A6C2-FB3F86893D8F}" dt="2023-06-08T01:06:17.201" v="1621" actId="20577"/>
          <ac:spMkLst>
            <pc:docMk/>
            <pc:sldMk cId="3626334480" sldId="398"/>
            <ac:spMk id="11" creationId="{581E8936-2270-47FE-94A4-398CB123EF90}"/>
          </ac:spMkLst>
        </pc:spChg>
      </pc:sldChg>
      <pc:sldChg chg="add">
        <pc:chgData name="Calogera McCormick" userId="e0a4c6cb4146cbe1" providerId="LiveId" clId="{713AE7ED-0655-4057-A6C2-FB3F86893D8F}" dt="2023-06-08T01:05:23.264" v="1596"/>
        <pc:sldMkLst>
          <pc:docMk/>
          <pc:sldMk cId="883699955" sldId="399"/>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Select Dataset</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Identify Question</a:t>
          </a:r>
        </a:p>
        <a:p>
          <a:pPr>
            <a:buFont typeface="Symbol" panose="05050102010706020507" pitchFamily="18" charset="2"/>
            <a:buChar char=""/>
          </a:pPr>
          <a:r>
            <a:rPr lang="en-US" sz="1800" dirty="0">
              <a:latin typeface="+mn-lt"/>
            </a:rPr>
            <a:t>Select Dataset</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Data Cleaning</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Brief text about data cleaning in Tableau and Pandas</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Data Analysis</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latin typeface="+mn-lt"/>
            </a:rPr>
            <a:t>Brief text about data visualizations in Tableau.  Describe the data.</a:t>
          </a: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Data Modeling</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Data Predictions</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Using the model.  What questions can we answer.  Show examples</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Brief text about model build</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Select Dataset</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Identify Question</a:t>
          </a:r>
        </a:p>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Select Dataset</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Data Cleaning</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Brief text about data cleaning in Tableau and Pandas</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Data Analysis</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Brief text about data visualizations in Tableau.  Describe the data.</a:t>
          </a: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Data Modeling</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Brief text about model build</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Data Predictions</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Using the model.  What questions can we answer.  Show examples</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6/7/2023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6/7/2023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750670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3070542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10</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215104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1992060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1663283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jp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744718"/>
            <a:ext cx="3565524" cy="3007529"/>
          </a:xfrm>
        </p:spPr>
        <p:txBody>
          <a:bodyPr anchor="b" anchorCtr="0">
            <a:normAutofit fontScale="90000"/>
          </a:bodyPr>
          <a:lstStyle/>
          <a:p>
            <a:pPr algn="ctr"/>
            <a:br>
              <a:rPr lang="en-US" dirty="0"/>
            </a:br>
            <a:r>
              <a:rPr lang="en-US" dirty="0"/>
              <a:t>Data Science Salary Trends for US Workers – 1Q2023</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4214436"/>
            <a:ext cx="3565524" cy="1731963"/>
          </a:xfrm>
        </p:spPr>
        <p:txBody>
          <a:bodyPr>
            <a:normAutofit/>
          </a:bodyPr>
          <a:lstStyle/>
          <a:p>
            <a:pPr algn="ctr"/>
            <a:r>
              <a:rPr lang="en-US" dirty="0"/>
              <a:t>Rutgers Data Visualization Bootcamp – Group 3</a:t>
            </a:r>
          </a:p>
          <a:p>
            <a:pPr algn="ctr"/>
            <a:r>
              <a:rPr lang="en-US" dirty="0"/>
              <a:t>June 2023</a:t>
            </a:r>
          </a:p>
        </p:txBody>
      </p:sp>
      <p:sp>
        <p:nvSpPr>
          <p:cNvPr id="4" name="Oval 3">
            <a:extLst>
              <a:ext uri="{FF2B5EF4-FFF2-40B4-BE49-F238E27FC236}">
                <a16:creationId xmlns:a16="http://schemas.microsoft.com/office/drawing/2014/main" id="{222F01C4-485F-1A47-DCC9-18BC89F77C52}"/>
              </a:ext>
            </a:extLst>
          </p:cNvPr>
          <p:cNvSpPr/>
          <p:nvPr/>
        </p:nvSpPr>
        <p:spPr>
          <a:xfrm>
            <a:off x="10906812" y="443060"/>
            <a:ext cx="768285" cy="72115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78985585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5" name="Oval 4">
            <a:extLst>
              <a:ext uri="{FF2B5EF4-FFF2-40B4-BE49-F238E27FC236}">
                <a16:creationId xmlns:a16="http://schemas.microsoft.com/office/drawing/2014/main" id="{9C4D63C3-2037-D163-2B36-745EDB87239C}"/>
              </a:ext>
            </a:extLst>
          </p:cNvPr>
          <p:cNvSpPr/>
          <p:nvPr/>
        </p:nvSpPr>
        <p:spPr>
          <a:xfrm>
            <a:off x="10906812" y="443060"/>
            <a:ext cx="768285" cy="72115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630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Data Cleaning</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2192275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Data Analysis</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1521947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1420547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Data Modeling</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Tree>
    <p:extLst>
      <p:ext uri="{BB962C8B-B14F-4D97-AF65-F5344CB8AC3E}">
        <p14:creationId xmlns:p14="http://schemas.microsoft.com/office/powerpoint/2010/main" val="3168979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1966113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Data Predictions</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Tree>
    <p:extLst>
      <p:ext uri="{BB962C8B-B14F-4D97-AF65-F5344CB8AC3E}">
        <p14:creationId xmlns:p14="http://schemas.microsoft.com/office/powerpoint/2010/main" val="3626334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Tree>
    <p:extLst>
      <p:ext uri="{BB962C8B-B14F-4D97-AF65-F5344CB8AC3E}">
        <p14:creationId xmlns:p14="http://schemas.microsoft.com/office/powerpoint/2010/main" val="883699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Tree>
    <p:extLst>
      <p:ext uri="{BB962C8B-B14F-4D97-AF65-F5344CB8AC3E}">
        <p14:creationId xmlns:p14="http://schemas.microsoft.com/office/powerpoint/2010/main" val="3521561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58012038-9DFA-59CA-548C-C9BE8AA827AC}"/>
              </a:ext>
            </a:extLst>
          </p:cNvPr>
          <p:cNvSpPr>
            <a:spLocks noGrp="1"/>
          </p:cNvSpPr>
          <p:nvPr>
            <p:ph type="title"/>
          </p:nvPr>
        </p:nvSpPr>
        <p:spPr>
          <a:xfrm>
            <a:off x="550862" y="549275"/>
            <a:ext cx="11091600" cy="1113496"/>
          </a:xfrm>
        </p:spPr>
        <p:txBody>
          <a:bodyPr/>
          <a:lstStyle/>
          <a:p>
            <a:r>
              <a:rPr lang="en-US" dirty="0"/>
              <a:t>Tools and Software Used – </a:t>
            </a:r>
            <a:br>
              <a:rPr lang="en-US" dirty="0"/>
            </a:br>
            <a:r>
              <a:rPr lang="en-US" sz="3200" dirty="0"/>
              <a:t>group by data cleaning, analysis, visualization and modeling</a:t>
            </a:r>
            <a:endParaRPr lang="en-US" dirty="0"/>
          </a:p>
        </p:txBody>
      </p:sp>
      <p:pic>
        <p:nvPicPr>
          <p:cNvPr id="47" name="Content Placeholder 46" descr="A close-up of a logo&#10;&#10;Description automatically generated with low confidence">
            <a:extLst>
              <a:ext uri="{FF2B5EF4-FFF2-40B4-BE49-F238E27FC236}">
                <a16:creationId xmlns:a16="http://schemas.microsoft.com/office/drawing/2014/main" id="{642BEA0E-08AD-24B1-FD52-BB8F65C1160B}"/>
              </a:ext>
            </a:extLst>
          </p:cNvPr>
          <p:cNvPicPr>
            <a:picLocks noGrp="1" noChangeAspect="1"/>
          </p:cNvPicPr>
          <p:nvPr>
            <p:ph idx="1"/>
          </p:nvPr>
        </p:nvPicPr>
        <p:blipFill>
          <a:blip r:embed="rId2"/>
          <a:stretch>
            <a:fillRect/>
          </a:stretch>
        </p:blipFill>
        <p:spPr>
          <a:xfrm>
            <a:off x="4303536" y="1968310"/>
            <a:ext cx="1941722" cy="1045542"/>
          </a:xfrm>
        </p:spPr>
      </p:pic>
      <p:sp>
        <p:nvSpPr>
          <p:cNvPr id="7" name="Date Placeholder 6">
            <a:extLst>
              <a:ext uri="{FF2B5EF4-FFF2-40B4-BE49-F238E27FC236}">
                <a16:creationId xmlns:a16="http://schemas.microsoft.com/office/drawing/2014/main" id="{03111517-C1CE-91AE-05D3-7B39096963FA}"/>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ED546115-FD46-7B02-1211-AA5C00FF1C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30383EAC-B88A-D707-05AA-63EE802D8FBE}"/>
              </a:ext>
            </a:extLst>
          </p:cNvPr>
          <p:cNvSpPr>
            <a:spLocks noGrp="1"/>
          </p:cNvSpPr>
          <p:nvPr>
            <p:ph type="sldNum" sz="quarter" idx="12"/>
          </p:nvPr>
        </p:nvSpPr>
        <p:spPr/>
        <p:txBody>
          <a:bodyPr/>
          <a:lstStyle/>
          <a:p>
            <a:fld id="{DBA1B0FB-D917-4C8C-928F-313BD683BF39}" type="slidenum">
              <a:rPr lang="en-US" smtClean="0"/>
              <a:t>2</a:t>
            </a:fld>
            <a:endParaRPr lang="en-US"/>
          </a:p>
        </p:txBody>
      </p:sp>
      <p:pic>
        <p:nvPicPr>
          <p:cNvPr id="53" name="Graphic 52">
            <a:extLst>
              <a:ext uri="{FF2B5EF4-FFF2-40B4-BE49-F238E27FC236}">
                <a16:creationId xmlns:a16="http://schemas.microsoft.com/office/drawing/2014/main" id="{AA1B5F70-541E-562E-579A-DDD72A43C1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0862" y="3677204"/>
            <a:ext cx="2755144" cy="1113496"/>
          </a:xfrm>
          <a:prstGeom prst="rect">
            <a:avLst/>
          </a:prstGeom>
        </p:spPr>
      </p:pic>
      <p:pic>
        <p:nvPicPr>
          <p:cNvPr id="1026" name="Picture 2" descr="Matplotlib Logo PNG Vector">
            <a:extLst>
              <a:ext uri="{FF2B5EF4-FFF2-40B4-BE49-F238E27FC236}">
                <a16:creationId xmlns:a16="http://schemas.microsoft.com/office/drawing/2014/main" id="{8C80EFAC-F57B-DEA5-3387-DAA4AE3149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6288" y="3850005"/>
            <a:ext cx="2254315" cy="450863"/>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a:extLst>
              <a:ext uri="{FF2B5EF4-FFF2-40B4-BE49-F238E27FC236}">
                <a16:creationId xmlns:a16="http://schemas.microsoft.com/office/drawing/2014/main" id="{6F596CDC-581C-99FC-72AA-F339E0AB582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59619" y="2080838"/>
            <a:ext cx="982941" cy="1099958"/>
          </a:xfrm>
          <a:prstGeom prst="rect">
            <a:avLst/>
          </a:prstGeom>
        </p:spPr>
      </p:pic>
      <p:pic>
        <p:nvPicPr>
          <p:cNvPr id="1038" name="Picture 14">
            <a:extLst>
              <a:ext uri="{FF2B5EF4-FFF2-40B4-BE49-F238E27FC236}">
                <a16:creationId xmlns:a16="http://schemas.microsoft.com/office/drawing/2014/main" id="{F98CC23E-35FD-B798-DDAD-4A84F703E1F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30735" y="2029739"/>
            <a:ext cx="4403202" cy="1052067"/>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92359531-F2E2-76CD-62AB-232EBEB1DE18}"/>
              </a:ext>
            </a:extLst>
          </p:cNvPr>
          <p:cNvSpPr/>
          <p:nvPr/>
        </p:nvSpPr>
        <p:spPr>
          <a:xfrm>
            <a:off x="10906812" y="443060"/>
            <a:ext cx="768285" cy="72115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1009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Lessons Learned</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pPr marL="342900" indent="-342900">
              <a:buFont typeface="Arial" panose="020B0604020202020204" pitchFamily="34" charset="0"/>
              <a:buChar char="•"/>
            </a:pPr>
            <a:r>
              <a:rPr lang="en-US" dirty="0"/>
              <a:t>A few lessons learned here</a:t>
            </a:r>
          </a:p>
          <a:p>
            <a:pPr marL="342900" indent="-342900">
              <a:buFont typeface="Arial" panose="020B0604020202020204" pitchFamily="34" charset="0"/>
              <a:buChar char="•"/>
            </a:pPr>
            <a:r>
              <a:rPr lang="en-US" dirty="0"/>
              <a:t>And here</a:t>
            </a:r>
          </a:p>
          <a:p>
            <a:pPr marL="342900" indent="-342900">
              <a:buFont typeface="Arial" panose="020B0604020202020204" pitchFamily="34" charset="0"/>
              <a:buChar char="•"/>
            </a:pPr>
            <a:r>
              <a:rPr lang="en-US" dirty="0"/>
              <a:t>And here</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Tree>
    <p:extLst>
      <p:ext uri="{BB962C8B-B14F-4D97-AF65-F5344CB8AC3E}">
        <p14:creationId xmlns:p14="http://schemas.microsoft.com/office/powerpoint/2010/main" val="2494024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err="1"/>
              <a:t>Github</a:t>
            </a:r>
            <a:r>
              <a:rPr lang="en-US" dirty="0"/>
              <a:t>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Introduction</a:t>
            </a:r>
          </a:p>
          <a:p>
            <a:r>
              <a:rPr lang="en-US" dirty="0"/>
              <a:t>Data Cleaning</a:t>
            </a:r>
          </a:p>
          <a:p>
            <a:r>
              <a:rPr lang="en-US" dirty="0"/>
              <a:t>Data Analysis</a:t>
            </a:r>
          </a:p>
          <a:p>
            <a:r>
              <a:rPr lang="en-US" dirty="0"/>
              <a:t>Modeling</a:t>
            </a:r>
          </a:p>
          <a:p>
            <a:r>
              <a:rPr lang="en-US" dirty="0"/>
              <a:t>Predictions</a:t>
            </a:r>
          </a:p>
          <a:p>
            <a:r>
              <a:rPr lang="en-US" dirty="0"/>
              <a:t>Lessons Learned</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4" name="Oval 3">
            <a:extLst>
              <a:ext uri="{FF2B5EF4-FFF2-40B4-BE49-F238E27FC236}">
                <a16:creationId xmlns:a16="http://schemas.microsoft.com/office/drawing/2014/main" id="{53E1CA95-67F3-DC80-A822-FB3BEFDF38E8}"/>
              </a:ext>
            </a:extLst>
          </p:cNvPr>
          <p:cNvSpPr/>
          <p:nvPr/>
        </p:nvSpPr>
        <p:spPr>
          <a:xfrm>
            <a:off x="10906812" y="443060"/>
            <a:ext cx="768285" cy="72115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3234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92500" lnSpcReduction="20000"/>
          </a:bodyPr>
          <a:lstStyle/>
          <a:p>
            <a:r>
              <a:rPr lang="en-US" dirty="0"/>
              <a:t>Add an introduction here about the scope of the project</a:t>
            </a:r>
          </a:p>
          <a:p>
            <a:r>
              <a:rPr lang="en-US" dirty="0"/>
              <a:t>Data source</a:t>
            </a:r>
          </a:p>
          <a:p>
            <a:r>
              <a:rPr lang="en-US" dirty="0"/>
              <a:t>Hypothesis or questions this analysis can visualize or questions the model can answer</a:t>
            </a:r>
          </a:p>
        </p:txBody>
      </p:sp>
    </p:spTree>
    <p:extLst>
      <p:ext uri="{BB962C8B-B14F-4D97-AF65-F5344CB8AC3E}">
        <p14:creationId xmlns:p14="http://schemas.microsoft.com/office/powerpoint/2010/main" val="215888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Introduction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56002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3740286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2496947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95518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159474" y="2070293"/>
            <a:ext cx="1399243" cy="1187466"/>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9464653" y="2070293"/>
            <a:ext cx="1399243" cy="1187466"/>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8733" y="3672949"/>
            <a:ext cx="1711325" cy="365760"/>
          </a:xfrm>
        </p:spPr>
        <p:txBody>
          <a:bodyPr/>
          <a:lstStyle/>
          <a:p>
            <a:r>
              <a:rPr lang="en-US" dirty="0"/>
              <a:t>Calogera McCormick</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429630"/>
            <a:ext cx="1711572" cy="638175"/>
          </a:xfrm>
        </p:spPr>
        <p:txBody>
          <a:bodyPr/>
          <a:lstStyle/>
          <a:p>
            <a:r>
              <a:rPr lang="en-US" dirty="0"/>
              <a:t>Project Manager</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159474" y="3672949"/>
            <a:ext cx="1711325" cy="365760"/>
          </a:xfrm>
        </p:spPr>
        <p:txBody>
          <a:bodyPr/>
          <a:lstStyle/>
          <a:p>
            <a:r>
              <a:rPr lang="en-US" dirty="0"/>
              <a:t>Sana </a:t>
            </a:r>
            <a:r>
              <a:rPr lang="en-US" dirty="0" err="1"/>
              <a:t>Ayubzai</a:t>
            </a:r>
            <a:endParaRPr lang="en-US" dirty="0"/>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159474" y="4429630"/>
            <a:ext cx="1711572" cy="638175"/>
          </a:xfrm>
        </p:spPr>
        <p:txBody>
          <a:bodyPr/>
          <a:lstStyle/>
          <a:p>
            <a:r>
              <a:rPr lang="en-US" dirty="0"/>
              <a:t>Data Scientist </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5240215" y="3672949"/>
            <a:ext cx="1711325" cy="365760"/>
          </a:xfrm>
        </p:spPr>
        <p:txBody>
          <a:bodyPr/>
          <a:lstStyle/>
          <a:p>
            <a:r>
              <a:rPr lang="en-US" dirty="0"/>
              <a:t>Minta Burke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5240215" y="4429630"/>
            <a:ext cx="1711572" cy="638175"/>
          </a:xfrm>
        </p:spPr>
        <p:txBody>
          <a:bodyPr/>
          <a:lstStyle/>
          <a:p>
            <a:r>
              <a:rPr lang="en-US" dirty="0"/>
              <a:t>Data Engineer</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64653" y="3678812"/>
            <a:ext cx="1711325" cy="365760"/>
          </a:xfrm>
        </p:spPr>
        <p:txBody>
          <a:bodyPr/>
          <a:lstStyle/>
          <a:p>
            <a:r>
              <a:rPr lang="en-US" dirty="0"/>
              <a:t>Aaron </a:t>
            </a:r>
            <a:r>
              <a:rPr lang="en-US" dirty="0" err="1"/>
              <a:t>Lilleoien</a:t>
            </a:r>
            <a:endParaRPr lang="en-US" dirty="0"/>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64653" y="4429630"/>
            <a:ext cx="1711572" cy="638175"/>
          </a:xfrm>
        </p:spPr>
        <p:txBody>
          <a:bodyPr/>
          <a:lstStyle/>
          <a:p>
            <a:r>
              <a:rPr lang="en-US" dirty="0"/>
              <a:t>Data Architect</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4" name="Text Placeholder 44">
            <a:extLst>
              <a:ext uri="{FF2B5EF4-FFF2-40B4-BE49-F238E27FC236}">
                <a16:creationId xmlns:a16="http://schemas.microsoft.com/office/drawing/2014/main" id="{244D4E1C-D834-06CB-134A-C6380F643527}"/>
              </a:ext>
            </a:extLst>
          </p:cNvPr>
          <p:cNvSpPr txBox="1">
            <a:spLocks/>
          </p:cNvSpPr>
          <p:nvPr/>
        </p:nvSpPr>
        <p:spPr>
          <a:xfrm>
            <a:off x="7320956" y="3655596"/>
            <a:ext cx="1711325" cy="365760"/>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b="1"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Tawn</a:t>
            </a:r>
            <a:r>
              <a:rPr lang="en-US" dirty="0"/>
              <a:t> </a:t>
            </a:r>
            <a:r>
              <a:rPr lang="en-US" dirty="0" err="1"/>
              <a:t>Scotton</a:t>
            </a:r>
            <a:endParaRPr lang="en-US" dirty="0"/>
          </a:p>
        </p:txBody>
      </p:sp>
      <p:sp>
        <p:nvSpPr>
          <p:cNvPr id="5" name="Text Placeholder 43">
            <a:extLst>
              <a:ext uri="{FF2B5EF4-FFF2-40B4-BE49-F238E27FC236}">
                <a16:creationId xmlns:a16="http://schemas.microsoft.com/office/drawing/2014/main" id="{3F846613-3E3D-EE25-81FF-16C495EFBBE7}"/>
              </a:ext>
            </a:extLst>
          </p:cNvPr>
          <p:cNvSpPr txBox="1">
            <a:spLocks/>
          </p:cNvSpPr>
          <p:nvPr/>
        </p:nvSpPr>
        <p:spPr>
          <a:xfrm>
            <a:off x="7320956" y="4429630"/>
            <a:ext cx="1711572" cy="638174"/>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18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Analyst</a:t>
            </a:r>
          </a:p>
        </p:txBody>
      </p:sp>
      <p:pic>
        <p:nvPicPr>
          <p:cNvPr id="18" name="Picture 17">
            <a:extLst>
              <a:ext uri="{FF2B5EF4-FFF2-40B4-BE49-F238E27FC236}">
                <a16:creationId xmlns:a16="http://schemas.microsoft.com/office/drawing/2014/main" id="{18B17E19-EF67-B8A0-479E-DA30B0D65895}"/>
              </a:ext>
            </a:extLst>
          </p:cNvPr>
          <p:cNvPicPr>
            <a:picLocks noChangeAspect="1"/>
          </p:cNvPicPr>
          <p:nvPr/>
        </p:nvPicPr>
        <p:blipFill>
          <a:blip r:embed="rId5"/>
          <a:stretch>
            <a:fillRect/>
          </a:stretch>
        </p:blipFill>
        <p:spPr>
          <a:xfrm>
            <a:off x="7320955" y="2056137"/>
            <a:ext cx="1253041" cy="1253041"/>
          </a:xfrm>
          <a:prstGeom prst="rect">
            <a:avLst/>
          </a:prstGeom>
        </p:spPr>
      </p:pic>
      <p:pic>
        <p:nvPicPr>
          <p:cNvPr id="1026" name="Picture 2" descr="Minta Burke, MBA">
            <a:extLst>
              <a:ext uri="{FF2B5EF4-FFF2-40B4-BE49-F238E27FC236}">
                <a16:creationId xmlns:a16="http://schemas.microsoft.com/office/drawing/2014/main" id="{CE431776-3F06-B255-B85B-C274F2AFF2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2531" y="2070292"/>
            <a:ext cx="1185149" cy="118514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Placeholder 25">
            <a:extLst>
              <a:ext uri="{FF2B5EF4-FFF2-40B4-BE49-F238E27FC236}">
                <a16:creationId xmlns:a16="http://schemas.microsoft.com/office/drawing/2014/main" id="{93FE2146-993E-51AF-3141-80787CFF07AC}"/>
              </a:ext>
            </a:extLst>
          </p:cNvPr>
          <p:cNvPicPr>
            <a:picLocks noGrp="1" noChangeAspect="1"/>
          </p:cNvPicPr>
          <p:nvPr>
            <p:ph type="pic" sz="quarter" idx="13"/>
          </p:nvPr>
        </p:nvPicPr>
        <p:blipFill>
          <a:blip r:embed="rId7"/>
          <a:srcRect t="7568" b="7568"/>
          <a:stretch/>
        </p:blipFill>
        <p:spPr>
          <a:xfrm>
            <a:off x="1078733" y="1964853"/>
            <a:ext cx="1691640" cy="1435608"/>
          </a:xfrm>
        </p:spPr>
      </p:pic>
      <p:sp>
        <p:nvSpPr>
          <p:cNvPr id="28" name="Oval 27">
            <a:extLst>
              <a:ext uri="{FF2B5EF4-FFF2-40B4-BE49-F238E27FC236}">
                <a16:creationId xmlns:a16="http://schemas.microsoft.com/office/drawing/2014/main" id="{A93E6B3B-B3D8-27DA-2310-5CF3D49FFD70}"/>
              </a:ext>
            </a:extLst>
          </p:cNvPr>
          <p:cNvSpPr/>
          <p:nvPr/>
        </p:nvSpPr>
        <p:spPr>
          <a:xfrm>
            <a:off x="10906812" y="443060"/>
            <a:ext cx="768285" cy="72115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987666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{986C9005-550C-4E9B-B374-F722ADDEA089}tf33713516_win32</Template>
  <TotalTime>98</TotalTime>
  <Words>1346</Words>
  <Application>Microsoft Office PowerPoint</Application>
  <PresentationFormat>Widescreen</PresentationFormat>
  <Paragraphs>224</Paragraphs>
  <Slides>21</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Gill Sans MT</vt:lpstr>
      <vt:lpstr>Symbol</vt:lpstr>
      <vt:lpstr>Walbaum Display</vt:lpstr>
      <vt:lpstr>3DFloatVTI</vt:lpstr>
      <vt:lpstr> Data Science Salary Trends for US Workers – 1Q2023</vt:lpstr>
      <vt:lpstr>Tools and Software Used –  group by data cleaning, analysis, visualization and modeling</vt:lpstr>
      <vt:lpstr>Agenda</vt:lpstr>
      <vt:lpstr>Introduction</vt:lpstr>
      <vt:lpstr>Introduction</vt:lpstr>
      <vt:lpstr>Chart</vt:lpstr>
      <vt:lpstr>Table</vt:lpstr>
      <vt:lpstr>The way to get started is to quit talking and begin doing.</vt:lpstr>
      <vt:lpstr>Team</vt:lpstr>
      <vt:lpstr>Timeline</vt:lpstr>
      <vt:lpstr>Data Cleaning</vt:lpstr>
      <vt:lpstr>Content </vt:lpstr>
      <vt:lpstr>Data Analysis</vt:lpstr>
      <vt:lpstr>Content 2 </vt:lpstr>
      <vt:lpstr>Data Modeling</vt:lpstr>
      <vt:lpstr>Content 2 </vt:lpstr>
      <vt:lpstr>Data Predictions</vt:lpstr>
      <vt:lpstr>Content 2 </vt:lpstr>
      <vt:lpstr>Summary</vt:lpstr>
      <vt:lpstr>Lessons Learned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Calogera McCormick</dc:creator>
  <cp:lastModifiedBy>Calogera McCormick</cp:lastModifiedBy>
  <cp:revision>1</cp:revision>
  <dcterms:created xsi:type="dcterms:W3CDTF">2023-06-02T11:36:46Z</dcterms:created>
  <dcterms:modified xsi:type="dcterms:W3CDTF">2023-06-08T01:06:23Z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