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9"/>
  </p:notesMasterIdLst>
  <p:handoutMasterIdLst>
    <p:handoutMasterId r:id="rId20"/>
  </p:handoutMasterIdLst>
  <p:sldIdLst>
    <p:sldId id="257" r:id="rId5"/>
    <p:sldId id="392" r:id="rId6"/>
    <p:sldId id="389" r:id="rId7"/>
    <p:sldId id="384" r:id="rId8"/>
    <p:sldId id="317" r:id="rId9"/>
    <p:sldId id="277" r:id="rId10"/>
    <p:sldId id="278" r:id="rId11"/>
    <p:sldId id="279" r:id="rId12"/>
    <p:sldId id="268" r:id="rId13"/>
    <p:sldId id="272" r:id="rId14"/>
    <p:sldId id="270" r:id="rId15"/>
    <p:sldId id="281" r:id="rId16"/>
    <p:sldId id="321" r:id="rId17"/>
    <p:sldId id="3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AE7ED-0655-4057-A6C2-FB3F86893D8F}" v="14" dt="2023-06-02T11:56:01.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725" autoAdjust="0"/>
  </p:normalViewPr>
  <p:slideViewPr>
    <p:cSldViewPr snapToGrid="0">
      <p:cViewPr varScale="1">
        <p:scale>
          <a:sx n="81" d="100"/>
          <a:sy n="81" d="100"/>
        </p:scale>
        <p:origin x="694" y="3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gera McCormick" userId="e0a4c6cb4146cbe1" providerId="LiveId" clId="{713AE7ED-0655-4057-A6C2-FB3F86893D8F}"/>
    <pc:docChg chg="undo custSel addSld modSld">
      <pc:chgData name="Calogera McCormick" userId="e0a4c6cb4146cbe1" providerId="LiveId" clId="{713AE7ED-0655-4057-A6C2-FB3F86893D8F}" dt="2023-06-02T12:01:13.646" v="305" actId="20577"/>
      <pc:docMkLst>
        <pc:docMk/>
      </pc:docMkLst>
      <pc:sldChg chg="modSp mod">
        <pc:chgData name="Calogera McCormick" userId="e0a4c6cb4146cbe1" providerId="LiveId" clId="{713AE7ED-0655-4057-A6C2-FB3F86893D8F}" dt="2023-06-02T12:00:13.697" v="226" actId="122"/>
        <pc:sldMkLst>
          <pc:docMk/>
          <pc:sldMk cId="752814286" sldId="257"/>
        </pc:sldMkLst>
        <pc:spChg chg="mod">
          <ac:chgData name="Calogera McCormick" userId="e0a4c6cb4146cbe1" providerId="LiveId" clId="{713AE7ED-0655-4057-A6C2-FB3F86893D8F}" dt="2023-06-02T12:00:13.697" v="226" actId="122"/>
          <ac:spMkLst>
            <pc:docMk/>
            <pc:sldMk cId="752814286" sldId="257"/>
            <ac:spMk id="2" creationId="{286E938C-9D94-4B05-979A-D39FFC457291}"/>
          </ac:spMkLst>
        </pc:spChg>
        <pc:spChg chg="mod">
          <ac:chgData name="Calogera McCormick" userId="e0a4c6cb4146cbe1" providerId="LiveId" clId="{713AE7ED-0655-4057-A6C2-FB3F86893D8F}" dt="2023-06-02T12:00:06.856" v="224" actId="122"/>
          <ac:spMkLst>
            <pc:docMk/>
            <pc:sldMk cId="752814286" sldId="257"/>
            <ac:spMk id="3" creationId="{D9A11267-FC52-4990-8D98-010AFABA5544}"/>
          </ac:spMkLst>
        </pc:spChg>
      </pc:sldChg>
      <pc:sldChg chg="modSp mod">
        <pc:chgData name="Calogera McCormick" userId="e0a4c6cb4146cbe1" providerId="LiveId" clId="{713AE7ED-0655-4057-A6C2-FB3F86893D8F}" dt="2023-06-02T11:53:24.881" v="7" actId="27636"/>
        <pc:sldMkLst>
          <pc:docMk/>
          <pc:sldMk cId="2158886557" sldId="384"/>
        </pc:sldMkLst>
        <pc:spChg chg="mod">
          <ac:chgData name="Calogera McCormick" userId="e0a4c6cb4146cbe1" providerId="LiveId" clId="{713AE7ED-0655-4057-A6C2-FB3F86893D8F}" dt="2023-06-02T11:53:24.881" v="7" actId="27636"/>
          <ac:spMkLst>
            <pc:docMk/>
            <pc:sldMk cId="2158886557" sldId="384"/>
            <ac:spMk id="12" creationId="{E5127060-CDBF-435F-9009-A5451CCE305D}"/>
          </ac:spMkLst>
        </pc:spChg>
      </pc:sldChg>
      <pc:sldChg chg="addSp delSp modSp new mod modClrScheme chgLayout">
        <pc:chgData name="Calogera McCormick" userId="e0a4c6cb4146cbe1" providerId="LiveId" clId="{713AE7ED-0655-4057-A6C2-FB3F86893D8F}" dt="2023-06-02T12:01:13.646" v="305" actId="20577"/>
        <pc:sldMkLst>
          <pc:docMk/>
          <pc:sldMk cId="2031009587" sldId="392"/>
        </pc:sldMkLst>
        <pc:spChg chg="add del mod ord">
          <ac:chgData name="Calogera McCormick" userId="e0a4c6cb4146cbe1" providerId="LiveId" clId="{713AE7ED-0655-4057-A6C2-FB3F86893D8F}" dt="2023-06-02T11:53:33.938" v="8" actId="700"/>
          <ac:spMkLst>
            <pc:docMk/>
            <pc:sldMk cId="2031009587" sldId="392"/>
            <ac:spMk id="2" creationId="{7DF86ABD-8DC7-1011-EE5B-8D9C45413EB3}"/>
          </ac:spMkLst>
        </pc:spChg>
        <pc:spChg chg="add del mod ord">
          <ac:chgData name="Calogera McCormick" userId="e0a4c6cb4146cbe1" providerId="LiveId" clId="{713AE7ED-0655-4057-A6C2-FB3F86893D8F}" dt="2023-06-02T11:53:33.938" v="8" actId="700"/>
          <ac:spMkLst>
            <pc:docMk/>
            <pc:sldMk cId="2031009587" sldId="392"/>
            <ac:spMk id="3" creationId="{4998A44C-E4B8-0DFE-B2D2-B8402622B8EB}"/>
          </ac:spMkLst>
        </pc:spChg>
        <pc:spChg chg="add del mod ord">
          <ac:chgData name="Calogera McCormick" userId="e0a4c6cb4146cbe1" providerId="LiveId" clId="{713AE7ED-0655-4057-A6C2-FB3F86893D8F}" dt="2023-06-02T11:53:33.938" v="8" actId="700"/>
          <ac:spMkLst>
            <pc:docMk/>
            <pc:sldMk cId="2031009587" sldId="392"/>
            <ac:spMk id="4" creationId="{F4125D00-DC08-9E71-FF4A-E8A656E17AD9}"/>
          </ac:spMkLst>
        </pc:spChg>
        <pc:spChg chg="add del mod ord">
          <ac:chgData name="Calogera McCormick" userId="e0a4c6cb4146cbe1" providerId="LiveId" clId="{713AE7ED-0655-4057-A6C2-FB3F86893D8F}" dt="2023-06-02T11:53:33.938" v="8" actId="700"/>
          <ac:spMkLst>
            <pc:docMk/>
            <pc:sldMk cId="2031009587" sldId="392"/>
            <ac:spMk id="5" creationId="{81F9DF12-0B0E-43B7-060E-A87468968941}"/>
          </ac:spMkLst>
        </pc:spChg>
        <pc:spChg chg="add del mod ord">
          <ac:chgData name="Calogera McCormick" userId="e0a4c6cb4146cbe1" providerId="LiveId" clId="{713AE7ED-0655-4057-A6C2-FB3F86893D8F}" dt="2023-06-02T11:53:33.938" v="8" actId="700"/>
          <ac:spMkLst>
            <pc:docMk/>
            <pc:sldMk cId="2031009587" sldId="392"/>
            <ac:spMk id="6" creationId="{B921D9BE-EE13-7524-E0E2-B6E3726AD34B}"/>
          </ac:spMkLst>
        </pc:spChg>
        <pc:spChg chg="mod ord">
          <ac:chgData name="Calogera McCormick" userId="e0a4c6cb4146cbe1" providerId="LiveId" clId="{713AE7ED-0655-4057-A6C2-FB3F86893D8F}" dt="2023-06-02T11:55:15.336" v="30" actId="700"/>
          <ac:spMkLst>
            <pc:docMk/>
            <pc:sldMk cId="2031009587" sldId="392"/>
            <ac:spMk id="7" creationId="{03111517-C1CE-91AE-05D3-7B39096963FA}"/>
          </ac:spMkLst>
        </pc:spChg>
        <pc:spChg chg="mod ord">
          <ac:chgData name="Calogera McCormick" userId="e0a4c6cb4146cbe1" providerId="LiveId" clId="{713AE7ED-0655-4057-A6C2-FB3F86893D8F}" dt="2023-06-02T11:55:15.336" v="30" actId="700"/>
          <ac:spMkLst>
            <pc:docMk/>
            <pc:sldMk cId="2031009587" sldId="392"/>
            <ac:spMk id="8" creationId="{ED546115-FD46-7B02-1211-AA5C00FF1CFE}"/>
          </ac:spMkLst>
        </pc:spChg>
        <pc:spChg chg="mod ord">
          <ac:chgData name="Calogera McCormick" userId="e0a4c6cb4146cbe1" providerId="LiveId" clId="{713AE7ED-0655-4057-A6C2-FB3F86893D8F}" dt="2023-06-02T11:55:15.336" v="30" actId="700"/>
          <ac:spMkLst>
            <pc:docMk/>
            <pc:sldMk cId="2031009587" sldId="392"/>
            <ac:spMk id="9" creationId="{30383EAC-B88A-D707-05AA-63EE802D8FBE}"/>
          </ac:spMkLst>
        </pc:spChg>
        <pc:spChg chg="add del mod ord">
          <ac:chgData name="Calogera McCormick" userId="e0a4c6cb4146cbe1" providerId="LiveId" clId="{713AE7ED-0655-4057-A6C2-FB3F86893D8F}" dt="2023-06-02T11:53:24.762" v="6" actId="700"/>
          <ac:spMkLst>
            <pc:docMk/>
            <pc:sldMk cId="2031009587" sldId="392"/>
            <ac:spMk id="10" creationId="{7C6D1C81-F851-A63C-F0EE-C122F303B6BA}"/>
          </ac:spMkLst>
        </pc:spChg>
        <pc:spChg chg="add del mod ord">
          <ac:chgData name="Calogera McCormick" userId="e0a4c6cb4146cbe1" providerId="LiveId" clId="{713AE7ED-0655-4057-A6C2-FB3F86893D8F}" dt="2023-06-02T11:53:24.762" v="6" actId="700"/>
          <ac:spMkLst>
            <pc:docMk/>
            <pc:sldMk cId="2031009587" sldId="392"/>
            <ac:spMk id="11" creationId="{40CE6280-EB12-EEC7-A8DF-73BF73675007}"/>
          </ac:spMkLst>
        </pc:spChg>
        <pc:spChg chg="add del mod ord">
          <ac:chgData name="Calogera McCormick" userId="e0a4c6cb4146cbe1" providerId="LiveId" clId="{713AE7ED-0655-4057-A6C2-FB3F86893D8F}" dt="2023-06-02T11:53:24.762" v="6" actId="700"/>
          <ac:spMkLst>
            <pc:docMk/>
            <pc:sldMk cId="2031009587" sldId="392"/>
            <ac:spMk id="12" creationId="{E3937B7B-28C1-AEE6-8181-E8AF234F0735}"/>
          </ac:spMkLst>
        </pc:spChg>
        <pc:spChg chg="add del mod ord">
          <ac:chgData name="Calogera McCormick" userId="e0a4c6cb4146cbe1" providerId="LiveId" clId="{713AE7ED-0655-4057-A6C2-FB3F86893D8F}" dt="2023-06-02T11:53:24.762" v="6" actId="700"/>
          <ac:spMkLst>
            <pc:docMk/>
            <pc:sldMk cId="2031009587" sldId="392"/>
            <ac:spMk id="13" creationId="{879B99BD-FB86-FBBF-73A9-91D811122354}"/>
          </ac:spMkLst>
        </pc:spChg>
        <pc:spChg chg="add del mod ord">
          <ac:chgData name="Calogera McCormick" userId="e0a4c6cb4146cbe1" providerId="LiveId" clId="{713AE7ED-0655-4057-A6C2-FB3F86893D8F}" dt="2023-06-02T11:53:24.762" v="6" actId="700"/>
          <ac:spMkLst>
            <pc:docMk/>
            <pc:sldMk cId="2031009587" sldId="392"/>
            <ac:spMk id="14" creationId="{30F8B917-348B-6A81-7CC3-F1E28A0D0733}"/>
          </ac:spMkLst>
        </pc:spChg>
        <pc:spChg chg="add del mod ord">
          <ac:chgData name="Calogera McCormick" userId="e0a4c6cb4146cbe1" providerId="LiveId" clId="{713AE7ED-0655-4057-A6C2-FB3F86893D8F}" dt="2023-06-02T11:53:24.762" v="6" actId="700"/>
          <ac:spMkLst>
            <pc:docMk/>
            <pc:sldMk cId="2031009587" sldId="392"/>
            <ac:spMk id="15" creationId="{2FB0B59E-E06B-52E5-24DF-DD2C75FDC300}"/>
          </ac:spMkLst>
        </pc:spChg>
        <pc:spChg chg="add del mod ord">
          <ac:chgData name="Calogera McCormick" userId="e0a4c6cb4146cbe1" providerId="LiveId" clId="{713AE7ED-0655-4057-A6C2-FB3F86893D8F}" dt="2023-06-02T11:53:24.762" v="6" actId="700"/>
          <ac:spMkLst>
            <pc:docMk/>
            <pc:sldMk cId="2031009587" sldId="392"/>
            <ac:spMk id="16" creationId="{373F25A3-8144-7FC4-AD66-2DD880C2CA32}"/>
          </ac:spMkLst>
        </pc:spChg>
        <pc:spChg chg="add del mod ord">
          <ac:chgData name="Calogera McCormick" userId="e0a4c6cb4146cbe1" providerId="LiveId" clId="{713AE7ED-0655-4057-A6C2-FB3F86893D8F}" dt="2023-06-02T11:53:24.762" v="6" actId="700"/>
          <ac:spMkLst>
            <pc:docMk/>
            <pc:sldMk cId="2031009587" sldId="392"/>
            <ac:spMk id="17" creationId="{D971B247-69A9-6526-9663-16BDD9B9D381}"/>
          </ac:spMkLst>
        </pc:spChg>
        <pc:spChg chg="add del mod ord">
          <ac:chgData name="Calogera McCormick" userId="e0a4c6cb4146cbe1" providerId="LiveId" clId="{713AE7ED-0655-4057-A6C2-FB3F86893D8F}" dt="2023-06-02T11:53:24.762" v="6" actId="700"/>
          <ac:spMkLst>
            <pc:docMk/>
            <pc:sldMk cId="2031009587" sldId="392"/>
            <ac:spMk id="18" creationId="{6F134BBD-2D9C-2CE7-4D21-93202E813373}"/>
          </ac:spMkLst>
        </pc:spChg>
        <pc:spChg chg="add del mod ord">
          <ac:chgData name="Calogera McCormick" userId="e0a4c6cb4146cbe1" providerId="LiveId" clId="{713AE7ED-0655-4057-A6C2-FB3F86893D8F}" dt="2023-06-02T11:53:24.762" v="6" actId="700"/>
          <ac:spMkLst>
            <pc:docMk/>
            <pc:sldMk cId="2031009587" sldId="392"/>
            <ac:spMk id="19" creationId="{B56FB785-EFE4-5223-2573-471FAD6CFE6F}"/>
          </ac:spMkLst>
        </pc:spChg>
        <pc:spChg chg="add del mod ord">
          <ac:chgData name="Calogera McCormick" userId="e0a4c6cb4146cbe1" providerId="LiveId" clId="{713AE7ED-0655-4057-A6C2-FB3F86893D8F}" dt="2023-06-02T11:53:24.762" v="6" actId="700"/>
          <ac:spMkLst>
            <pc:docMk/>
            <pc:sldMk cId="2031009587" sldId="392"/>
            <ac:spMk id="20" creationId="{927268FC-BC0C-9C75-E083-BC641E2A769F}"/>
          </ac:spMkLst>
        </pc:spChg>
        <pc:spChg chg="add del mod ord">
          <ac:chgData name="Calogera McCormick" userId="e0a4c6cb4146cbe1" providerId="LiveId" clId="{713AE7ED-0655-4057-A6C2-FB3F86893D8F}" dt="2023-06-02T11:53:24.762" v="6" actId="700"/>
          <ac:spMkLst>
            <pc:docMk/>
            <pc:sldMk cId="2031009587" sldId="392"/>
            <ac:spMk id="21" creationId="{715B7F87-593F-A497-77B2-A2D078D96106}"/>
          </ac:spMkLst>
        </pc:spChg>
        <pc:spChg chg="add del mod ord">
          <ac:chgData name="Calogera McCormick" userId="e0a4c6cb4146cbe1" providerId="LiveId" clId="{713AE7ED-0655-4057-A6C2-FB3F86893D8F}" dt="2023-06-02T11:53:24.762" v="6" actId="700"/>
          <ac:spMkLst>
            <pc:docMk/>
            <pc:sldMk cId="2031009587" sldId="392"/>
            <ac:spMk id="22" creationId="{2198AB3C-FA27-AB8E-64A6-9B9A8C7C8346}"/>
          </ac:spMkLst>
        </pc:spChg>
        <pc:spChg chg="add del mod ord">
          <ac:chgData name="Calogera McCormick" userId="e0a4c6cb4146cbe1" providerId="LiveId" clId="{713AE7ED-0655-4057-A6C2-FB3F86893D8F}" dt="2023-06-02T11:55:15.336" v="30" actId="700"/>
          <ac:spMkLst>
            <pc:docMk/>
            <pc:sldMk cId="2031009587" sldId="392"/>
            <ac:spMk id="23" creationId="{E29D1624-4A72-3C91-E34F-2C99B95F595D}"/>
          </ac:spMkLst>
        </pc:spChg>
        <pc:spChg chg="add del mod ord">
          <ac:chgData name="Calogera McCormick" userId="e0a4c6cb4146cbe1" providerId="LiveId" clId="{713AE7ED-0655-4057-A6C2-FB3F86893D8F}" dt="2023-06-02T11:55:15.336" v="30" actId="700"/>
          <ac:spMkLst>
            <pc:docMk/>
            <pc:sldMk cId="2031009587" sldId="392"/>
            <ac:spMk id="24" creationId="{31722B2C-DDE5-47DD-2282-DA5F04C028B8}"/>
          </ac:spMkLst>
        </pc:spChg>
        <pc:spChg chg="add del mod ord">
          <ac:chgData name="Calogera McCormick" userId="e0a4c6cb4146cbe1" providerId="LiveId" clId="{713AE7ED-0655-4057-A6C2-FB3F86893D8F}" dt="2023-06-02T11:55:15.336" v="30" actId="700"/>
          <ac:spMkLst>
            <pc:docMk/>
            <pc:sldMk cId="2031009587" sldId="392"/>
            <ac:spMk id="25" creationId="{34A48B92-01CA-DFCD-B674-D3D9AFBE7931}"/>
          </ac:spMkLst>
        </pc:spChg>
        <pc:spChg chg="add del mod ord">
          <ac:chgData name="Calogera McCormick" userId="e0a4c6cb4146cbe1" providerId="LiveId" clId="{713AE7ED-0655-4057-A6C2-FB3F86893D8F}" dt="2023-06-02T11:55:15.336" v="30" actId="700"/>
          <ac:spMkLst>
            <pc:docMk/>
            <pc:sldMk cId="2031009587" sldId="392"/>
            <ac:spMk id="26" creationId="{985304CC-E992-3182-80D1-669656109320}"/>
          </ac:spMkLst>
        </pc:spChg>
        <pc:spChg chg="add del mod ord">
          <ac:chgData name="Calogera McCormick" userId="e0a4c6cb4146cbe1" providerId="LiveId" clId="{713AE7ED-0655-4057-A6C2-FB3F86893D8F}" dt="2023-06-02T11:55:15.336" v="30" actId="700"/>
          <ac:spMkLst>
            <pc:docMk/>
            <pc:sldMk cId="2031009587" sldId="392"/>
            <ac:spMk id="27" creationId="{FE028E1F-3A68-AD01-16F7-B5B655D06EB4}"/>
          </ac:spMkLst>
        </pc:spChg>
        <pc:spChg chg="add del mod ord">
          <ac:chgData name="Calogera McCormick" userId="e0a4c6cb4146cbe1" providerId="LiveId" clId="{713AE7ED-0655-4057-A6C2-FB3F86893D8F}" dt="2023-06-02T11:55:15.336" v="30" actId="700"/>
          <ac:spMkLst>
            <pc:docMk/>
            <pc:sldMk cId="2031009587" sldId="392"/>
            <ac:spMk id="28" creationId="{9DE4F8DF-98C2-8C21-E7AD-3FBFB5283F44}"/>
          </ac:spMkLst>
        </pc:spChg>
        <pc:spChg chg="add del mod ord">
          <ac:chgData name="Calogera McCormick" userId="e0a4c6cb4146cbe1" providerId="LiveId" clId="{713AE7ED-0655-4057-A6C2-FB3F86893D8F}" dt="2023-06-02T11:55:15.336" v="30" actId="700"/>
          <ac:spMkLst>
            <pc:docMk/>
            <pc:sldMk cId="2031009587" sldId="392"/>
            <ac:spMk id="29" creationId="{4957F816-637B-FAE2-3364-3010619FDD59}"/>
          </ac:spMkLst>
        </pc:spChg>
        <pc:spChg chg="add del mod ord">
          <ac:chgData name="Calogera McCormick" userId="e0a4c6cb4146cbe1" providerId="LiveId" clId="{713AE7ED-0655-4057-A6C2-FB3F86893D8F}" dt="2023-06-02T11:55:15.336" v="30" actId="700"/>
          <ac:spMkLst>
            <pc:docMk/>
            <pc:sldMk cId="2031009587" sldId="392"/>
            <ac:spMk id="30" creationId="{BF6FF2E5-5EC2-D25B-4F01-444C0F031B42}"/>
          </ac:spMkLst>
        </pc:spChg>
        <pc:spChg chg="add del mod ord">
          <ac:chgData name="Calogera McCormick" userId="e0a4c6cb4146cbe1" providerId="LiveId" clId="{713AE7ED-0655-4057-A6C2-FB3F86893D8F}" dt="2023-06-02T11:55:15.336" v="30" actId="700"/>
          <ac:spMkLst>
            <pc:docMk/>
            <pc:sldMk cId="2031009587" sldId="392"/>
            <ac:spMk id="31" creationId="{97FA534F-80BF-B7F7-C8D0-850EC638D737}"/>
          </ac:spMkLst>
        </pc:spChg>
        <pc:spChg chg="add del mod ord">
          <ac:chgData name="Calogera McCormick" userId="e0a4c6cb4146cbe1" providerId="LiveId" clId="{713AE7ED-0655-4057-A6C2-FB3F86893D8F}" dt="2023-06-02T11:55:15.336" v="30" actId="700"/>
          <ac:spMkLst>
            <pc:docMk/>
            <pc:sldMk cId="2031009587" sldId="392"/>
            <ac:spMk id="32" creationId="{283FB8A1-9FF4-A865-3425-911E49491876}"/>
          </ac:spMkLst>
        </pc:spChg>
        <pc:spChg chg="add del mod ord">
          <ac:chgData name="Calogera McCormick" userId="e0a4c6cb4146cbe1" providerId="LiveId" clId="{713AE7ED-0655-4057-A6C2-FB3F86893D8F}" dt="2023-06-02T11:55:15.336" v="30" actId="700"/>
          <ac:spMkLst>
            <pc:docMk/>
            <pc:sldMk cId="2031009587" sldId="392"/>
            <ac:spMk id="33" creationId="{F1F81E67-521F-FC06-C207-BB865036AF76}"/>
          </ac:spMkLst>
        </pc:spChg>
        <pc:spChg chg="add del mod ord">
          <ac:chgData name="Calogera McCormick" userId="e0a4c6cb4146cbe1" providerId="LiveId" clId="{713AE7ED-0655-4057-A6C2-FB3F86893D8F}" dt="2023-06-02T11:55:15.336" v="30" actId="700"/>
          <ac:spMkLst>
            <pc:docMk/>
            <pc:sldMk cId="2031009587" sldId="392"/>
            <ac:spMk id="34" creationId="{38FEBF8A-52D0-93DC-C972-4EBEFDC01C13}"/>
          </ac:spMkLst>
        </pc:spChg>
        <pc:spChg chg="add del mod ord">
          <ac:chgData name="Calogera McCormick" userId="e0a4c6cb4146cbe1" providerId="LiveId" clId="{713AE7ED-0655-4057-A6C2-FB3F86893D8F}" dt="2023-06-02T11:55:15.336" v="30" actId="700"/>
          <ac:spMkLst>
            <pc:docMk/>
            <pc:sldMk cId="2031009587" sldId="392"/>
            <ac:spMk id="35" creationId="{ECDBC69C-08C6-A8D4-19DA-A5AC4C116EF0}"/>
          </ac:spMkLst>
        </pc:spChg>
        <pc:spChg chg="add mod ord">
          <ac:chgData name="Calogera McCormick" userId="e0a4c6cb4146cbe1" providerId="LiveId" clId="{713AE7ED-0655-4057-A6C2-FB3F86893D8F}" dt="2023-06-02T12:01:13.646" v="305" actId="20577"/>
          <ac:spMkLst>
            <pc:docMk/>
            <pc:sldMk cId="2031009587" sldId="392"/>
            <ac:spMk id="44" creationId="{58012038-9DFA-59CA-548C-C9BE8AA827AC}"/>
          </ac:spMkLst>
        </pc:spChg>
        <pc:spChg chg="add del mod ord">
          <ac:chgData name="Calogera McCormick" userId="e0a4c6cb4146cbe1" providerId="LiveId" clId="{713AE7ED-0655-4057-A6C2-FB3F86893D8F}" dt="2023-06-02T11:56:01.410" v="31"/>
          <ac:spMkLst>
            <pc:docMk/>
            <pc:sldMk cId="2031009587" sldId="392"/>
            <ac:spMk id="45" creationId="{220849D2-C953-A93D-04A1-042C69800DAC}"/>
          </ac:spMkLst>
        </pc:spChg>
        <pc:picChg chg="add del mod">
          <ac:chgData name="Calogera McCormick" userId="e0a4c6cb4146cbe1" providerId="LiveId" clId="{713AE7ED-0655-4057-A6C2-FB3F86893D8F}" dt="2023-06-02T11:55:00.007" v="29" actId="931"/>
          <ac:picMkLst>
            <pc:docMk/>
            <pc:sldMk cId="2031009587" sldId="392"/>
            <ac:picMk id="37" creationId="{47ED7D47-5699-76F6-5C4B-D7C6DD41EA0E}"/>
          </ac:picMkLst>
        </pc:picChg>
        <pc:picChg chg="add del mod">
          <ac:chgData name="Calogera McCormick" userId="e0a4c6cb4146cbe1" providerId="LiveId" clId="{713AE7ED-0655-4057-A6C2-FB3F86893D8F}" dt="2023-06-02T11:54:59.463" v="27" actId="931"/>
          <ac:picMkLst>
            <pc:docMk/>
            <pc:sldMk cId="2031009587" sldId="392"/>
            <ac:picMk id="39" creationId="{E2FC7550-326C-3244-B40C-F32DBDBC10B1}"/>
          </ac:picMkLst>
        </pc:picChg>
        <pc:picChg chg="add del mod">
          <ac:chgData name="Calogera McCormick" userId="e0a4c6cb4146cbe1" providerId="LiveId" clId="{713AE7ED-0655-4057-A6C2-FB3F86893D8F}" dt="2023-06-02T11:54:59.251" v="26" actId="931"/>
          <ac:picMkLst>
            <pc:docMk/>
            <pc:sldMk cId="2031009587" sldId="392"/>
            <ac:picMk id="41" creationId="{5D78E1D4-8098-1E68-D6E7-E2B1492B9EB3}"/>
          </ac:picMkLst>
        </pc:picChg>
        <pc:picChg chg="add del mod">
          <ac:chgData name="Calogera McCormick" userId="e0a4c6cb4146cbe1" providerId="LiveId" clId="{713AE7ED-0655-4057-A6C2-FB3F86893D8F}" dt="2023-06-02T11:54:58.740" v="24" actId="931"/>
          <ac:picMkLst>
            <pc:docMk/>
            <pc:sldMk cId="2031009587" sldId="392"/>
            <ac:picMk id="43" creationId="{6C7E8490-12DA-68B3-F0AE-B57A9B7AC7DA}"/>
          </ac:picMkLst>
        </pc:picChg>
        <pc:picChg chg="add mod">
          <ac:chgData name="Calogera McCormick" userId="e0a4c6cb4146cbe1" providerId="LiveId" clId="{713AE7ED-0655-4057-A6C2-FB3F86893D8F}" dt="2023-06-02T11:57:28.597" v="61" actId="14100"/>
          <ac:picMkLst>
            <pc:docMk/>
            <pc:sldMk cId="2031009587" sldId="392"/>
            <ac:picMk id="47" creationId="{642BEA0E-08AD-24B1-FD52-BB8F65C1160B}"/>
          </ac:picMkLst>
        </pc:picChg>
        <pc:picChg chg="add mod">
          <ac:chgData name="Calogera McCormick" userId="e0a4c6cb4146cbe1" providerId="LiveId" clId="{713AE7ED-0655-4057-A6C2-FB3F86893D8F}" dt="2023-06-02T11:57:41.024" v="64" actId="14100"/>
          <ac:picMkLst>
            <pc:docMk/>
            <pc:sldMk cId="2031009587" sldId="392"/>
            <ac:picMk id="49" creationId="{DF4CFC87-B7D6-98F7-581F-7E7A227E9A17}"/>
          </ac:picMkLst>
        </pc:picChg>
        <pc:picChg chg="add mod">
          <ac:chgData name="Calogera McCormick" userId="e0a4c6cb4146cbe1" providerId="LiveId" clId="{713AE7ED-0655-4057-A6C2-FB3F86893D8F}" dt="2023-06-02T11:57:55.605" v="67" actId="1076"/>
          <ac:picMkLst>
            <pc:docMk/>
            <pc:sldMk cId="2031009587" sldId="392"/>
            <ac:picMk id="51" creationId="{A5BDE646-0A93-957E-FB19-B83A4569555F}"/>
          </ac:picMkLst>
        </pc:picChg>
        <pc:picChg chg="add mod">
          <ac:chgData name="Calogera McCormick" userId="e0a4c6cb4146cbe1" providerId="LiveId" clId="{713AE7ED-0655-4057-A6C2-FB3F86893D8F}" dt="2023-06-02T11:57:36.982" v="63" actId="1076"/>
          <ac:picMkLst>
            <pc:docMk/>
            <pc:sldMk cId="2031009587" sldId="392"/>
            <ac:picMk id="53" creationId="{AA1B5F70-541E-562E-579A-DDD72A43C170}"/>
          </ac:picMkLst>
        </pc:picChg>
        <pc:picChg chg="add mod">
          <ac:chgData name="Calogera McCormick" userId="e0a4c6cb4146cbe1" providerId="LiveId" clId="{713AE7ED-0655-4057-A6C2-FB3F86893D8F}" dt="2023-06-02T11:58:03.552" v="68" actId="1076"/>
          <ac:picMkLst>
            <pc:docMk/>
            <pc:sldMk cId="2031009587" sldId="392"/>
            <ac:picMk id="55" creationId="{1F4C0796-FD55-956D-D580-98342A98AC9F}"/>
          </ac:picMkLst>
        </pc:picChg>
        <pc:picChg chg="add mod">
          <ac:chgData name="Calogera McCormick" userId="e0a4c6cb4146cbe1" providerId="LiveId" clId="{713AE7ED-0655-4057-A6C2-FB3F86893D8F}" dt="2023-06-02T11:57:50.803" v="66" actId="1076"/>
          <ac:picMkLst>
            <pc:docMk/>
            <pc:sldMk cId="2031009587" sldId="392"/>
            <ac:picMk id="57" creationId="{76628F55-A782-DC2F-7688-1367817A2E1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44718"/>
            <a:ext cx="3565524" cy="3007529"/>
          </a:xfrm>
        </p:spPr>
        <p:txBody>
          <a:bodyPr anchor="b" anchorCtr="0">
            <a:normAutofit fontScale="90000"/>
          </a:bodyPr>
          <a:lstStyle/>
          <a:p>
            <a:pPr algn="ctr"/>
            <a:br>
              <a:rPr lang="en-US" dirty="0"/>
            </a:br>
            <a:r>
              <a:rPr lang="en-US" dirty="0"/>
              <a:t>Data Science Salary Trends for US Workers – 1Q2023</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4436"/>
            <a:ext cx="3565524" cy="1731963"/>
          </a:xfrm>
        </p:spPr>
        <p:txBody>
          <a:bodyPr>
            <a:normAutofit/>
          </a:bodyPr>
          <a:lstStyle/>
          <a:p>
            <a:pPr algn="ctr"/>
            <a:r>
              <a:rPr lang="en-US" dirty="0"/>
              <a:t>Rutgers Data Visualization Bootcamp – Group 3</a:t>
            </a:r>
          </a:p>
          <a:p>
            <a:pPr algn="ctr"/>
            <a:r>
              <a:rPr lang="en-US" dirty="0"/>
              <a:t>June 2023</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142054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52156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58012038-9DFA-59CA-548C-C9BE8AA827AC}"/>
              </a:ext>
            </a:extLst>
          </p:cNvPr>
          <p:cNvSpPr>
            <a:spLocks noGrp="1"/>
          </p:cNvSpPr>
          <p:nvPr>
            <p:ph type="title"/>
          </p:nvPr>
        </p:nvSpPr>
        <p:spPr>
          <a:xfrm>
            <a:off x="550862" y="549275"/>
            <a:ext cx="11091600" cy="1113496"/>
          </a:xfrm>
        </p:spPr>
        <p:txBody>
          <a:bodyPr/>
          <a:lstStyle/>
          <a:p>
            <a:r>
              <a:rPr lang="en-US" dirty="0"/>
              <a:t>Tools and Software Used – </a:t>
            </a:r>
            <a:br>
              <a:rPr lang="en-US" dirty="0"/>
            </a:br>
            <a:r>
              <a:rPr lang="en-US" sz="3200" dirty="0"/>
              <a:t>group by data cleaning, analysis, visualization and modeling</a:t>
            </a:r>
            <a:endParaRPr lang="en-US" dirty="0"/>
          </a:p>
        </p:txBody>
      </p:sp>
      <p:pic>
        <p:nvPicPr>
          <p:cNvPr id="47" name="Content Placeholder 46" descr="A close-up of a logo&#10;&#10;Description automatically generated with low confidence">
            <a:extLst>
              <a:ext uri="{FF2B5EF4-FFF2-40B4-BE49-F238E27FC236}">
                <a16:creationId xmlns:a16="http://schemas.microsoft.com/office/drawing/2014/main" id="{642BEA0E-08AD-24B1-FD52-BB8F65C1160B}"/>
              </a:ext>
            </a:extLst>
          </p:cNvPr>
          <p:cNvPicPr>
            <a:picLocks noGrp="1" noChangeAspect="1"/>
          </p:cNvPicPr>
          <p:nvPr>
            <p:ph idx="1"/>
          </p:nvPr>
        </p:nvPicPr>
        <p:blipFill>
          <a:blip r:embed="rId2"/>
          <a:stretch>
            <a:fillRect/>
          </a:stretch>
        </p:blipFill>
        <p:spPr>
          <a:xfrm>
            <a:off x="4213981" y="2014184"/>
            <a:ext cx="2385182" cy="1284328"/>
          </a:xfrm>
        </p:spPr>
      </p:pic>
      <p:sp>
        <p:nvSpPr>
          <p:cNvPr id="7" name="Date Placeholder 6">
            <a:extLst>
              <a:ext uri="{FF2B5EF4-FFF2-40B4-BE49-F238E27FC236}">
                <a16:creationId xmlns:a16="http://schemas.microsoft.com/office/drawing/2014/main" id="{03111517-C1CE-91AE-05D3-7B39096963F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D546115-FD46-7B02-1211-AA5C00FF1C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30383EAC-B88A-D707-05AA-63EE802D8FBE}"/>
              </a:ext>
            </a:extLst>
          </p:cNvPr>
          <p:cNvSpPr>
            <a:spLocks noGrp="1"/>
          </p:cNvSpPr>
          <p:nvPr>
            <p:ph type="sldNum" sz="quarter" idx="12"/>
          </p:nvPr>
        </p:nvSpPr>
        <p:spPr/>
        <p:txBody>
          <a:bodyPr/>
          <a:lstStyle/>
          <a:p>
            <a:fld id="{DBA1B0FB-D917-4C8C-928F-313BD683BF39}" type="slidenum">
              <a:rPr lang="en-US" smtClean="0"/>
              <a:t>2</a:t>
            </a:fld>
            <a:endParaRPr lang="en-US"/>
          </a:p>
        </p:txBody>
      </p:sp>
      <p:pic>
        <p:nvPicPr>
          <p:cNvPr id="49" name="Picture 48" descr="A close-up of a logo&#10;&#10;Description automatically generated with low confidence">
            <a:extLst>
              <a:ext uri="{FF2B5EF4-FFF2-40B4-BE49-F238E27FC236}">
                <a16:creationId xmlns:a16="http://schemas.microsoft.com/office/drawing/2014/main" id="{DF4CFC87-B7D6-98F7-581F-7E7A227E9A17}"/>
              </a:ext>
            </a:extLst>
          </p:cNvPr>
          <p:cNvPicPr>
            <a:picLocks noChangeAspect="1"/>
          </p:cNvPicPr>
          <p:nvPr/>
        </p:nvPicPr>
        <p:blipFill>
          <a:blip r:embed="rId3"/>
          <a:stretch>
            <a:fillRect/>
          </a:stretch>
        </p:blipFill>
        <p:spPr>
          <a:xfrm>
            <a:off x="550862" y="1928776"/>
            <a:ext cx="2755144" cy="930606"/>
          </a:xfrm>
          <a:prstGeom prst="rect">
            <a:avLst/>
          </a:prstGeom>
        </p:spPr>
      </p:pic>
      <p:pic>
        <p:nvPicPr>
          <p:cNvPr id="51" name="Picture 50" descr="A picture containing text, clipart, graphic design, graphics&#10;&#10;Description automatically generated">
            <a:extLst>
              <a:ext uri="{FF2B5EF4-FFF2-40B4-BE49-F238E27FC236}">
                <a16:creationId xmlns:a16="http://schemas.microsoft.com/office/drawing/2014/main" id="{A5BDE646-0A93-957E-FB19-B83A4569555F}"/>
              </a:ext>
            </a:extLst>
          </p:cNvPr>
          <p:cNvPicPr>
            <a:picLocks noChangeAspect="1"/>
          </p:cNvPicPr>
          <p:nvPr/>
        </p:nvPicPr>
        <p:blipFill>
          <a:blip r:embed="rId4"/>
          <a:stretch>
            <a:fillRect/>
          </a:stretch>
        </p:blipFill>
        <p:spPr>
          <a:xfrm>
            <a:off x="4482749" y="5018608"/>
            <a:ext cx="1847643" cy="1154777"/>
          </a:xfrm>
          <a:prstGeom prst="rect">
            <a:avLst/>
          </a:prstGeom>
        </p:spPr>
      </p:pic>
      <p:pic>
        <p:nvPicPr>
          <p:cNvPr id="53" name="Graphic 52">
            <a:extLst>
              <a:ext uri="{FF2B5EF4-FFF2-40B4-BE49-F238E27FC236}">
                <a16:creationId xmlns:a16="http://schemas.microsoft.com/office/drawing/2014/main" id="{AA1B5F70-541E-562E-579A-DDD72A43C1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862" y="3257711"/>
            <a:ext cx="2755144" cy="1113496"/>
          </a:xfrm>
          <a:prstGeom prst="rect">
            <a:avLst/>
          </a:prstGeom>
        </p:spPr>
      </p:pic>
      <p:pic>
        <p:nvPicPr>
          <p:cNvPr id="55" name="Picture 54" descr="A picture containing text, font, symbol, graphics&#10;&#10;Description automatically generated">
            <a:extLst>
              <a:ext uri="{FF2B5EF4-FFF2-40B4-BE49-F238E27FC236}">
                <a16:creationId xmlns:a16="http://schemas.microsoft.com/office/drawing/2014/main" id="{1F4C0796-FD55-956D-D580-98342A98AC9F}"/>
              </a:ext>
            </a:extLst>
          </p:cNvPr>
          <p:cNvPicPr>
            <a:picLocks noChangeAspect="1"/>
          </p:cNvPicPr>
          <p:nvPr/>
        </p:nvPicPr>
        <p:blipFill>
          <a:blip r:embed="rId7"/>
          <a:stretch>
            <a:fillRect/>
          </a:stretch>
        </p:blipFill>
        <p:spPr>
          <a:xfrm>
            <a:off x="7383462" y="1928776"/>
            <a:ext cx="4257675" cy="885825"/>
          </a:xfrm>
          <a:prstGeom prst="rect">
            <a:avLst/>
          </a:prstGeom>
        </p:spPr>
      </p:pic>
      <p:pic>
        <p:nvPicPr>
          <p:cNvPr id="57" name="Picture 56" descr="A yellow and white logo&#10;&#10;Description automatically generated with medium confidence">
            <a:extLst>
              <a:ext uri="{FF2B5EF4-FFF2-40B4-BE49-F238E27FC236}">
                <a16:creationId xmlns:a16="http://schemas.microsoft.com/office/drawing/2014/main" id="{76628F55-A782-DC2F-7688-1367817A2E1F}"/>
              </a:ext>
            </a:extLst>
          </p:cNvPr>
          <p:cNvPicPr>
            <a:picLocks noChangeAspect="1"/>
          </p:cNvPicPr>
          <p:nvPr/>
        </p:nvPicPr>
        <p:blipFill>
          <a:blip r:embed="rId8"/>
          <a:stretch>
            <a:fillRect/>
          </a:stretch>
        </p:blipFill>
        <p:spPr>
          <a:xfrm>
            <a:off x="4954134" y="3703706"/>
            <a:ext cx="904875" cy="981075"/>
          </a:xfrm>
          <a:prstGeom prst="rect">
            <a:avLst/>
          </a:prstGeom>
        </p:spPr>
      </p:pic>
    </p:spTree>
    <p:extLst>
      <p:ext uri="{BB962C8B-B14F-4D97-AF65-F5344CB8AC3E}">
        <p14:creationId xmlns:p14="http://schemas.microsoft.com/office/powerpoint/2010/main" val="203100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49694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{986C9005-550C-4E9B-B374-F722ADDEA089}tf33713516_win32</Template>
  <TotalTime>9</TotalTime>
  <Words>737</Words>
  <Application>Microsoft Office PowerPoint</Application>
  <PresentationFormat>Widescreen</PresentationFormat>
  <Paragraphs>142</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Walbaum Display</vt:lpstr>
      <vt:lpstr>3DFloatVTI</vt:lpstr>
      <vt:lpstr> Data Science Salary Trends for US Workers – 1Q2023</vt:lpstr>
      <vt:lpstr>Tools and Software Used –  group by data cleaning, analysis, visualization and modeling</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Calogera McCormick</dc:creator>
  <cp:lastModifiedBy>Calogera McCormick</cp:lastModifiedBy>
  <cp:revision>1</cp:revision>
  <dcterms:created xsi:type="dcterms:W3CDTF">2023-06-02T11:36:46Z</dcterms:created>
  <dcterms:modified xsi:type="dcterms:W3CDTF">2023-06-02T12:01:18Z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