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3725" autoAdjust="0"/>
  </p:normalViewPr>
  <p:slideViewPr>
    <p:cSldViewPr snapToGrid="0">
      <p:cViewPr varScale="1">
        <p:scale>
          <a:sx n="81" d="100"/>
          <a:sy n="81" d="100"/>
        </p:scale>
        <p:origin x="694" y="3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6/2/2023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Presentation Title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Presenter Name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{986C9005-550C-4E9B-B374-F722ADDEA089}tf33713516_win32</Template>
  <TotalTime>1</TotalTime>
  <Words>696</Words>
  <Application>Microsoft Office PowerPoint</Application>
  <PresentationFormat>Widescreen</PresentationFormat>
  <Paragraphs>137</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Presentation Title</vt:lpstr>
      <vt:lpstr>Agenda</vt:lpstr>
      <vt:lpstr>Introduction</vt:lpstr>
      <vt:lpstr>Topic one</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Calogera McCormick</dc:creator>
  <cp:lastModifiedBy>Calogera McCormick</cp:lastModifiedBy>
  <cp:revision>1</cp:revision>
  <dcterms:created xsi:type="dcterms:W3CDTF">2023-06-02T11:36:46Z</dcterms:created>
  <dcterms:modified xsi:type="dcterms:W3CDTF">2023-06-02T11:37:55Z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