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17" r:id="rId8"/>
    <p:sldId id="392" r:id="rId9"/>
    <p:sldId id="268" r:id="rId10"/>
    <p:sldId id="272" r:id="rId11"/>
    <p:sldId id="394" r:id="rId12"/>
    <p:sldId id="400" r:id="rId13"/>
    <p:sldId id="402" r:id="rId14"/>
    <p:sldId id="401" r:id="rId15"/>
    <p:sldId id="270" r:id="rId16"/>
    <p:sldId id="395" r:id="rId17"/>
    <p:sldId id="281" r:id="rId18"/>
    <p:sldId id="396" r:id="rId19"/>
    <p:sldId id="397" r:id="rId20"/>
    <p:sldId id="398" r:id="rId21"/>
    <p:sldId id="399" r:id="rId22"/>
    <p:sldId id="321" r:id="rId23"/>
    <p:sldId id="393" r:id="rId24"/>
    <p:sldId id="279"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E7ED-0655-4057-A6C2-FB3F86893D8F}" v="503" dt="2023-06-10T22:47:34.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725" autoAdjust="0"/>
  </p:normalViewPr>
  <p:slideViewPr>
    <p:cSldViewPr snapToGrid="0">
      <p:cViewPr>
        <p:scale>
          <a:sx n="90" d="100"/>
          <a:sy n="90" d="100"/>
        </p:scale>
        <p:origin x="343" y="-21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gera McCormick" userId="e0a4c6cb4146cbe1" providerId="LiveId" clId="{713AE7ED-0655-4057-A6C2-FB3F86893D8F}"/>
    <pc:docChg chg="undo custSel addSld delSld modSld sldOrd">
      <pc:chgData name="Calogera McCormick" userId="e0a4c6cb4146cbe1" providerId="LiveId" clId="{713AE7ED-0655-4057-A6C2-FB3F86893D8F}" dt="2023-06-10T23:01:36.366" v="2762" actId="6549"/>
      <pc:docMkLst>
        <pc:docMk/>
      </pc:docMkLst>
      <pc:sldChg chg="addSp modSp mod">
        <pc:chgData name="Calogera McCormick" userId="e0a4c6cb4146cbe1" providerId="LiveId" clId="{713AE7ED-0655-4057-A6C2-FB3F86893D8F}" dt="2023-06-08T15:45:53.982" v="1622" actId="1076"/>
        <pc:sldMkLst>
          <pc:docMk/>
          <pc:sldMk cId="752814286" sldId="257"/>
        </pc:sldMkLst>
        <pc:spChg chg="mod">
          <ac:chgData name="Calogera McCormick" userId="e0a4c6cb4146cbe1" providerId="LiveId" clId="{713AE7ED-0655-4057-A6C2-FB3F86893D8F}" dt="2023-06-02T12:00:13.697" v="226" actId="122"/>
          <ac:spMkLst>
            <pc:docMk/>
            <pc:sldMk cId="752814286" sldId="257"/>
            <ac:spMk id="2" creationId="{286E938C-9D94-4B05-979A-D39FFC457291}"/>
          </ac:spMkLst>
        </pc:spChg>
        <pc:spChg chg="mod">
          <ac:chgData name="Calogera McCormick" userId="e0a4c6cb4146cbe1" providerId="LiveId" clId="{713AE7ED-0655-4057-A6C2-FB3F86893D8F}" dt="2023-06-02T12:00:06.856" v="224" actId="122"/>
          <ac:spMkLst>
            <pc:docMk/>
            <pc:sldMk cId="752814286" sldId="257"/>
            <ac:spMk id="3" creationId="{D9A11267-FC52-4990-8D98-010AFABA5544}"/>
          </ac:spMkLst>
        </pc:spChg>
        <pc:spChg chg="add mod">
          <ac:chgData name="Calogera McCormick" userId="e0a4c6cb4146cbe1" providerId="LiveId" clId="{713AE7ED-0655-4057-A6C2-FB3F86893D8F}" dt="2023-06-08T15:45:53.982" v="1622" actId="1076"/>
          <ac:spMkLst>
            <pc:docMk/>
            <pc:sldMk cId="752814286" sldId="257"/>
            <ac:spMk id="4" creationId="{222F01C4-485F-1A47-DCC9-18BC89F77C52}"/>
          </ac:spMkLst>
        </pc:spChg>
      </pc:sldChg>
      <pc:sldChg chg="addSp delSp modSp mod ord">
        <pc:chgData name="Calogera McCormick" userId="e0a4c6cb4146cbe1" providerId="LiveId" clId="{713AE7ED-0655-4057-A6C2-FB3F86893D8F}" dt="2023-06-08T15:48:38.529" v="1632" actId="1076"/>
        <pc:sldMkLst>
          <pc:docMk/>
          <pc:sldMk cId="2979876663" sldId="268"/>
        </pc:sldMkLst>
        <pc:spChg chg="mod">
          <ac:chgData name="Calogera McCormick" userId="e0a4c6cb4146cbe1" providerId="LiveId" clId="{713AE7ED-0655-4057-A6C2-FB3F86893D8F}" dt="2023-06-08T15:48:33.896" v="1631" actId="1076"/>
          <ac:spMkLst>
            <pc:docMk/>
            <pc:sldMk cId="2979876663" sldId="268"/>
            <ac:spMk id="3" creationId="{B1C6A53C-7538-4FF9-BC09-EFC116FE7054}"/>
          </ac:spMkLst>
        </pc:spChg>
        <pc:spChg chg="add mod">
          <ac:chgData name="Calogera McCormick" userId="e0a4c6cb4146cbe1" providerId="LiveId" clId="{713AE7ED-0655-4057-A6C2-FB3F86893D8F}" dt="2023-06-08T15:48:38.529" v="1632" actId="1076"/>
          <ac:spMkLst>
            <pc:docMk/>
            <pc:sldMk cId="2979876663" sldId="268"/>
            <ac:spMk id="4" creationId="{244D4E1C-D834-06CB-134A-C6380F643527}"/>
          </ac:spMkLst>
        </pc:spChg>
        <pc:spChg chg="add mod">
          <ac:chgData name="Calogera McCormick" userId="e0a4c6cb4146cbe1" providerId="LiveId" clId="{713AE7ED-0655-4057-A6C2-FB3F86893D8F}" dt="2023-06-08T15:48:38.529" v="1632" actId="1076"/>
          <ac:spMkLst>
            <pc:docMk/>
            <pc:sldMk cId="2979876663" sldId="268"/>
            <ac:spMk id="5" creationId="{3F846613-3E3D-EE25-81FF-16C495EFBBE7}"/>
          </ac:spMkLst>
        </pc:spChg>
        <pc:spChg chg="add del">
          <ac:chgData name="Calogera McCormick" userId="e0a4c6cb4146cbe1" providerId="LiveId" clId="{713AE7ED-0655-4057-A6C2-FB3F86893D8F}" dt="2023-06-08T00:18:18.066" v="911" actId="478"/>
          <ac:spMkLst>
            <pc:docMk/>
            <pc:sldMk cId="2979876663" sldId="268"/>
            <ac:spMk id="6" creationId="{ED2A30C0-1BC4-4764-9C0F-5D811CAB8312}"/>
          </ac:spMkLst>
        </pc:spChg>
        <pc:spChg chg="add del mod">
          <ac:chgData name="Calogera McCormick" userId="e0a4c6cb4146cbe1" providerId="LiveId" clId="{713AE7ED-0655-4057-A6C2-FB3F86893D8F}" dt="2023-06-08T00:18:21.694" v="912" actId="478"/>
          <ac:spMkLst>
            <pc:docMk/>
            <pc:sldMk cId="2979876663" sldId="268"/>
            <ac:spMk id="11" creationId="{790067E4-72E2-D9A5-4CE8-F4448AAE370A}"/>
          </ac:spMkLst>
        </pc:spChg>
        <pc:spChg chg="add del mod">
          <ac:chgData name="Calogera McCormick" userId="e0a4c6cb4146cbe1" providerId="LiveId" clId="{713AE7ED-0655-4057-A6C2-FB3F86893D8F}" dt="2023-06-08T00:21:10.714" v="985" actId="478"/>
          <ac:spMkLst>
            <pc:docMk/>
            <pc:sldMk cId="2979876663" sldId="268"/>
            <ac:spMk id="12" creationId="{4264F632-16DA-0EFE-E28F-4C5816E3D965}"/>
          </ac:spMkLst>
        </pc:spChg>
        <pc:spChg chg="add del mod">
          <ac:chgData name="Calogera McCormick" userId="e0a4c6cb4146cbe1" providerId="LiveId" clId="{713AE7ED-0655-4057-A6C2-FB3F86893D8F}" dt="2023-06-08T00:18:18.066" v="911" actId="478"/>
          <ac:spMkLst>
            <pc:docMk/>
            <pc:sldMk cId="2979876663" sldId="268"/>
            <ac:spMk id="14" creationId="{FB964C3E-DDC2-175D-0CAB-5584E06744A2}"/>
          </ac:spMkLst>
        </pc:spChg>
        <pc:spChg chg="mod">
          <ac:chgData name="Calogera McCormick" userId="e0a4c6cb4146cbe1" providerId="LiveId" clId="{713AE7ED-0655-4057-A6C2-FB3F86893D8F}" dt="2023-06-08T01:01:35.547" v="1576" actId="554"/>
          <ac:spMkLst>
            <pc:docMk/>
            <pc:sldMk cId="2979876663" sldId="268"/>
            <ac:spMk id="15" creationId="{84D39D81-9726-4BD7-BDC0-FA0B2AD0D219}"/>
          </ac:spMkLst>
        </pc:spChg>
        <pc:spChg chg="add del mod">
          <ac:chgData name="Calogera McCormick" userId="e0a4c6cb4146cbe1" providerId="LiveId" clId="{713AE7ED-0655-4057-A6C2-FB3F86893D8F}" dt="2023-06-08T00:25:51.934" v="999" actId="478"/>
          <ac:spMkLst>
            <pc:docMk/>
            <pc:sldMk cId="2979876663" sldId="268"/>
            <ac:spMk id="20" creationId="{38DB2ADE-C431-27C6-8573-A7B4EB3D23AA}"/>
          </ac:spMkLst>
        </pc:spChg>
        <pc:spChg chg="add del mod">
          <ac:chgData name="Calogera McCormick" userId="e0a4c6cb4146cbe1" providerId="LiveId" clId="{713AE7ED-0655-4057-A6C2-FB3F86893D8F}" dt="2023-06-08T00:46:34.151" v="1009" actId="931"/>
          <ac:spMkLst>
            <pc:docMk/>
            <pc:sldMk cId="2979876663" sldId="268"/>
            <ac:spMk id="22" creationId="{D4D55ED2-8BD2-E191-1106-17FDC1AFE0E9}"/>
          </ac:spMkLst>
        </pc:spChg>
        <pc:spChg chg="add del">
          <ac:chgData name="Calogera McCormick" userId="e0a4c6cb4146cbe1" providerId="LiveId" clId="{713AE7ED-0655-4057-A6C2-FB3F86893D8F}" dt="2023-06-08T00:45:59.928" v="1006" actId="478"/>
          <ac:spMkLst>
            <pc:docMk/>
            <pc:sldMk cId="2979876663" sldId="268"/>
            <ac:spMk id="23" creationId="{B266DA3F-D41E-96EC-7B5E-4660011A7B0A}"/>
          </ac:spMkLst>
        </pc:spChg>
        <pc:spChg chg="add del">
          <ac:chgData name="Calogera McCormick" userId="e0a4c6cb4146cbe1" providerId="LiveId" clId="{713AE7ED-0655-4057-A6C2-FB3F86893D8F}" dt="2023-06-08T00:46:09.949" v="1008" actId="478"/>
          <ac:spMkLst>
            <pc:docMk/>
            <pc:sldMk cId="2979876663" sldId="268"/>
            <ac:spMk id="24" creationId="{E1F77352-712D-D31B-33A1-E9DE1CB01273}"/>
          </ac:spMkLst>
        </pc:spChg>
        <pc:spChg chg="add mod">
          <ac:chgData name="Calogera McCormick" userId="e0a4c6cb4146cbe1" providerId="LiveId" clId="{713AE7ED-0655-4057-A6C2-FB3F86893D8F}" dt="2023-06-08T00:52:21.383" v="1449"/>
          <ac:spMkLst>
            <pc:docMk/>
            <pc:sldMk cId="2979876663" sldId="268"/>
            <ac:spMk id="28" creationId="{A93E6B3B-B3D8-27DA-2310-5CF3D49FFD70}"/>
          </ac:spMkLst>
        </pc:spChg>
        <pc:spChg chg="mod">
          <ac:chgData name="Calogera McCormick" userId="e0a4c6cb4146cbe1" providerId="LiveId" clId="{713AE7ED-0655-4057-A6C2-FB3F86893D8F}" dt="2023-06-08T00:15:26" v="838" actId="1076"/>
          <ac:spMkLst>
            <pc:docMk/>
            <pc:sldMk cId="2979876663" sldId="268"/>
            <ac:spMk id="41" creationId="{91181F6D-A54F-4289-8C36-80ECE3B2C8E2}"/>
          </ac:spMkLst>
        </pc:spChg>
        <pc:spChg chg="mod">
          <ac:chgData name="Calogera McCormick" userId="e0a4c6cb4146cbe1" providerId="LiveId" clId="{713AE7ED-0655-4057-A6C2-FB3F86893D8F}" dt="2023-06-08T01:01:35.547" v="1576" actId="554"/>
          <ac:spMkLst>
            <pc:docMk/>
            <pc:sldMk cId="2979876663" sldId="268"/>
            <ac:spMk id="42" creationId="{CCDF84CD-BC27-4182-9FBA-9D4FEED95410}"/>
          </ac:spMkLst>
        </pc:spChg>
        <pc:spChg chg="mod">
          <ac:chgData name="Calogera McCormick" userId="e0a4c6cb4146cbe1" providerId="LiveId" clId="{713AE7ED-0655-4057-A6C2-FB3F86893D8F}" dt="2023-06-08T00:17:36.608" v="860"/>
          <ac:spMkLst>
            <pc:docMk/>
            <pc:sldMk cId="2979876663" sldId="268"/>
            <ac:spMk id="43" creationId="{E4387CED-5FBE-4AFF-B64D-975B5574F16F}"/>
          </ac:spMkLst>
        </pc:spChg>
        <pc:spChg chg="mod">
          <ac:chgData name="Calogera McCormick" userId="e0a4c6cb4146cbe1" providerId="LiveId" clId="{713AE7ED-0655-4057-A6C2-FB3F86893D8F}" dt="2023-06-08T01:01:35.547" v="1576" actId="554"/>
          <ac:spMkLst>
            <pc:docMk/>
            <pc:sldMk cId="2979876663" sldId="268"/>
            <ac:spMk id="44" creationId="{10E83414-3440-46C7-8C07-7D073B69C422}"/>
          </ac:spMkLst>
        </pc:spChg>
        <pc:spChg chg="mod">
          <ac:chgData name="Calogera McCormick" userId="e0a4c6cb4146cbe1" providerId="LiveId" clId="{713AE7ED-0655-4057-A6C2-FB3F86893D8F}" dt="2023-06-08T00:17:45.280" v="880" actId="20577"/>
          <ac:spMkLst>
            <pc:docMk/>
            <pc:sldMk cId="2979876663" sldId="268"/>
            <ac:spMk id="45" creationId="{FE5CD03B-066A-46AF-8FB8-E8A78074ABEF}"/>
          </ac:spMkLst>
        </pc:spChg>
        <pc:spChg chg="mod">
          <ac:chgData name="Calogera McCormick" userId="e0a4c6cb4146cbe1" providerId="LiveId" clId="{713AE7ED-0655-4057-A6C2-FB3F86893D8F}" dt="2023-06-08T15:48:33.896" v="1631" actId="1076"/>
          <ac:spMkLst>
            <pc:docMk/>
            <pc:sldMk cId="2979876663" sldId="268"/>
            <ac:spMk id="47" creationId="{F4640D91-CB97-4FCC-8FEF-F4B22B844DC4}"/>
          </ac:spMkLst>
        </pc:spChg>
        <pc:picChg chg="add del mod">
          <ac:chgData name="Calogera McCormick" userId="e0a4c6cb4146cbe1" providerId="LiveId" clId="{713AE7ED-0655-4057-A6C2-FB3F86893D8F}" dt="2023-06-08T00:23:12.399" v="994" actId="478"/>
          <ac:picMkLst>
            <pc:docMk/>
            <pc:sldMk cId="2979876663" sldId="268"/>
            <ac:picMk id="2" creationId="{117BC66A-FA9F-EBB6-B8C3-4F9537EA2161}"/>
          </ac:picMkLst>
        </pc:picChg>
        <pc:picChg chg="add del mod">
          <ac:chgData name="Calogera McCormick" userId="e0a4c6cb4146cbe1" providerId="LiveId" clId="{713AE7ED-0655-4057-A6C2-FB3F86893D8F}" dt="2023-06-08T00:45:51.265" v="1003" actId="478"/>
          <ac:picMkLst>
            <pc:docMk/>
            <pc:sldMk cId="2979876663" sldId="268"/>
            <ac:picMk id="16" creationId="{F662657F-ED5B-923B-E7F3-6398EA2A7FD3}"/>
          </ac:picMkLst>
        </pc:picChg>
        <pc:picChg chg="del mod">
          <ac:chgData name="Calogera McCormick" userId="e0a4c6cb4146cbe1" providerId="LiveId" clId="{713AE7ED-0655-4057-A6C2-FB3F86893D8F}" dt="2023-06-08T00:45:55.366" v="1004" actId="478"/>
          <ac:picMkLst>
            <pc:docMk/>
            <pc:sldMk cId="2979876663" sldId="268"/>
            <ac:picMk id="17" creationId="{05ED5B1E-974F-476C-A3C9-572D3602E95E}"/>
          </ac:picMkLst>
        </pc:picChg>
        <pc:picChg chg="add mod">
          <ac:chgData name="Calogera McCormick" userId="e0a4c6cb4146cbe1" providerId="LiveId" clId="{713AE7ED-0655-4057-A6C2-FB3F86893D8F}" dt="2023-06-08T15:48:38.529" v="1632" actId="1076"/>
          <ac:picMkLst>
            <pc:docMk/>
            <pc:sldMk cId="2979876663" sldId="268"/>
            <ac:picMk id="18" creationId="{18B17E19-EF67-B8A0-479E-DA30B0D65895}"/>
          </ac:picMkLst>
        </pc:picChg>
        <pc:picChg chg="add mod">
          <ac:chgData name="Calogera McCormick" userId="e0a4c6cb4146cbe1" providerId="LiveId" clId="{713AE7ED-0655-4057-A6C2-FB3F86893D8F}" dt="2023-06-08T15:47:56.677" v="1628" actId="14100"/>
          <ac:picMkLst>
            <pc:docMk/>
            <pc:sldMk cId="2979876663" sldId="268"/>
            <ac:picMk id="26" creationId="{93FE2146-993E-51AF-3141-80787CFF07AC}"/>
          </ac:picMkLst>
        </pc:picChg>
        <pc:picChg chg="add del">
          <ac:chgData name="Calogera McCormick" userId="e0a4c6cb4146cbe1" providerId="LiveId" clId="{713AE7ED-0655-4057-A6C2-FB3F86893D8F}" dt="2023-06-08T00:47:14.789" v="1014" actId="478"/>
          <ac:picMkLst>
            <pc:docMk/>
            <pc:sldMk cId="2979876663" sldId="268"/>
            <ac:picMk id="27" creationId="{0D158E11-E2B3-EAC5-BC8D-92C836D3D86F}"/>
          </ac:picMkLst>
        </pc:picChg>
        <pc:picChg chg="mod">
          <ac:chgData name="Calogera McCormick" userId="e0a4c6cb4146cbe1" providerId="LiveId" clId="{713AE7ED-0655-4057-A6C2-FB3F86893D8F}" dt="2023-06-08T00:14:47.148" v="817" actId="552"/>
          <ac:picMkLst>
            <pc:docMk/>
            <pc:sldMk cId="2979876663" sldId="268"/>
            <ac:picMk id="36" creationId="{F3CCCCDF-EA66-4F5E-98F3-A05239CBBAC4}"/>
          </ac:picMkLst>
        </pc:picChg>
        <pc:picChg chg="del mod">
          <ac:chgData name="Calogera McCormick" userId="e0a4c6cb4146cbe1" providerId="LiveId" clId="{713AE7ED-0655-4057-A6C2-FB3F86893D8F}" dt="2023-06-08T00:25:39.420" v="998" actId="478"/>
          <ac:picMkLst>
            <pc:docMk/>
            <pc:sldMk cId="2979876663" sldId="268"/>
            <ac:picMk id="38" creationId="{8A6BB597-41F4-432E-8432-8F39511B2941}"/>
          </ac:picMkLst>
        </pc:picChg>
        <pc:picChg chg="mod">
          <ac:chgData name="Calogera McCormick" userId="e0a4c6cb4146cbe1" providerId="LiveId" clId="{713AE7ED-0655-4057-A6C2-FB3F86893D8F}" dt="2023-06-08T15:48:33.896" v="1631" actId="1076"/>
          <ac:picMkLst>
            <pc:docMk/>
            <pc:sldMk cId="2979876663" sldId="268"/>
            <ac:picMk id="40" creationId="{76B2FC80-9F3B-46D8-94D9-882D90A858F6}"/>
          </ac:picMkLst>
        </pc:picChg>
        <pc:picChg chg="add mod">
          <ac:chgData name="Calogera McCormick" userId="e0a4c6cb4146cbe1" providerId="LiveId" clId="{713AE7ED-0655-4057-A6C2-FB3F86893D8F}" dt="2023-06-08T00:25:58.231" v="1000" actId="14100"/>
          <ac:picMkLst>
            <pc:docMk/>
            <pc:sldMk cId="2979876663" sldId="268"/>
            <ac:picMk id="1026" creationId="{CE431776-3F06-B255-B85B-C274F2AFF22C}"/>
          </ac:picMkLst>
        </pc:picChg>
      </pc:sldChg>
      <pc:sldChg chg="addSp delSp modSp mod">
        <pc:chgData name="Calogera McCormick" userId="e0a4c6cb4146cbe1" providerId="LiveId" clId="{713AE7ED-0655-4057-A6C2-FB3F86893D8F}" dt="2023-06-10T22:56:49.499" v="2322" actId="478"/>
        <pc:sldMkLst>
          <pc:docMk/>
          <pc:sldMk cId="2624630061" sldId="272"/>
        </pc:sldMkLst>
        <pc:spChg chg="add del mod">
          <ac:chgData name="Calogera McCormick" userId="e0a4c6cb4146cbe1" providerId="LiveId" clId="{713AE7ED-0655-4057-A6C2-FB3F86893D8F}" dt="2023-06-10T22:56:49.499" v="2322" actId="478"/>
          <ac:spMkLst>
            <pc:docMk/>
            <pc:sldMk cId="2624630061" sldId="272"/>
            <ac:spMk id="5" creationId="{9C4D63C3-2037-D163-2B36-745EDB87239C}"/>
          </ac:spMkLst>
        </pc:spChg>
        <pc:graphicFrameChg chg="mod">
          <ac:chgData name="Calogera McCormick" userId="e0a4c6cb4146cbe1" providerId="LiveId" clId="{713AE7ED-0655-4057-A6C2-FB3F86893D8F}" dt="2023-06-08T15:49:26.162" v="1633" actId="20577"/>
          <ac:graphicFrameMkLst>
            <pc:docMk/>
            <pc:sldMk cId="2624630061" sldId="272"/>
            <ac:graphicFrameMk id="4" creationId="{93897051-DA8D-4072-A594-51769F8D52F5}"/>
          </ac:graphicFrameMkLst>
        </pc:graphicFrameChg>
      </pc:sldChg>
      <pc:sldChg chg="del">
        <pc:chgData name="Calogera McCormick" userId="e0a4c6cb4146cbe1" providerId="LiveId" clId="{713AE7ED-0655-4057-A6C2-FB3F86893D8F}" dt="2023-06-08T15:47:02.954" v="1625" actId="2696"/>
        <pc:sldMkLst>
          <pc:docMk/>
          <pc:sldMk cId="3740286033" sldId="277"/>
        </pc:sldMkLst>
      </pc:sldChg>
      <pc:sldChg chg="del">
        <pc:chgData name="Calogera McCormick" userId="e0a4c6cb4146cbe1" providerId="LiveId" clId="{713AE7ED-0655-4057-A6C2-FB3F86893D8F}" dt="2023-06-08T15:47:02.954" v="1625" actId="2696"/>
        <pc:sldMkLst>
          <pc:docMk/>
          <pc:sldMk cId="2496947791" sldId="278"/>
        </pc:sldMkLst>
      </pc:sldChg>
      <pc:sldChg chg="modSp mod ord">
        <pc:chgData name="Calogera McCormick" userId="e0a4c6cb4146cbe1" providerId="LiveId" clId="{713AE7ED-0655-4057-A6C2-FB3F86893D8F}" dt="2023-06-10T22:56:34.461" v="2320"/>
        <pc:sldMkLst>
          <pc:docMk/>
          <pc:sldMk cId="395518310" sldId="279"/>
        </pc:sldMkLst>
        <pc:spChg chg="mod">
          <ac:chgData name="Calogera McCormick" userId="e0a4c6cb4146cbe1" providerId="LiveId" clId="{713AE7ED-0655-4057-A6C2-FB3F86893D8F}" dt="2023-06-10T22:56:21.508" v="2318" actId="20577"/>
          <ac:spMkLst>
            <pc:docMk/>
            <pc:sldMk cId="395518310" sldId="279"/>
            <ac:spMk id="14" creationId="{C15EE852-24F1-4643-8082-AB45CFF2BA10}"/>
          </ac:spMkLst>
        </pc:spChg>
        <pc:spChg chg="mod">
          <ac:chgData name="Calogera McCormick" userId="e0a4c6cb4146cbe1" providerId="LiveId" clId="{713AE7ED-0655-4057-A6C2-FB3F86893D8F}" dt="2023-06-10T22:53:50.945" v="2075" actId="20577"/>
          <ac:spMkLst>
            <pc:docMk/>
            <pc:sldMk cId="395518310" sldId="279"/>
            <ac:spMk id="15" creationId="{4139825C-53C7-44F4-A064-9795CECD081B}"/>
          </ac:spMkLst>
        </pc:spChg>
      </pc:sldChg>
      <pc:sldChg chg="modSp mod">
        <pc:chgData name="Calogera McCormick" userId="e0a4c6cb4146cbe1" providerId="LiveId" clId="{713AE7ED-0655-4057-A6C2-FB3F86893D8F}" dt="2023-06-08T00:10:04.563" v="747" actId="6549"/>
        <pc:sldMkLst>
          <pc:docMk/>
          <pc:sldMk cId="560021826" sldId="317"/>
        </pc:sldMkLst>
        <pc:spChg chg="mod">
          <ac:chgData name="Calogera McCormick" userId="e0a4c6cb4146cbe1" providerId="LiveId" clId="{713AE7ED-0655-4057-A6C2-FB3F86893D8F}" dt="2023-06-08T00:10:04.563" v="747" actId="6549"/>
          <ac:spMkLst>
            <pc:docMk/>
            <pc:sldMk cId="560021826" sldId="317"/>
            <ac:spMk id="15" creationId="{40F1DF5B-353A-4270-8C10-6A1509441174}"/>
          </ac:spMkLst>
        </pc:spChg>
      </pc:sldChg>
      <pc:sldChg chg="modSp mod">
        <pc:chgData name="Calogera McCormick" userId="e0a4c6cb4146cbe1" providerId="LiveId" clId="{713AE7ED-0655-4057-A6C2-FB3F86893D8F}" dt="2023-06-10T22:58:50.057" v="2440" actId="20577"/>
        <pc:sldMkLst>
          <pc:docMk/>
          <pc:sldMk cId="2158886557" sldId="384"/>
        </pc:sldMkLst>
        <pc:spChg chg="mod">
          <ac:chgData name="Calogera McCormick" userId="e0a4c6cb4146cbe1" providerId="LiveId" clId="{713AE7ED-0655-4057-A6C2-FB3F86893D8F}" dt="2023-06-10T22:58:50.057" v="2440" actId="20577"/>
          <ac:spMkLst>
            <pc:docMk/>
            <pc:sldMk cId="2158886557" sldId="384"/>
            <ac:spMk id="12" creationId="{E5127060-CDBF-435F-9009-A5451CCE305D}"/>
          </ac:spMkLst>
        </pc:spChg>
      </pc:sldChg>
      <pc:sldChg chg="addSp modSp mod">
        <pc:chgData name="Calogera McCormick" userId="e0a4c6cb4146cbe1" providerId="LiveId" clId="{713AE7ED-0655-4057-A6C2-FB3F86893D8F}" dt="2023-06-10T21:29:39.501" v="1729" actId="20577"/>
        <pc:sldMkLst>
          <pc:docMk/>
          <pc:sldMk cId="2313234867" sldId="389"/>
        </pc:sldMkLst>
        <pc:spChg chg="mod">
          <ac:chgData name="Calogera McCormick" userId="e0a4c6cb4146cbe1" providerId="LiveId" clId="{713AE7ED-0655-4057-A6C2-FB3F86893D8F}" dt="2023-06-08T00:07:17.312" v="445" actId="20577"/>
          <ac:spMkLst>
            <pc:docMk/>
            <pc:sldMk cId="2313234867" sldId="389"/>
            <ac:spMk id="3" creationId="{D3B60D6F-4D0F-4D33-B2A7-159C8583FF00}"/>
          </ac:spMkLst>
        </pc:spChg>
        <pc:spChg chg="add mod">
          <ac:chgData name="Calogera McCormick" userId="e0a4c6cb4146cbe1" providerId="LiveId" clId="{713AE7ED-0655-4057-A6C2-FB3F86893D8F}" dt="2023-06-08T00:52:30.275" v="1452"/>
          <ac:spMkLst>
            <pc:docMk/>
            <pc:sldMk cId="2313234867" sldId="389"/>
            <ac:spMk id="4" creationId="{53E1CA95-67F3-DC80-A822-FB3BEFDF38E8}"/>
          </ac:spMkLst>
        </pc:spChg>
        <pc:spChg chg="mod">
          <ac:chgData name="Calogera McCormick" userId="e0a4c6cb4146cbe1" providerId="LiveId" clId="{713AE7ED-0655-4057-A6C2-FB3F86893D8F}" dt="2023-06-10T21:29:39.501" v="1729" actId="20577"/>
          <ac:spMkLst>
            <pc:docMk/>
            <pc:sldMk cId="2313234867" sldId="389"/>
            <ac:spMk id="13" creationId="{915FE2C5-E66A-4405-B19E-2C5C546C98E4}"/>
          </ac:spMkLst>
        </pc:spChg>
        <pc:spChg chg="mod">
          <ac:chgData name="Calogera McCormick" userId="e0a4c6cb4146cbe1" providerId="LiveId" clId="{713AE7ED-0655-4057-A6C2-FB3F86893D8F}" dt="2023-06-10T21:29:29.839" v="1716" actId="20577"/>
          <ac:spMkLst>
            <pc:docMk/>
            <pc:sldMk cId="2313234867" sldId="389"/>
            <ac:spMk id="14" creationId="{B01DF4D0-78BC-4C8C-9570-26F0B225433A}"/>
          </ac:spMkLst>
        </pc:spChg>
      </pc:sldChg>
      <pc:sldChg chg="modSp mod">
        <pc:chgData name="Calogera McCormick" userId="e0a4c6cb4146cbe1" providerId="LiveId" clId="{713AE7ED-0655-4057-A6C2-FB3F86893D8F}" dt="2023-06-08T00:52:46.497" v="1467" actId="20577"/>
        <pc:sldMkLst>
          <pc:docMk/>
          <pc:sldMk cId="3247798845" sldId="391"/>
        </pc:sldMkLst>
        <pc:spChg chg="mod">
          <ac:chgData name="Calogera McCormick" userId="e0a4c6cb4146cbe1" providerId="LiveId" clId="{713AE7ED-0655-4057-A6C2-FB3F86893D8F}" dt="2023-06-08T00:52:46.497" v="1467" actId="20577"/>
          <ac:spMkLst>
            <pc:docMk/>
            <pc:sldMk cId="3247798845" sldId="391"/>
            <ac:spMk id="23" creationId="{8E5E4638-9BCB-4C2E-914F-CC868E2020D5}"/>
          </ac:spMkLst>
        </pc:spChg>
      </pc:sldChg>
      <pc:sldChg chg="addSp delSp modSp new mod ord modClrScheme chgLayout">
        <pc:chgData name="Calogera McCormick" userId="e0a4c6cb4146cbe1" providerId="LiveId" clId="{713AE7ED-0655-4057-A6C2-FB3F86893D8F}" dt="2023-06-10T22:50:17.866" v="2030" actId="207"/>
        <pc:sldMkLst>
          <pc:docMk/>
          <pc:sldMk cId="2031009587" sldId="392"/>
        </pc:sldMkLst>
        <pc:spChg chg="add del mod ord">
          <ac:chgData name="Calogera McCormick" userId="e0a4c6cb4146cbe1" providerId="LiveId" clId="{713AE7ED-0655-4057-A6C2-FB3F86893D8F}" dt="2023-06-02T11:53:33.938" v="8" actId="700"/>
          <ac:spMkLst>
            <pc:docMk/>
            <pc:sldMk cId="2031009587" sldId="392"/>
            <ac:spMk id="2" creationId="{7DF86ABD-8DC7-1011-EE5B-8D9C45413EB3}"/>
          </ac:spMkLst>
        </pc:spChg>
        <pc:spChg chg="add mod">
          <ac:chgData name="Calogera McCormick" userId="e0a4c6cb4146cbe1" providerId="LiveId" clId="{713AE7ED-0655-4057-A6C2-FB3F86893D8F}" dt="2023-06-08T00:52:25.868" v="1450"/>
          <ac:spMkLst>
            <pc:docMk/>
            <pc:sldMk cId="2031009587" sldId="392"/>
            <ac:spMk id="2" creationId="{92359531-F2E2-76CD-62AB-232EBEB1DE18}"/>
          </ac:spMkLst>
        </pc:spChg>
        <pc:spChg chg="add del">
          <ac:chgData name="Calogera McCormick" userId="e0a4c6cb4146cbe1" providerId="LiveId" clId="{713AE7ED-0655-4057-A6C2-FB3F86893D8F}" dt="2023-06-06T01:19:17.721" v="315"/>
          <ac:spMkLst>
            <pc:docMk/>
            <pc:sldMk cId="2031009587" sldId="392"/>
            <ac:spMk id="2" creationId="{D58CB5BB-E616-DC92-A13F-6630BCFFA514}"/>
          </ac:spMkLst>
        </pc:spChg>
        <pc:spChg chg="add del mod ord">
          <ac:chgData name="Calogera McCormick" userId="e0a4c6cb4146cbe1" providerId="LiveId" clId="{713AE7ED-0655-4057-A6C2-FB3F86893D8F}" dt="2023-06-02T11:53:33.938" v="8" actId="700"/>
          <ac:spMkLst>
            <pc:docMk/>
            <pc:sldMk cId="2031009587" sldId="392"/>
            <ac:spMk id="3" creationId="{4998A44C-E4B8-0DFE-B2D2-B8402622B8EB}"/>
          </ac:spMkLst>
        </pc:spChg>
        <pc:spChg chg="add del">
          <ac:chgData name="Calogera McCormick" userId="e0a4c6cb4146cbe1" providerId="LiveId" clId="{713AE7ED-0655-4057-A6C2-FB3F86893D8F}" dt="2023-06-06T01:19:39.321" v="319"/>
          <ac:spMkLst>
            <pc:docMk/>
            <pc:sldMk cId="2031009587" sldId="392"/>
            <ac:spMk id="3" creationId="{CE3247D8-4100-00B8-5094-EF68146544FB}"/>
          </ac:spMkLst>
        </pc:spChg>
        <pc:spChg chg="add del mod ord">
          <ac:chgData name="Calogera McCormick" userId="e0a4c6cb4146cbe1" providerId="LiveId" clId="{713AE7ED-0655-4057-A6C2-FB3F86893D8F}" dt="2023-06-02T11:53:33.938" v="8" actId="700"/>
          <ac:spMkLst>
            <pc:docMk/>
            <pc:sldMk cId="2031009587" sldId="392"/>
            <ac:spMk id="4" creationId="{F4125D00-DC08-9E71-FF4A-E8A656E17AD9}"/>
          </ac:spMkLst>
        </pc:spChg>
        <pc:spChg chg="add del mod ord">
          <ac:chgData name="Calogera McCormick" userId="e0a4c6cb4146cbe1" providerId="LiveId" clId="{713AE7ED-0655-4057-A6C2-FB3F86893D8F}" dt="2023-06-02T11:53:33.938" v="8" actId="700"/>
          <ac:spMkLst>
            <pc:docMk/>
            <pc:sldMk cId="2031009587" sldId="392"/>
            <ac:spMk id="5" creationId="{81F9DF12-0B0E-43B7-060E-A87468968941}"/>
          </ac:spMkLst>
        </pc:spChg>
        <pc:spChg chg="add del mod ord">
          <ac:chgData name="Calogera McCormick" userId="e0a4c6cb4146cbe1" providerId="LiveId" clId="{713AE7ED-0655-4057-A6C2-FB3F86893D8F}" dt="2023-06-02T11:53:33.938" v="8" actId="700"/>
          <ac:spMkLst>
            <pc:docMk/>
            <pc:sldMk cId="2031009587" sldId="392"/>
            <ac:spMk id="6" creationId="{B921D9BE-EE13-7524-E0E2-B6E3726AD34B}"/>
          </ac:spMkLst>
        </pc:spChg>
        <pc:spChg chg="add del">
          <ac:chgData name="Calogera McCormick" userId="e0a4c6cb4146cbe1" providerId="LiveId" clId="{713AE7ED-0655-4057-A6C2-FB3F86893D8F}" dt="2023-06-06T01:22:09.870" v="332"/>
          <ac:spMkLst>
            <pc:docMk/>
            <pc:sldMk cId="2031009587" sldId="392"/>
            <ac:spMk id="6" creationId="{C7391C9B-1BA3-7DB1-687D-487CCF3702E5}"/>
          </ac:spMkLst>
        </pc:spChg>
        <pc:spChg chg="mod ord">
          <ac:chgData name="Calogera McCormick" userId="e0a4c6cb4146cbe1" providerId="LiveId" clId="{713AE7ED-0655-4057-A6C2-FB3F86893D8F}" dt="2023-06-02T11:55:15.336" v="30" actId="700"/>
          <ac:spMkLst>
            <pc:docMk/>
            <pc:sldMk cId="2031009587" sldId="392"/>
            <ac:spMk id="7" creationId="{03111517-C1CE-91AE-05D3-7B39096963FA}"/>
          </ac:spMkLst>
        </pc:spChg>
        <pc:spChg chg="mod ord">
          <ac:chgData name="Calogera McCormick" userId="e0a4c6cb4146cbe1" providerId="LiveId" clId="{713AE7ED-0655-4057-A6C2-FB3F86893D8F}" dt="2023-06-02T11:55:15.336" v="30" actId="700"/>
          <ac:spMkLst>
            <pc:docMk/>
            <pc:sldMk cId="2031009587" sldId="392"/>
            <ac:spMk id="8" creationId="{ED546115-FD46-7B02-1211-AA5C00FF1CFE}"/>
          </ac:spMkLst>
        </pc:spChg>
        <pc:spChg chg="mod ord">
          <ac:chgData name="Calogera McCormick" userId="e0a4c6cb4146cbe1" providerId="LiveId" clId="{713AE7ED-0655-4057-A6C2-FB3F86893D8F}" dt="2023-06-02T11:55:15.336" v="30" actId="700"/>
          <ac:spMkLst>
            <pc:docMk/>
            <pc:sldMk cId="2031009587" sldId="392"/>
            <ac:spMk id="9" creationId="{30383EAC-B88A-D707-05AA-63EE802D8FBE}"/>
          </ac:spMkLst>
        </pc:spChg>
        <pc:spChg chg="add del mod ord">
          <ac:chgData name="Calogera McCormick" userId="e0a4c6cb4146cbe1" providerId="LiveId" clId="{713AE7ED-0655-4057-A6C2-FB3F86893D8F}" dt="2023-06-02T11:53:24.762" v="6" actId="700"/>
          <ac:spMkLst>
            <pc:docMk/>
            <pc:sldMk cId="2031009587" sldId="392"/>
            <ac:spMk id="10" creationId="{7C6D1C81-F851-A63C-F0EE-C122F303B6BA}"/>
          </ac:spMkLst>
        </pc:spChg>
        <pc:spChg chg="add del mod ord">
          <ac:chgData name="Calogera McCormick" userId="e0a4c6cb4146cbe1" providerId="LiveId" clId="{713AE7ED-0655-4057-A6C2-FB3F86893D8F}" dt="2023-06-02T11:53:24.762" v="6" actId="700"/>
          <ac:spMkLst>
            <pc:docMk/>
            <pc:sldMk cId="2031009587" sldId="392"/>
            <ac:spMk id="11" creationId="{40CE6280-EB12-EEC7-A8DF-73BF73675007}"/>
          </ac:spMkLst>
        </pc:spChg>
        <pc:spChg chg="add del mod ord">
          <ac:chgData name="Calogera McCormick" userId="e0a4c6cb4146cbe1" providerId="LiveId" clId="{713AE7ED-0655-4057-A6C2-FB3F86893D8F}" dt="2023-06-02T11:53:24.762" v="6" actId="700"/>
          <ac:spMkLst>
            <pc:docMk/>
            <pc:sldMk cId="2031009587" sldId="392"/>
            <ac:spMk id="12" creationId="{E3937B7B-28C1-AEE6-8181-E8AF234F0735}"/>
          </ac:spMkLst>
        </pc:spChg>
        <pc:spChg chg="add del mod ord">
          <ac:chgData name="Calogera McCormick" userId="e0a4c6cb4146cbe1" providerId="LiveId" clId="{713AE7ED-0655-4057-A6C2-FB3F86893D8F}" dt="2023-06-02T11:53:24.762" v="6" actId="700"/>
          <ac:spMkLst>
            <pc:docMk/>
            <pc:sldMk cId="2031009587" sldId="392"/>
            <ac:spMk id="13" creationId="{879B99BD-FB86-FBBF-73A9-91D811122354}"/>
          </ac:spMkLst>
        </pc:spChg>
        <pc:spChg chg="add del mod ord">
          <ac:chgData name="Calogera McCormick" userId="e0a4c6cb4146cbe1" providerId="LiveId" clId="{713AE7ED-0655-4057-A6C2-FB3F86893D8F}" dt="2023-06-02T11:53:24.762" v="6" actId="700"/>
          <ac:spMkLst>
            <pc:docMk/>
            <pc:sldMk cId="2031009587" sldId="392"/>
            <ac:spMk id="14" creationId="{30F8B917-348B-6A81-7CC3-F1E28A0D0733}"/>
          </ac:spMkLst>
        </pc:spChg>
        <pc:spChg chg="add del mod ord">
          <ac:chgData name="Calogera McCormick" userId="e0a4c6cb4146cbe1" providerId="LiveId" clId="{713AE7ED-0655-4057-A6C2-FB3F86893D8F}" dt="2023-06-02T11:53:24.762" v="6" actId="700"/>
          <ac:spMkLst>
            <pc:docMk/>
            <pc:sldMk cId="2031009587" sldId="392"/>
            <ac:spMk id="15" creationId="{2FB0B59E-E06B-52E5-24DF-DD2C75FDC300}"/>
          </ac:spMkLst>
        </pc:spChg>
        <pc:spChg chg="add del mod ord">
          <ac:chgData name="Calogera McCormick" userId="e0a4c6cb4146cbe1" providerId="LiveId" clId="{713AE7ED-0655-4057-A6C2-FB3F86893D8F}" dt="2023-06-02T11:53:24.762" v="6" actId="700"/>
          <ac:spMkLst>
            <pc:docMk/>
            <pc:sldMk cId="2031009587" sldId="392"/>
            <ac:spMk id="16" creationId="{373F25A3-8144-7FC4-AD66-2DD880C2CA32}"/>
          </ac:spMkLst>
        </pc:spChg>
        <pc:spChg chg="add del mod ord">
          <ac:chgData name="Calogera McCormick" userId="e0a4c6cb4146cbe1" providerId="LiveId" clId="{713AE7ED-0655-4057-A6C2-FB3F86893D8F}" dt="2023-06-02T11:53:24.762" v="6" actId="700"/>
          <ac:spMkLst>
            <pc:docMk/>
            <pc:sldMk cId="2031009587" sldId="392"/>
            <ac:spMk id="17" creationId="{D971B247-69A9-6526-9663-16BDD9B9D381}"/>
          </ac:spMkLst>
        </pc:spChg>
        <pc:spChg chg="add del mod ord">
          <ac:chgData name="Calogera McCormick" userId="e0a4c6cb4146cbe1" providerId="LiveId" clId="{713AE7ED-0655-4057-A6C2-FB3F86893D8F}" dt="2023-06-02T11:53:24.762" v="6" actId="700"/>
          <ac:spMkLst>
            <pc:docMk/>
            <pc:sldMk cId="2031009587" sldId="392"/>
            <ac:spMk id="18" creationId="{6F134BBD-2D9C-2CE7-4D21-93202E813373}"/>
          </ac:spMkLst>
        </pc:spChg>
        <pc:spChg chg="add del mod ord">
          <ac:chgData name="Calogera McCormick" userId="e0a4c6cb4146cbe1" providerId="LiveId" clId="{713AE7ED-0655-4057-A6C2-FB3F86893D8F}" dt="2023-06-02T11:53:24.762" v="6" actId="700"/>
          <ac:spMkLst>
            <pc:docMk/>
            <pc:sldMk cId="2031009587" sldId="392"/>
            <ac:spMk id="19" creationId="{B56FB785-EFE4-5223-2573-471FAD6CFE6F}"/>
          </ac:spMkLst>
        </pc:spChg>
        <pc:spChg chg="add del mod ord">
          <ac:chgData name="Calogera McCormick" userId="e0a4c6cb4146cbe1" providerId="LiveId" clId="{713AE7ED-0655-4057-A6C2-FB3F86893D8F}" dt="2023-06-02T11:53:24.762" v="6" actId="700"/>
          <ac:spMkLst>
            <pc:docMk/>
            <pc:sldMk cId="2031009587" sldId="392"/>
            <ac:spMk id="20" creationId="{927268FC-BC0C-9C75-E083-BC641E2A769F}"/>
          </ac:spMkLst>
        </pc:spChg>
        <pc:spChg chg="add del mod ord">
          <ac:chgData name="Calogera McCormick" userId="e0a4c6cb4146cbe1" providerId="LiveId" clId="{713AE7ED-0655-4057-A6C2-FB3F86893D8F}" dt="2023-06-02T11:53:24.762" v="6" actId="700"/>
          <ac:spMkLst>
            <pc:docMk/>
            <pc:sldMk cId="2031009587" sldId="392"/>
            <ac:spMk id="21" creationId="{715B7F87-593F-A497-77B2-A2D078D96106}"/>
          </ac:spMkLst>
        </pc:spChg>
        <pc:spChg chg="add del mod ord">
          <ac:chgData name="Calogera McCormick" userId="e0a4c6cb4146cbe1" providerId="LiveId" clId="{713AE7ED-0655-4057-A6C2-FB3F86893D8F}" dt="2023-06-02T11:53:24.762" v="6" actId="700"/>
          <ac:spMkLst>
            <pc:docMk/>
            <pc:sldMk cId="2031009587" sldId="392"/>
            <ac:spMk id="22" creationId="{2198AB3C-FA27-AB8E-64A6-9B9A8C7C8346}"/>
          </ac:spMkLst>
        </pc:spChg>
        <pc:spChg chg="add del mod ord">
          <ac:chgData name="Calogera McCormick" userId="e0a4c6cb4146cbe1" providerId="LiveId" clId="{713AE7ED-0655-4057-A6C2-FB3F86893D8F}" dt="2023-06-02T11:55:15.336" v="30" actId="700"/>
          <ac:spMkLst>
            <pc:docMk/>
            <pc:sldMk cId="2031009587" sldId="392"/>
            <ac:spMk id="23" creationId="{E29D1624-4A72-3C91-E34F-2C99B95F595D}"/>
          </ac:spMkLst>
        </pc:spChg>
        <pc:spChg chg="add del mod ord">
          <ac:chgData name="Calogera McCormick" userId="e0a4c6cb4146cbe1" providerId="LiveId" clId="{713AE7ED-0655-4057-A6C2-FB3F86893D8F}" dt="2023-06-02T11:55:15.336" v="30" actId="700"/>
          <ac:spMkLst>
            <pc:docMk/>
            <pc:sldMk cId="2031009587" sldId="392"/>
            <ac:spMk id="24" creationId="{31722B2C-DDE5-47DD-2282-DA5F04C028B8}"/>
          </ac:spMkLst>
        </pc:spChg>
        <pc:spChg chg="add del mod ord">
          <ac:chgData name="Calogera McCormick" userId="e0a4c6cb4146cbe1" providerId="LiveId" clId="{713AE7ED-0655-4057-A6C2-FB3F86893D8F}" dt="2023-06-02T11:55:15.336" v="30" actId="700"/>
          <ac:spMkLst>
            <pc:docMk/>
            <pc:sldMk cId="2031009587" sldId="392"/>
            <ac:spMk id="25" creationId="{34A48B92-01CA-DFCD-B674-D3D9AFBE7931}"/>
          </ac:spMkLst>
        </pc:spChg>
        <pc:spChg chg="add del mod ord">
          <ac:chgData name="Calogera McCormick" userId="e0a4c6cb4146cbe1" providerId="LiveId" clId="{713AE7ED-0655-4057-A6C2-FB3F86893D8F}" dt="2023-06-02T11:55:15.336" v="30" actId="700"/>
          <ac:spMkLst>
            <pc:docMk/>
            <pc:sldMk cId="2031009587" sldId="392"/>
            <ac:spMk id="26" creationId="{985304CC-E992-3182-80D1-669656109320}"/>
          </ac:spMkLst>
        </pc:spChg>
        <pc:spChg chg="add del mod ord">
          <ac:chgData name="Calogera McCormick" userId="e0a4c6cb4146cbe1" providerId="LiveId" clId="{713AE7ED-0655-4057-A6C2-FB3F86893D8F}" dt="2023-06-02T11:55:15.336" v="30" actId="700"/>
          <ac:spMkLst>
            <pc:docMk/>
            <pc:sldMk cId="2031009587" sldId="392"/>
            <ac:spMk id="27" creationId="{FE028E1F-3A68-AD01-16F7-B5B655D06EB4}"/>
          </ac:spMkLst>
        </pc:spChg>
        <pc:spChg chg="add del mod ord">
          <ac:chgData name="Calogera McCormick" userId="e0a4c6cb4146cbe1" providerId="LiveId" clId="{713AE7ED-0655-4057-A6C2-FB3F86893D8F}" dt="2023-06-02T11:55:15.336" v="30" actId="700"/>
          <ac:spMkLst>
            <pc:docMk/>
            <pc:sldMk cId="2031009587" sldId="392"/>
            <ac:spMk id="28" creationId="{9DE4F8DF-98C2-8C21-E7AD-3FBFB5283F44}"/>
          </ac:spMkLst>
        </pc:spChg>
        <pc:spChg chg="add del mod ord">
          <ac:chgData name="Calogera McCormick" userId="e0a4c6cb4146cbe1" providerId="LiveId" clId="{713AE7ED-0655-4057-A6C2-FB3F86893D8F}" dt="2023-06-02T11:55:15.336" v="30" actId="700"/>
          <ac:spMkLst>
            <pc:docMk/>
            <pc:sldMk cId="2031009587" sldId="392"/>
            <ac:spMk id="29" creationId="{4957F816-637B-FAE2-3364-3010619FDD59}"/>
          </ac:spMkLst>
        </pc:spChg>
        <pc:spChg chg="add del mod ord">
          <ac:chgData name="Calogera McCormick" userId="e0a4c6cb4146cbe1" providerId="LiveId" clId="{713AE7ED-0655-4057-A6C2-FB3F86893D8F}" dt="2023-06-02T11:55:15.336" v="30" actId="700"/>
          <ac:spMkLst>
            <pc:docMk/>
            <pc:sldMk cId="2031009587" sldId="392"/>
            <ac:spMk id="30" creationId="{BF6FF2E5-5EC2-D25B-4F01-444C0F031B42}"/>
          </ac:spMkLst>
        </pc:spChg>
        <pc:spChg chg="add del mod ord">
          <ac:chgData name="Calogera McCormick" userId="e0a4c6cb4146cbe1" providerId="LiveId" clId="{713AE7ED-0655-4057-A6C2-FB3F86893D8F}" dt="2023-06-02T11:55:15.336" v="30" actId="700"/>
          <ac:spMkLst>
            <pc:docMk/>
            <pc:sldMk cId="2031009587" sldId="392"/>
            <ac:spMk id="31" creationId="{97FA534F-80BF-B7F7-C8D0-850EC638D737}"/>
          </ac:spMkLst>
        </pc:spChg>
        <pc:spChg chg="add del mod ord">
          <ac:chgData name="Calogera McCormick" userId="e0a4c6cb4146cbe1" providerId="LiveId" clId="{713AE7ED-0655-4057-A6C2-FB3F86893D8F}" dt="2023-06-02T11:55:15.336" v="30" actId="700"/>
          <ac:spMkLst>
            <pc:docMk/>
            <pc:sldMk cId="2031009587" sldId="392"/>
            <ac:spMk id="32" creationId="{283FB8A1-9FF4-A865-3425-911E49491876}"/>
          </ac:spMkLst>
        </pc:spChg>
        <pc:spChg chg="add del mod ord">
          <ac:chgData name="Calogera McCormick" userId="e0a4c6cb4146cbe1" providerId="LiveId" clId="{713AE7ED-0655-4057-A6C2-FB3F86893D8F}" dt="2023-06-02T11:55:15.336" v="30" actId="700"/>
          <ac:spMkLst>
            <pc:docMk/>
            <pc:sldMk cId="2031009587" sldId="392"/>
            <ac:spMk id="33" creationId="{F1F81E67-521F-FC06-C207-BB865036AF76}"/>
          </ac:spMkLst>
        </pc:spChg>
        <pc:spChg chg="add del mod ord">
          <ac:chgData name="Calogera McCormick" userId="e0a4c6cb4146cbe1" providerId="LiveId" clId="{713AE7ED-0655-4057-A6C2-FB3F86893D8F}" dt="2023-06-02T11:55:15.336" v="30" actId="700"/>
          <ac:spMkLst>
            <pc:docMk/>
            <pc:sldMk cId="2031009587" sldId="392"/>
            <ac:spMk id="34" creationId="{38FEBF8A-52D0-93DC-C972-4EBEFDC01C13}"/>
          </ac:spMkLst>
        </pc:spChg>
        <pc:spChg chg="add del mod ord">
          <ac:chgData name="Calogera McCormick" userId="e0a4c6cb4146cbe1" providerId="LiveId" clId="{713AE7ED-0655-4057-A6C2-FB3F86893D8F}" dt="2023-06-02T11:55:15.336" v="30" actId="700"/>
          <ac:spMkLst>
            <pc:docMk/>
            <pc:sldMk cId="2031009587" sldId="392"/>
            <ac:spMk id="35" creationId="{ECDBC69C-08C6-A8D4-19DA-A5AC4C116EF0}"/>
          </ac:spMkLst>
        </pc:spChg>
        <pc:spChg chg="add mod ord">
          <ac:chgData name="Calogera McCormick" userId="e0a4c6cb4146cbe1" providerId="LiveId" clId="{713AE7ED-0655-4057-A6C2-FB3F86893D8F}" dt="2023-06-10T22:49:45.586" v="2027" actId="20577"/>
          <ac:spMkLst>
            <pc:docMk/>
            <pc:sldMk cId="2031009587" sldId="392"/>
            <ac:spMk id="44" creationId="{58012038-9DFA-59CA-548C-C9BE8AA827AC}"/>
          </ac:spMkLst>
        </pc:spChg>
        <pc:spChg chg="add del mod ord">
          <ac:chgData name="Calogera McCormick" userId="e0a4c6cb4146cbe1" providerId="LiveId" clId="{713AE7ED-0655-4057-A6C2-FB3F86893D8F}" dt="2023-06-02T11:56:01.410" v="31"/>
          <ac:spMkLst>
            <pc:docMk/>
            <pc:sldMk cId="2031009587" sldId="392"/>
            <ac:spMk id="45" creationId="{220849D2-C953-A93D-04A1-042C69800DAC}"/>
          </ac:spMkLst>
        </pc:spChg>
        <pc:graphicFrameChg chg="add mod modGraphic">
          <ac:chgData name="Calogera McCormick" userId="e0a4c6cb4146cbe1" providerId="LiveId" clId="{713AE7ED-0655-4057-A6C2-FB3F86893D8F}" dt="2023-06-10T22:50:17.866" v="2030" actId="207"/>
          <ac:graphicFrameMkLst>
            <pc:docMk/>
            <pc:sldMk cId="2031009587" sldId="392"/>
            <ac:graphicFrameMk id="3" creationId="{F4BACA68-1D0D-8EAD-FF77-469EB8D23C2C}"/>
          </ac:graphicFrameMkLst>
        </pc:graphicFrameChg>
        <pc:picChg chg="add mod">
          <ac:chgData name="Calogera McCormick" userId="e0a4c6cb4146cbe1" providerId="LiveId" clId="{713AE7ED-0655-4057-A6C2-FB3F86893D8F}" dt="2023-06-10T22:28:58.976" v="1860" actId="1076"/>
          <ac:picMkLst>
            <pc:docMk/>
            <pc:sldMk cId="2031009587" sldId="392"/>
            <ac:picMk id="4" creationId="{F50FF372-563F-E289-8FA0-C4373B9A0BDF}"/>
          </ac:picMkLst>
        </pc:picChg>
        <pc:picChg chg="add del mod">
          <ac:chgData name="Calogera McCormick" userId="e0a4c6cb4146cbe1" providerId="LiveId" clId="{713AE7ED-0655-4057-A6C2-FB3F86893D8F}" dt="2023-06-10T22:28:02.949" v="1800" actId="21"/>
          <ac:picMkLst>
            <pc:docMk/>
            <pc:sldMk cId="2031009587" sldId="392"/>
            <ac:picMk id="5" creationId="{6F596CDC-581C-99FC-72AA-F339E0AB5826}"/>
          </ac:picMkLst>
        </pc:picChg>
        <pc:picChg chg="add mod">
          <ac:chgData name="Calogera McCormick" userId="e0a4c6cb4146cbe1" providerId="LiveId" clId="{713AE7ED-0655-4057-A6C2-FB3F86893D8F}" dt="2023-06-10T22:47:46.882" v="1986" actId="1076"/>
          <ac:picMkLst>
            <pc:docMk/>
            <pc:sldMk cId="2031009587" sldId="392"/>
            <ac:picMk id="10" creationId="{458347B8-1369-8393-02CD-ECCE0D0BEABA}"/>
          </ac:picMkLst>
        </pc:picChg>
        <pc:picChg chg="add del mod">
          <ac:chgData name="Calogera McCormick" userId="e0a4c6cb4146cbe1" providerId="LiveId" clId="{713AE7ED-0655-4057-A6C2-FB3F86893D8F}" dt="2023-06-06T01:23:12.638" v="337" actId="931"/>
          <ac:picMkLst>
            <pc:docMk/>
            <pc:sldMk cId="2031009587" sldId="392"/>
            <ac:picMk id="11" creationId="{78F1514B-E95A-BE34-D4B6-D12D09311364}"/>
          </ac:picMkLst>
        </pc:picChg>
        <pc:picChg chg="add del mod">
          <ac:chgData name="Calogera McCormick" userId="e0a4c6cb4146cbe1" providerId="LiveId" clId="{713AE7ED-0655-4057-A6C2-FB3F86893D8F}" dt="2023-06-02T11:55:00.007" v="29" actId="931"/>
          <ac:picMkLst>
            <pc:docMk/>
            <pc:sldMk cId="2031009587" sldId="392"/>
            <ac:picMk id="37" creationId="{47ED7D47-5699-76F6-5C4B-D7C6DD41EA0E}"/>
          </ac:picMkLst>
        </pc:picChg>
        <pc:picChg chg="add del mod">
          <ac:chgData name="Calogera McCormick" userId="e0a4c6cb4146cbe1" providerId="LiveId" clId="{713AE7ED-0655-4057-A6C2-FB3F86893D8F}" dt="2023-06-02T11:54:59.463" v="27" actId="931"/>
          <ac:picMkLst>
            <pc:docMk/>
            <pc:sldMk cId="2031009587" sldId="392"/>
            <ac:picMk id="39" creationId="{E2FC7550-326C-3244-B40C-F32DBDBC10B1}"/>
          </ac:picMkLst>
        </pc:picChg>
        <pc:picChg chg="add del mod">
          <ac:chgData name="Calogera McCormick" userId="e0a4c6cb4146cbe1" providerId="LiveId" clId="{713AE7ED-0655-4057-A6C2-FB3F86893D8F}" dt="2023-06-02T11:54:59.251" v="26" actId="931"/>
          <ac:picMkLst>
            <pc:docMk/>
            <pc:sldMk cId="2031009587" sldId="392"/>
            <ac:picMk id="41" creationId="{5D78E1D4-8098-1E68-D6E7-E2B1492B9EB3}"/>
          </ac:picMkLst>
        </pc:picChg>
        <pc:picChg chg="add del mod">
          <ac:chgData name="Calogera McCormick" userId="e0a4c6cb4146cbe1" providerId="LiveId" clId="{713AE7ED-0655-4057-A6C2-FB3F86893D8F}" dt="2023-06-02T11:54:58.740" v="24" actId="931"/>
          <ac:picMkLst>
            <pc:docMk/>
            <pc:sldMk cId="2031009587" sldId="392"/>
            <ac:picMk id="43" creationId="{6C7E8490-12DA-68B3-F0AE-B57A9B7AC7DA}"/>
          </ac:picMkLst>
        </pc:picChg>
        <pc:picChg chg="add mod">
          <ac:chgData name="Calogera McCormick" userId="e0a4c6cb4146cbe1" providerId="LiveId" clId="{713AE7ED-0655-4057-A6C2-FB3F86893D8F}" dt="2023-06-10T22:30:05.523" v="1873" actId="1076"/>
          <ac:picMkLst>
            <pc:docMk/>
            <pc:sldMk cId="2031009587" sldId="392"/>
            <ac:picMk id="47" creationId="{642BEA0E-08AD-24B1-FD52-BB8F65C1160B}"/>
          </ac:picMkLst>
        </pc:picChg>
        <pc:picChg chg="add del mod">
          <ac:chgData name="Calogera McCormick" userId="e0a4c6cb4146cbe1" providerId="LiveId" clId="{713AE7ED-0655-4057-A6C2-FB3F86893D8F}" dt="2023-06-06T01:21:06.990" v="322" actId="478"/>
          <ac:picMkLst>
            <pc:docMk/>
            <pc:sldMk cId="2031009587" sldId="392"/>
            <ac:picMk id="49" creationId="{DF4CFC87-B7D6-98F7-581F-7E7A227E9A17}"/>
          </ac:picMkLst>
        </pc:picChg>
        <pc:picChg chg="add del mod">
          <ac:chgData name="Calogera McCormick" userId="e0a4c6cb4146cbe1" providerId="LiveId" clId="{713AE7ED-0655-4057-A6C2-FB3F86893D8F}" dt="2023-06-06T01:40:35.751" v="345" actId="478"/>
          <ac:picMkLst>
            <pc:docMk/>
            <pc:sldMk cId="2031009587" sldId="392"/>
            <ac:picMk id="51" creationId="{A5BDE646-0A93-957E-FB19-B83A4569555F}"/>
          </ac:picMkLst>
        </pc:picChg>
        <pc:picChg chg="add mod">
          <ac:chgData name="Calogera McCormick" userId="e0a4c6cb4146cbe1" providerId="LiveId" clId="{713AE7ED-0655-4057-A6C2-FB3F86893D8F}" dt="2023-06-10T22:29:01.680" v="1861" actId="1076"/>
          <ac:picMkLst>
            <pc:docMk/>
            <pc:sldMk cId="2031009587" sldId="392"/>
            <ac:picMk id="53" creationId="{AA1B5F70-541E-562E-579A-DDD72A43C170}"/>
          </ac:picMkLst>
        </pc:picChg>
        <pc:picChg chg="add del mod">
          <ac:chgData name="Calogera McCormick" userId="e0a4c6cb4146cbe1" providerId="LiveId" clId="{713AE7ED-0655-4057-A6C2-FB3F86893D8F}" dt="2023-06-06T01:22:07.609" v="330" actId="478"/>
          <ac:picMkLst>
            <pc:docMk/>
            <pc:sldMk cId="2031009587" sldId="392"/>
            <ac:picMk id="55" creationId="{1F4C0796-FD55-956D-D580-98342A98AC9F}"/>
          </ac:picMkLst>
        </pc:picChg>
        <pc:picChg chg="add del mod">
          <ac:chgData name="Calogera McCormick" userId="e0a4c6cb4146cbe1" providerId="LiveId" clId="{713AE7ED-0655-4057-A6C2-FB3F86893D8F}" dt="2023-06-06T01:12:18.240" v="308" actId="478"/>
          <ac:picMkLst>
            <pc:docMk/>
            <pc:sldMk cId="2031009587" sldId="392"/>
            <ac:picMk id="57" creationId="{76628F55-A782-DC2F-7688-1367817A2E1F}"/>
          </ac:picMkLst>
        </pc:picChg>
        <pc:picChg chg="add del mod">
          <ac:chgData name="Calogera McCormick" userId="e0a4c6cb4146cbe1" providerId="LiveId" clId="{713AE7ED-0655-4057-A6C2-FB3F86893D8F}" dt="2023-06-10T22:39:13.067" v="1964" actId="478"/>
          <ac:picMkLst>
            <pc:docMk/>
            <pc:sldMk cId="2031009587" sldId="392"/>
            <ac:picMk id="1026" creationId="{8C80EFAC-F57B-DEA5-3387-DAA4AE31498E}"/>
          </ac:picMkLst>
        </pc:picChg>
        <pc:picChg chg="add del">
          <ac:chgData name="Calogera McCormick" userId="e0a4c6cb4146cbe1" providerId="LiveId" clId="{713AE7ED-0655-4057-A6C2-FB3F86893D8F}" dt="2023-06-06T01:18:25.971" v="311"/>
          <ac:picMkLst>
            <pc:docMk/>
            <pc:sldMk cId="2031009587" sldId="392"/>
            <ac:picMk id="1028" creationId="{AF6E080E-440C-AAD8-A09E-ED51713A6904}"/>
          </ac:picMkLst>
        </pc:picChg>
        <pc:picChg chg="add del">
          <ac:chgData name="Calogera McCormick" userId="e0a4c6cb4146cbe1" providerId="LiveId" clId="{713AE7ED-0655-4057-A6C2-FB3F86893D8F}" dt="2023-06-06T01:24:22.375" v="339"/>
          <ac:picMkLst>
            <pc:docMk/>
            <pc:sldMk cId="2031009587" sldId="392"/>
            <ac:picMk id="1036" creationId="{BEC33751-4B9C-DF44-064D-16C48C7C8C9A}"/>
          </ac:picMkLst>
        </pc:picChg>
        <pc:picChg chg="add mod">
          <ac:chgData name="Calogera McCormick" userId="e0a4c6cb4146cbe1" providerId="LiveId" clId="{713AE7ED-0655-4057-A6C2-FB3F86893D8F}" dt="2023-06-06T01:24:53.798" v="344" actId="1076"/>
          <ac:picMkLst>
            <pc:docMk/>
            <pc:sldMk cId="2031009587" sldId="392"/>
            <ac:picMk id="1038" creationId="{F98CC23E-35FD-B798-DDAD-4A84F703E1F8}"/>
          </ac:picMkLst>
        </pc:picChg>
        <pc:picChg chg="add del">
          <ac:chgData name="Calogera McCormick" userId="e0a4c6cb4146cbe1" providerId="LiveId" clId="{713AE7ED-0655-4057-A6C2-FB3F86893D8F}" dt="2023-06-06T01:40:42.315" v="347" actId="478"/>
          <ac:picMkLst>
            <pc:docMk/>
            <pc:sldMk cId="2031009587" sldId="392"/>
            <ac:picMk id="1040" creationId="{EEB34E32-8DAE-C846-A6C8-684BDE1CA684}"/>
          </ac:picMkLst>
        </pc:picChg>
      </pc:sldChg>
      <pc:sldChg chg="modSp add mod">
        <pc:chgData name="Calogera McCormick" userId="e0a4c6cb4146cbe1" providerId="LiveId" clId="{713AE7ED-0655-4057-A6C2-FB3F86893D8F}" dt="2023-06-10T23:01:36.366" v="2762" actId="6549"/>
        <pc:sldMkLst>
          <pc:docMk/>
          <pc:sldMk cId="2494024088" sldId="393"/>
        </pc:sldMkLst>
        <pc:spChg chg="mod">
          <ac:chgData name="Calogera McCormick" userId="e0a4c6cb4146cbe1" providerId="LiveId" clId="{713AE7ED-0655-4057-A6C2-FB3F86893D8F}" dt="2023-06-08T00:54:09.754" v="1484" actId="20577"/>
          <ac:spMkLst>
            <pc:docMk/>
            <pc:sldMk cId="2494024088" sldId="393"/>
            <ac:spMk id="11" creationId="{581E8936-2270-47FE-94A4-398CB123EF90}"/>
          </ac:spMkLst>
        </pc:spChg>
        <pc:spChg chg="mod">
          <ac:chgData name="Calogera McCormick" userId="e0a4c6cb4146cbe1" providerId="LiveId" clId="{713AE7ED-0655-4057-A6C2-FB3F86893D8F}" dt="2023-06-10T23:01:36.366" v="2762" actId="6549"/>
          <ac:spMkLst>
            <pc:docMk/>
            <pc:sldMk cId="2494024088" sldId="393"/>
            <ac:spMk id="13" creationId="{C0287FEC-3826-4868-8D93-52429C6156F5}"/>
          </ac:spMkLst>
        </pc:spChg>
      </pc:sldChg>
      <pc:sldChg chg="modSp add mod">
        <pc:chgData name="Calogera McCormick" userId="e0a4c6cb4146cbe1" providerId="LiveId" clId="{713AE7ED-0655-4057-A6C2-FB3F86893D8F}" dt="2023-06-08T00:55:15.893" v="1550" actId="20577"/>
        <pc:sldMkLst>
          <pc:docMk/>
          <pc:sldMk cId="2192275075" sldId="394"/>
        </pc:sldMkLst>
        <pc:spChg chg="mod">
          <ac:chgData name="Calogera McCormick" userId="e0a4c6cb4146cbe1" providerId="LiveId" clId="{713AE7ED-0655-4057-A6C2-FB3F86893D8F}" dt="2023-06-08T00:55:15.893" v="1550" actId="20577"/>
          <ac:spMkLst>
            <pc:docMk/>
            <pc:sldMk cId="2192275075" sldId="394"/>
            <ac:spMk id="11" creationId="{581E8936-2270-47FE-94A4-398CB123EF90}"/>
          </ac:spMkLst>
        </pc:spChg>
      </pc:sldChg>
      <pc:sldChg chg="modSp add mod">
        <pc:chgData name="Calogera McCormick" userId="e0a4c6cb4146cbe1" providerId="LiveId" clId="{713AE7ED-0655-4057-A6C2-FB3F86893D8F}" dt="2023-06-08T01:02:13.229" v="1586" actId="20577"/>
        <pc:sldMkLst>
          <pc:docMk/>
          <pc:sldMk cId="1521947180" sldId="395"/>
        </pc:sldMkLst>
        <pc:spChg chg="mod">
          <ac:chgData name="Calogera McCormick" userId="e0a4c6cb4146cbe1" providerId="LiveId" clId="{713AE7ED-0655-4057-A6C2-FB3F86893D8F}" dt="2023-06-08T01:02:13.229" v="1586" actId="20577"/>
          <ac:spMkLst>
            <pc:docMk/>
            <pc:sldMk cId="1521947180" sldId="395"/>
            <ac:spMk id="11" creationId="{581E8936-2270-47FE-94A4-398CB123EF90}"/>
          </ac:spMkLst>
        </pc:spChg>
      </pc:sldChg>
      <pc:sldChg chg="modSp add mod">
        <pc:chgData name="Calogera McCormick" userId="e0a4c6cb4146cbe1" providerId="LiveId" clId="{713AE7ED-0655-4057-A6C2-FB3F86893D8F}" dt="2023-06-08T01:02:27.865" v="1595" actId="20577"/>
        <pc:sldMkLst>
          <pc:docMk/>
          <pc:sldMk cId="3168979440" sldId="396"/>
        </pc:sldMkLst>
        <pc:spChg chg="mod">
          <ac:chgData name="Calogera McCormick" userId="e0a4c6cb4146cbe1" providerId="LiveId" clId="{713AE7ED-0655-4057-A6C2-FB3F86893D8F}" dt="2023-06-08T01:02:27.865" v="1595" actId="20577"/>
          <ac:spMkLst>
            <pc:docMk/>
            <pc:sldMk cId="3168979440" sldId="396"/>
            <ac:spMk id="11" creationId="{581E8936-2270-47FE-94A4-398CB123EF90}"/>
          </ac:spMkLst>
        </pc:spChg>
      </pc:sldChg>
      <pc:sldChg chg="add">
        <pc:chgData name="Calogera McCormick" userId="e0a4c6cb4146cbe1" providerId="LiveId" clId="{713AE7ED-0655-4057-A6C2-FB3F86893D8F}" dt="2023-06-08T01:02:19.697" v="1587"/>
        <pc:sldMkLst>
          <pc:docMk/>
          <pc:sldMk cId="1966113941" sldId="397"/>
        </pc:sldMkLst>
      </pc:sldChg>
      <pc:sldChg chg="modSp add mod">
        <pc:chgData name="Calogera McCormick" userId="e0a4c6cb4146cbe1" providerId="LiveId" clId="{713AE7ED-0655-4057-A6C2-FB3F86893D8F}" dt="2023-06-08T01:06:17.201" v="1621" actId="20577"/>
        <pc:sldMkLst>
          <pc:docMk/>
          <pc:sldMk cId="3626334480" sldId="398"/>
        </pc:sldMkLst>
        <pc:spChg chg="mod">
          <ac:chgData name="Calogera McCormick" userId="e0a4c6cb4146cbe1" providerId="LiveId" clId="{713AE7ED-0655-4057-A6C2-FB3F86893D8F}" dt="2023-06-08T01:06:17.201" v="1621" actId="20577"/>
          <ac:spMkLst>
            <pc:docMk/>
            <pc:sldMk cId="3626334480" sldId="398"/>
            <ac:spMk id="11" creationId="{581E8936-2270-47FE-94A4-398CB123EF90}"/>
          </ac:spMkLst>
        </pc:spChg>
      </pc:sldChg>
      <pc:sldChg chg="add">
        <pc:chgData name="Calogera McCormick" userId="e0a4c6cb4146cbe1" providerId="LiveId" clId="{713AE7ED-0655-4057-A6C2-FB3F86893D8F}" dt="2023-06-08T01:05:23.264" v="1596"/>
        <pc:sldMkLst>
          <pc:docMk/>
          <pc:sldMk cId="883699955" sldId="399"/>
        </pc:sldMkLst>
      </pc:sldChg>
      <pc:sldChg chg="addSp delSp modSp new mod modClrScheme chgLayout">
        <pc:chgData name="Calogera McCormick" userId="e0a4c6cb4146cbe1" providerId="LiveId" clId="{713AE7ED-0655-4057-A6C2-FB3F86893D8F}" dt="2023-06-08T15:50:10.339" v="1637" actId="1957"/>
        <pc:sldMkLst>
          <pc:docMk/>
          <pc:sldMk cId="3447434048" sldId="400"/>
        </pc:sldMkLst>
        <pc:spChg chg="del mod ord">
          <ac:chgData name="Calogera McCormick" userId="e0a4c6cb4146cbe1" providerId="LiveId" clId="{713AE7ED-0655-4057-A6C2-FB3F86893D8F}" dt="2023-06-08T15:49:57.213" v="1635" actId="700"/>
          <ac:spMkLst>
            <pc:docMk/>
            <pc:sldMk cId="3447434048" sldId="400"/>
            <ac:spMk id="2" creationId="{B228747B-A70B-179E-967C-2EC893DBC74B}"/>
          </ac:spMkLst>
        </pc:spChg>
        <pc:spChg chg="del">
          <ac:chgData name="Calogera McCormick" userId="e0a4c6cb4146cbe1" providerId="LiveId" clId="{713AE7ED-0655-4057-A6C2-FB3F86893D8F}" dt="2023-06-08T15:49:57.213" v="1635" actId="700"/>
          <ac:spMkLst>
            <pc:docMk/>
            <pc:sldMk cId="3447434048" sldId="400"/>
            <ac:spMk id="3" creationId="{7AA750A3-804C-9707-4F3E-3E3EF5D92BC2}"/>
          </ac:spMkLst>
        </pc:spChg>
        <pc:spChg chg="del mod ord">
          <ac:chgData name="Calogera McCormick" userId="e0a4c6cb4146cbe1" providerId="LiveId" clId="{713AE7ED-0655-4057-A6C2-FB3F86893D8F}" dt="2023-06-08T15:49:57.213" v="1635" actId="700"/>
          <ac:spMkLst>
            <pc:docMk/>
            <pc:sldMk cId="3447434048" sldId="400"/>
            <ac:spMk id="4" creationId="{5953E9C9-FE3D-9843-7CEC-58AC94696B1E}"/>
          </ac:spMkLst>
        </pc:spChg>
        <pc:spChg chg="mod ord">
          <ac:chgData name="Calogera McCormick" userId="e0a4c6cb4146cbe1" providerId="LiveId" clId="{713AE7ED-0655-4057-A6C2-FB3F86893D8F}" dt="2023-06-08T15:49:57.213" v="1635" actId="700"/>
          <ac:spMkLst>
            <pc:docMk/>
            <pc:sldMk cId="3447434048" sldId="400"/>
            <ac:spMk id="5" creationId="{3F6B9F8A-751F-7D09-582F-7B0F544B4766}"/>
          </ac:spMkLst>
        </pc:spChg>
        <pc:spChg chg="mod ord">
          <ac:chgData name="Calogera McCormick" userId="e0a4c6cb4146cbe1" providerId="LiveId" clId="{713AE7ED-0655-4057-A6C2-FB3F86893D8F}" dt="2023-06-08T15:49:57.213" v="1635" actId="700"/>
          <ac:spMkLst>
            <pc:docMk/>
            <pc:sldMk cId="3447434048" sldId="400"/>
            <ac:spMk id="6" creationId="{4CC085F2-07EA-A6EF-56DE-8B7FDD71CE98}"/>
          </ac:spMkLst>
        </pc:spChg>
        <pc:spChg chg="mod ord">
          <ac:chgData name="Calogera McCormick" userId="e0a4c6cb4146cbe1" providerId="LiveId" clId="{713AE7ED-0655-4057-A6C2-FB3F86893D8F}" dt="2023-06-08T15:49:57.213" v="1635" actId="700"/>
          <ac:spMkLst>
            <pc:docMk/>
            <pc:sldMk cId="3447434048" sldId="400"/>
            <ac:spMk id="7" creationId="{75700248-A8AA-8638-18BD-53A22A37E992}"/>
          </ac:spMkLst>
        </pc:spChg>
        <pc:spChg chg="add mod ord">
          <ac:chgData name="Calogera McCormick" userId="e0a4c6cb4146cbe1" providerId="LiveId" clId="{713AE7ED-0655-4057-A6C2-FB3F86893D8F}" dt="2023-06-08T15:49:57.213" v="1635" actId="700"/>
          <ac:spMkLst>
            <pc:docMk/>
            <pc:sldMk cId="3447434048" sldId="400"/>
            <ac:spMk id="8" creationId="{168E8C7D-5B44-4DE4-699B-550A2EEB5F3B}"/>
          </ac:spMkLst>
        </pc:spChg>
        <pc:spChg chg="add del mod ord">
          <ac:chgData name="Calogera McCormick" userId="e0a4c6cb4146cbe1" providerId="LiveId" clId="{713AE7ED-0655-4057-A6C2-FB3F86893D8F}" dt="2023-06-08T15:50:10.339" v="1637" actId="1957"/>
          <ac:spMkLst>
            <pc:docMk/>
            <pc:sldMk cId="3447434048" sldId="400"/>
            <ac:spMk id="9" creationId="{0FB88196-95DF-5D2B-D20B-1D13E08108A5}"/>
          </ac:spMkLst>
        </pc:spChg>
        <pc:spChg chg="add mod ord">
          <ac:chgData name="Calogera McCormick" userId="e0a4c6cb4146cbe1" providerId="LiveId" clId="{713AE7ED-0655-4057-A6C2-FB3F86893D8F}" dt="2023-06-08T15:49:57.213" v="1635" actId="700"/>
          <ac:spMkLst>
            <pc:docMk/>
            <pc:sldMk cId="3447434048" sldId="400"/>
            <ac:spMk id="10" creationId="{5B389D72-C7F4-C79A-31A7-91F5C89F4D16}"/>
          </ac:spMkLst>
        </pc:spChg>
        <pc:graphicFrameChg chg="add mod">
          <ac:chgData name="Calogera McCormick" userId="e0a4c6cb4146cbe1" providerId="LiveId" clId="{713AE7ED-0655-4057-A6C2-FB3F86893D8F}" dt="2023-06-08T15:50:10.339" v="1637" actId="1957"/>
          <ac:graphicFrameMkLst>
            <pc:docMk/>
            <pc:sldMk cId="3447434048" sldId="400"/>
            <ac:graphicFrameMk id="13" creationId="{7A9D9A9A-C8BE-0EA8-E990-D78A1356E95C}"/>
          </ac:graphicFrameMkLst>
        </pc:graphicFrameChg>
      </pc:sldChg>
      <pc:sldChg chg="addSp delSp modSp new mod modClrScheme chgLayout">
        <pc:chgData name="Calogera McCormick" userId="e0a4c6cb4146cbe1" providerId="LiveId" clId="{713AE7ED-0655-4057-A6C2-FB3F86893D8F}" dt="2023-06-08T15:51:51.136" v="1681"/>
        <pc:sldMkLst>
          <pc:docMk/>
          <pc:sldMk cId="710247767" sldId="401"/>
        </pc:sldMkLst>
        <pc:spChg chg="del mod ord">
          <ac:chgData name="Calogera McCormick" userId="e0a4c6cb4146cbe1" providerId="LiveId" clId="{713AE7ED-0655-4057-A6C2-FB3F86893D8F}" dt="2023-06-08T15:50:25.766" v="1639" actId="700"/>
          <ac:spMkLst>
            <pc:docMk/>
            <pc:sldMk cId="710247767" sldId="401"/>
            <ac:spMk id="2" creationId="{DC31FDCA-8C8D-6175-CE42-E40C3139C034}"/>
          </ac:spMkLst>
        </pc:spChg>
        <pc:spChg chg="del mod ord">
          <ac:chgData name="Calogera McCormick" userId="e0a4c6cb4146cbe1" providerId="LiveId" clId="{713AE7ED-0655-4057-A6C2-FB3F86893D8F}" dt="2023-06-08T15:50:25.766" v="1639" actId="700"/>
          <ac:spMkLst>
            <pc:docMk/>
            <pc:sldMk cId="710247767" sldId="401"/>
            <ac:spMk id="3" creationId="{3F0D1308-5C49-D5C5-06EF-921F6F669900}"/>
          </ac:spMkLst>
        </pc:spChg>
        <pc:spChg chg="del mod ord">
          <ac:chgData name="Calogera McCormick" userId="e0a4c6cb4146cbe1" providerId="LiveId" clId="{713AE7ED-0655-4057-A6C2-FB3F86893D8F}" dt="2023-06-08T15:50:25.766" v="1639" actId="700"/>
          <ac:spMkLst>
            <pc:docMk/>
            <pc:sldMk cId="710247767" sldId="401"/>
            <ac:spMk id="4" creationId="{48052CD6-D3FC-2F63-4983-14E87C1B1263}"/>
          </ac:spMkLst>
        </pc:spChg>
        <pc:spChg chg="mod ord">
          <ac:chgData name="Calogera McCormick" userId="e0a4c6cb4146cbe1" providerId="LiveId" clId="{713AE7ED-0655-4057-A6C2-FB3F86893D8F}" dt="2023-06-08T15:50:25.766" v="1639" actId="700"/>
          <ac:spMkLst>
            <pc:docMk/>
            <pc:sldMk cId="710247767" sldId="401"/>
            <ac:spMk id="5" creationId="{6AB23609-EF7A-F3EE-1223-E0A923767A23}"/>
          </ac:spMkLst>
        </pc:spChg>
        <pc:spChg chg="mod ord">
          <ac:chgData name="Calogera McCormick" userId="e0a4c6cb4146cbe1" providerId="LiveId" clId="{713AE7ED-0655-4057-A6C2-FB3F86893D8F}" dt="2023-06-08T15:50:25.766" v="1639" actId="700"/>
          <ac:spMkLst>
            <pc:docMk/>
            <pc:sldMk cId="710247767" sldId="401"/>
            <ac:spMk id="6" creationId="{FC2738BC-7034-A37F-D688-0F23F642C201}"/>
          </ac:spMkLst>
        </pc:spChg>
        <pc:spChg chg="mod ord">
          <ac:chgData name="Calogera McCormick" userId="e0a4c6cb4146cbe1" providerId="LiveId" clId="{713AE7ED-0655-4057-A6C2-FB3F86893D8F}" dt="2023-06-08T15:50:25.766" v="1639" actId="700"/>
          <ac:spMkLst>
            <pc:docMk/>
            <pc:sldMk cId="710247767" sldId="401"/>
            <ac:spMk id="7" creationId="{3538ACF9-DFFE-2E38-7B52-83E7CEEBED83}"/>
          </ac:spMkLst>
        </pc:spChg>
        <pc:spChg chg="add mod ord">
          <ac:chgData name="Calogera McCormick" userId="e0a4c6cb4146cbe1" providerId="LiveId" clId="{713AE7ED-0655-4057-A6C2-FB3F86893D8F}" dt="2023-06-08T15:50:57.819" v="1679" actId="20577"/>
          <ac:spMkLst>
            <pc:docMk/>
            <pc:sldMk cId="710247767" sldId="401"/>
            <ac:spMk id="8" creationId="{ECA544E0-7D3D-B0A0-0C63-B78867383B79}"/>
          </ac:spMkLst>
        </pc:spChg>
        <pc:spChg chg="add mod ord">
          <ac:chgData name="Calogera McCormick" userId="e0a4c6cb4146cbe1" providerId="LiveId" clId="{713AE7ED-0655-4057-A6C2-FB3F86893D8F}" dt="2023-06-08T15:50:25.766" v="1639" actId="700"/>
          <ac:spMkLst>
            <pc:docMk/>
            <pc:sldMk cId="710247767" sldId="401"/>
            <ac:spMk id="9" creationId="{AC308BCE-3A7F-D144-7B44-46DA318B42DC}"/>
          </ac:spMkLst>
        </pc:spChg>
        <pc:spChg chg="add del mod ord">
          <ac:chgData name="Calogera McCormick" userId="e0a4c6cb4146cbe1" providerId="LiveId" clId="{713AE7ED-0655-4057-A6C2-FB3F86893D8F}" dt="2023-06-08T15:51:27.117" v="1680"/>
          <ac:spMkLst>
            <pc:docMk/>
            <pc:sldMk cId="710247767" sldId="401"/>
            <ac:spMk id="10" creationId="{08E8203D-D753-A115-CE39-B4F647844700}"/>
          </ac:spMkLst>
        </pc:spChg>
        <pc:spChg chg="add mod ord">
          <ac:chgData name="Calogera McCormick" userId="e0a4c6cb4146cbe1" providerId="LiveId" clId="{713AE7ED-0655-4057-A6C2-FB3F86893D8F}" dt="2023-06-08T15:50:25.766" v="1639" actId="700"/>
          <ac:spMkLst>
            <pc:docMk/>
            <pc:sldMk cId="710247767" sldId="401"/>
            <ac:spMk id="11" creationId="{F5D6D96F-3B43-9E45-475A-A0D8F3F42ACD}"/>
          </ac:spMkLst>
        </pc:spChg>
        <pc:spChg chg="add del mod ord">
          <ac:chgData name="Calogera McCormick" userId="e0a4c6cb4146cbe1" providerId="LiveId" clId="{713AE7ED-0655-4057-A6C2-FB3F86893D8F}" dt="2023-06-08T15:51:51.136" v="1681"/>
          <ac:spMkLst>
            <pc:docMk/>
            <pc:sldMk cId="710247767" sldId="401"/>
            <ac:spMk id="12" creationId="{DE1CD01F-ACA3-3A9A-9030-DB07B4A651F2}"/>
          </ac:spMkLst>
        </pc:spChg>
        <pc:spChg chg="add mod ord">
          <ac:chgData name="Calogera McCormick" userId="e0a4c6cb4146cbe1" providerId="LiveId" clId="{713AE7ED-0655-4057-A6C2-FB3F86893D8F}" dt="2023-06-08T15:50:25.766" v="1639" actId="700"/>
          <ac:spMkLst>
            <pc:docMk/>
            <pc:sldMk cId="710247767" sldId="401"/>
            <ac:spMk id="13" creationId="{E247C322-3629-97FD-96A0-89494F943A71}"/>
          </ac:spMkLst>
        </pc:spChg>
        <pc:spChg chg="add mod ord">
          <ac:chgData name="Calogera McCormick" userId="e0a4c6cb4146cbe1" providerId="LiveId" clId="{713AE7ED-0655-4057-A6C2-FB3F86893D8F}" dt="2023-06-08T15:50:25.766" v="1639" actId="700"/>
          <ac:spMkLst>
            <pc:docMk/>
            <pc:sldMk cId="710247767" sldId="401"/>
            <ac:spMk id="14" creationId="{F90DA597-C22A-D5DC-CB1F-107AFE831515}"/>
          </ac:spMkLst>
        </pc:spChg>
        <pc:graphicFrameChg chg="add">
          <ac:chgData name="Calogera McCormick" userId="e0a4c6cb4146cbe1" providerId="LiveId" clId="{713AE7ED-0655-4057-A6C2-FB3F86893D8F}" dt="2023-06-08T15:51:27.117" v="1680"/>
          <ac:graphicFrameMkLst>
            <pc:docMk/>
            <pc:sldMk cId="710247767" sldId="401"/>
            <ac:graphicFrameMk id="17" creationId="{8B00D182-855B-839A-B7EB-FA5F64D47543}"/>
          </ac:graphicFrameMkLst>
        </pc:graphicFrameChg>
        <pc:graphicFrameChg chg="add">
          <ac:chgData name="Calogera McCormick" userId="e0a4c6cb4146cbe1" providerId="LiveId" clId="{713AE7ED-0655-4057-A6C2-FB3F86893D8F}" dt="2023-06-08T15:51:51.136" v="1681"/>
          <ac:graphicFrameMkLst>
            <pc:docMk/>
            <pc:sldMk cId="710247767" sldId="401"/>
            <ac:graphicFrameMk id="20" creationId="{797FAE68-8FA9-114D-D400-24BB5B688C64}"/>
          </ac:graphicFrameMkLst>
        </pc:graphicFrameChg>
      </pc:sldChg>
      <pc:sldChg chg="addSp delSp modSp add mod">
        <pc:chgData name="Calogera McCormick" userId="e0a4c6cb4146cbe1" providerId="LiveId" clId="{713AE7ED-0655-4057-A6C2-FB3F86893D8F}" dt="2023-06-10T19:27:26.672" v="1686"/>
        <pc:sldMkLst>
          <pc:docMk/>
          <pc:sldMk cId="922817052" sldId="402"/>
        </pc:sldMkLst>
        <pc:graphicFrameChg chg="add del mod">
          <ac:chgData name="Calogera McCormick" userId="e0a4c6cb4146cbe1" providerId="LiveId" clId="{713AE7ED-0655-4057-A6C2-FB3F86893D8F}" dt="2023-06-10T19:27:12.735" v="1685" actId="478"/>
          <ac:graphicFrameMkLst>
            <pc:docMk/>
            <pc:sldMk cId="922817052" sldId="402"/>
            <ac:graphicFrameMk id="2" creationId="{9A289FC9-5B00-DF9E-78BF-84FE5EE4B1D4}"/>
          </ac:graphicFrameMkLst>
        </pc:graphicFrameChg>
        <pc:graphicFrameChg chg="add mod">
          <ac:chgData name="Calogera McCormick" userId="e0a4c6cb4146cbe1" providerId="LiveId" clId="{713AE7ED-0655-4057-A6C2-FB3F86893D8F}" dt="2023-06-10T19:27:26.672" v="1686"/>
          <ac:graphicFrameMkLst>
            <pc:docMk/>
            <pc:sldMk cId="922817052" sldId="402"/>
            <ac:graphicFrameMk id="4" creationId="{2FE35A22-402D-3682-B4D6-7D300089AB9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8E-4CD0-A336-0A3AD66A7ED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8E-4CD0-A336-0A3AD66A7ED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8E-4CD0-A336-0A3AD66A7ED6}"/>
            </c:ext>
          </c:extLst>
        </c:ser>
        <c:dLbls>
          <c:showLegendKey val="0"/>
          <c:showVal val="0"/>
          <c:showCatName val="0"/>
          <c:showSerName val="0"/>
          <c:showPercent val="0"/>
          <c:showBubbleSize val="0"/>
        </c:dLbls>
        <c:gapWidth val="219"/>
        <c:overlap val="-27"/>
        <c:axId val="1888983103"/>
        <c:axId val="1888984063"/>
      </c:barChart>
      <c:catAx>
        <c:axId val="188898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4063"/>
        <c:crosses val="autoZero"/>
        <c:auto val="1"/>
        <c:lblAlgn val="ctr"/>
        <c:lblOffset val="100"/>
        <c:noMultiLvlLbl val="0"/>
      </c:catAx>
      <c:valAx>
        <c:axId val="188898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8E-4CD0-A336-0A3AD66A7ED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8E-4CD0-A336-0A3AD66A7ED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8E-4CD0-A336-0A3AD66A7ED6}"/>
            </c:ext>
          </c:extLst>
        </c:ser>
        <c:dLbls>
          <c:showLegendKey val="0"/>
          <c:showVal val="0"/>
          <c:showCatName val="0"/>
          <c:showSerName val="0"/>
          <c:showPercent val="0"/>
          <c:showBubbleSize val="0"/>
        </c:dLbls>
        <c:gapWidth val="219"/>
        <c:overlap val="-27"/>
        <c:axId val="1888983103"/>
        <c:axId val="1888984063"/>
      </c:barChart>
      <c:catAx>
        <c:axId val="188898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4063"/>
        <c:crosses val="autoZero"/>
        <c:auto val="1"/>
        <c:lblAlgn val="ctr"/>
        <c:lblOffset val="100"/>
        <c:noMultiLvlLbl val="0"/>
      </c:catAx>
      <c:valAx>
        <c:axId val="188898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Category 1</cx:pt>
          <cx:pt idx="1">Category 2</cx:pt>
          <cx:pt idx="2">Category 3</cx:pt>
          <cx:pt idx="3">Category 4</cx:pt>
          <cx:pt idx="4">Category 5</cx:pt>
        </cx:lvl>
      </cx:strDim>
      <cx:numDim type="val">
        <cx:f>Sheet1!$B$2:$B$6</cx:f>
        <cx:lvl ptCount="5" formatCode="General">
          <cx:pt idx="0">5000</cx:pt>
          <cx:pt idx="1">4000</cx:pt>
          <cx:pt idx="2">3000</cx:pt>
          <cx:pt idx="3">1000</cx:pt>
          <cx:pt idx="4">250</cx:pt>
        </cx:lvl>
      </cx:numDim>
    </cx:data>
  </cx:chartData>
  <cx:chart>
    <cx:title pos="t" align="ctr" overlay="0"/>
    <cx:plotArea>
      <cx:plotAreaRegion>
        <cx:series layoutId="funnel" uniqueId="{A7FA1AEC-ECD0-414B-8EA1-D994EF799302}">
          <cx:tx>
            <cx:txData>
              <cx:f>Sheet1!$B$1</cx:f>
              <cx:v>Series1</cx:v>
            </cx:txData>
          </cx:tx>
          <cx:dataLabels>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Leaf 1</cx:pt>
          <cx:pt idx="1">Leaf 2</cx:pt>
          <cx:pt idx="2">Leaf 3</cx:pt>
          <cx:pt idx="3">Leaf 4</cx:pt>
          <cx:pt idx="4">Leaf 5</cx:pt>
          <cx:pt idx="7">Leaf 8</cx:pt>
          <cx:pt idx="9">Leaf 10</cx:pt>
          <cx:pt idx="10">Leaf 11</cx:pt>
          <cx:pt idx="11">Leaf 12</cx:pt>
          <cx:pt idx="12">Leaf 13</cx:pt>
          <cx:pt idx="13">Leaf 14</cx:pt>
          <cx:pt idx="14">Leaf 15</cx:pt>
        </cx:lvl>
        <cx:lvl ptCount="16">
          <cx:pt idx="0">Stem 1</cx:pt>
          <cx:pt idx="1">Stem 1</cx:pt>
          <cx:pt idx="2">Stem 1</cx:pt>
          <cx:pt idx="3">Stem 2</cx:pt>
          <cx:pt idx="4">Stem 2</cx:pt>
          <cx:pt idx="5">Leaf 6</cx:pt>
          <cx:pt idx="6">Leaf 7</cx:pt>
          <cx:pt idx="7">Stem 3</cx:pt>
          <cx:pt idx="8">Leaf 9</cx:pt>
          <cx:pt idx="9">Stem 4</cx:pt>
          <cx:pt idx="10">Stem 4</cx:pt>
          <cx:pt idx="11">Stem 5</cx:pt>
          <cx:pt idx="12">Stem 5</cx:pt>
          <cx:pt idx="13">Stem 6</cx:pt>
          <cx:pt idx="14">Stem 6</cx:pt>
          <cx:pt idx="15">Leaf 16</cx:pt>
        </cx:lvl>
        <cx:lvl ptCount="16">
          <cx:pt idx="0">Branch 1</cx:pt>
          <cx:pt idx="1">Branch 1</cx:pt>
          <cx:pt idx="2">Branch 1</cx:pt>
          <cx:pt idx="3">Branch 1</cx:pt>
          <cx:pt idx="4">Branch 1</cx:pt>
          <cx:pt idx="5">Branch 1</cx:pt>
          <cx:pt idx="6">Branch 1</cx:pt>
          <cx:pt idx="7">Branch 2</cx:pt>
          <cx:pt idx="8">Branch 2</cx:pt>
          <cx:pt idx="9">Branch 2</cx:pt>
          <cx:pt idx="10">Branch 2</cx:pt>
          <cx:pt idx="11">Branch 3</cx:pt>
          <cx:pt idx="12">Branch 3</cx:pt>
          <cx:pt idx="13">Branch 3</cx:pt>
          <cx:pt idx="14">Branch 3</cx:pt>
          <cx:pt idx="15">Branch 3</cx:pt>
        </cx:lvl>
      </cx:strDim>
      <cx:numDim type="size">
        <cx:f>Sheet1!$D$2:$D$17</cx:f>
        <cx:lvl ptCount="16" formatCode="General">
          <cx:pt idx="0">22</cx:pt>
          <cx:pt idx="1">12</cx:pt>
          <cx:pt idx="2">18</cx:pt>
          <cx:pt idx="3">87</cx:pt>
          <cx:pt idx="4">88</cx:pt>
          <cx:pt idx="5">17</cx:pt>
          <cx:pt idx="6">14</cx:pt>
          <cx:pt idx="7">25</cx:pt>
          <cx:pt idx="8">16</cx:pt>
          <cx:pt idx="9">24</cx:pt>
          <cx:pt idx="10">89</cx:pt>
          <cx:pt idx="11">16</cx:pt>
          <cx:pt idx="12">19</cx:pt>
          <cx:pt idx="13">86</cx:pt>
          <cx:pt idx="14">23</cx:pt>
          <cx:pt idx="15">21</cx:pt>
        </cx:lvl>
      </cx:numDim>
    </cx:data>
  </cx:chartData>
  <cx:chart>
    <cx:title pos="t" align="ctr" overlay="0"/>
    <cx:plotArea>
      <cx:plotAreaRegion>
        <cx:series layoutId="sunburst" uniqueId="{DC7CFCF9-7296-4D11-A230-6438F45DFFB2}">
          <cx:tx>
            <cx:txData>
              <cx:f>Sheet1!$D$1</cx:f>
              <cx:v>Series1</cx:v>
            </cx:txData>
          </cx:tx>
          <cx:dataLabels pos="ctr">
            <cx:visibility seriesName="0" categoryName="1" value="0"/>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Select Dataset</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Identify Question</a:t>
          </a:r>
        </a:p>
        <a:p>
          <a:pPr>
            <a:buFont typeface="Symbol" panose="05050102010706020507" pitchFamily="18" charset="2"/>
            <a:buChar char=""/>
          </a:pPr>
          <a:r>
            <a:rPr lang="en-US" sz="1800" dirty="0">
              <a:latin typeface="+mn-lt"/>
            </a:rPr>
            <a:t>Select Dataset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Cleaning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Brief text about data cleaning in Tableau and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Analysis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Brief text about data visualizations in Tableau.  </a:t>
          </a:r>
        </a:p>
        <a:p>
          <a:pPr>
            <a:buFont typeface="Symbol" panose="05050102010706020507" pitchFamily="18" charset="2"/>
            <a:buChar char=""/>
          </a:pPr>
          <a:r>
            <a:rPr lang="en-US" sz="1800" dirty="0">
              <a:latin typeface="+mn-lt"/>
            </a:rPr>
            <a:t>Describe the data.</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Data 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Data Predictions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Using the model.  What questions can we answer.  Show examples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Brief text about model build</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Select Dataset</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Identify Question</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Select Dataset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Cleaning</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cleaning in Tableau and Pandas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visualizations in Tableau.  </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Describe the data.</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Modeling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Brief text about model build</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Predictions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Using the model.  What questions can we answer.  Show examples</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75067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07054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21510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99206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6632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chart" Target="../charts/chart2.xml"/><Relationship Id="rId1" Type="http://schemas.openxmlformats.org/officeDocument/2006/relationships/slideLayout" Target="../slideLayouts/slideLayout16.xml"/><Relationship Id="rId6" Type="http://schemas.openxmlformats.org/officeDocument/2006/relationships/image" Target="../media/image24.wmf"/><Relationship Id="rId5" Type="http://schemas.openxmlformats.org/officeDocument/2006/relationships/oleObject" Target="../embeddings/oleObject1.bin"/><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4/relationships/chartEx" Target="../charts/chartEx1.xml"/><Relationship Id="rId1" Type="http://schemas.openxmlformats.org/officeDocument/2006/relationships/slideLayout" Target="../slideLayouts/slideLayout10.xml"/><Relationship Id="rId5" Type="http://schemas.openxmlformats.org/officeDocument/2006/relationships/image" Target="../media/image25.png"/><Relationship Id="rId4" Type="http://schemas.microsoft.com/office/2014/relationships/chartEx" Target="../charts/chartEx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44718"/>
            <a:ext cx="3565524" cy="3007529"/>
          </a:xfrm>
        </p:spPr>
        <p:txBody>
          <a:bodyPr anchor="b" anchorCtr="0">
            <a:normAutofit fontScale="90000"/>
          </a:bodyPr>
          <a:lstStyle/>
          <a:p>
            <a:pPr algn="ctr"/>
            <a:br>
              <a:rPr lang="en-US" dirty="0"/>
            </a:br>
            <a:r>
              <a:rPr lang="en-US" dirty="0"/>
              <a:t>Data Science Salary Trends for US Workers – 1Q2023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4436"/>
            <a:ext cx="3565524" cy="1731963"/>
          </a:xfrm>
        </p:spPr>
        <p:txBody>
          <a:bodyPr>
            <a:normAutofit/>
          </a:bodyPr>
          <a:lstStyle/>
          <a:p>
            <a:pPr algn="ctr"/>
            <a:r>
              <a:rPr lang="en-US" dirty="0"/>
              <a:t>Rutgers Data Visualization Bootcamp – Group 3</a:t>
            </a:r>
          </a:p>
          <a:p>
            <a:pPr algn="ctr"/>
            <a:r>
              <a:rPr lang="en-US" dirty="0"/>
              <a:t>June 2023</a:t>
            </a:r>
          </a:p>
        </p:txBody>
      </p:sp>
      <p:sp>
        <p:nvSpPr>
          <p:cNvPr id="4" name="Oval 3">
            <a:extLst>
              <a:ext uri="{FF2B5EF4-FFF2-40B4-BE49-F238E27FC236}">
                <a16:creationId xmlns:a16="http://schemas.microsoft.com/office/drawing/2014/main" id="{222F01C4-485F-1A47-DCC9-18BC89F77C52}"/>
              </a:ext>
            </a:extLst>
          </p:cNvPr>
          <p:cNvSpPr/>
          <p:nvPr/>
        </p:nvSpPr>
        <p:spPr>
          <a:xfrm>
            <a:off x="11128341" y="230957"/>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8E8C7D-5B44-4DE4-699B-550A2EEB5F3B}"/>
              </a:ext>
            </a:extLst>
          </p:cNvPr>
          <p:cNvSpPr>
            <a:spLocks noGrp="1"/>
          </p:cNvSpPr>
          <p:nvPr>
            <p:ph type="title"/>
          </p:nvPr>
        </p:nvSpPr>
        <p:spPr/>
        <p:txBody>
          <a:bodyPr/>
          <a:lstStyle/>
          <a:p>
            <a:endParaRPr lang="en-US"/>
          </a:p>
        </p:txBody>
      </p:sp>
      <p:graphicFrame>
        <p:nvGraphicFramePr>
          <p:cNvPr id="13" name="Content Placeholder 12">
            <a:extLst>
              <a:ext uri="{FF2B5EF4-FFF2-40B4-BE49-F238E27FC236}">
                <a16:creationId xmlns:a16="http://schemas.microsoft.com/office/drawing/2014/main" id="{7A9D9A9A-C8BE-0EA8-E990-D78A1356E95C}"/>
              </a:ext>
            </a:extLst>
          </p:cNvPr>
          <p:cNvGraphicFramePr>
            <a:graphicFrameLocks noGrp="1"/>
          </p:cNvGraphicFramePr>
          <p:nvPr>
            <p:ph idx="1"/>
          </p:nvPr>
        </p:nvGraphicFramePr>
        <p:xfrm>
          <a:off x="4295775" y="1749425"/>
          <a:ext cx="7345363"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5B389D72-C7F4-C79A-31A7-91F5C89F4D16}"/>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3F6B9F8A-751F-7D09-582F-7B0F544B4766}"/>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4CC085F2-07EA-A6EF-56DE-8B7FDD71CE9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700248-A8AA-8638-18BD-53A22A37E992}"/>
              </a:ext>
            </a:extLst>
          </p:cNvPr>
          <p:cNvSpPr>
            <a:spLocks noGrp="1"/>
          </p:cNvSpPr>
          <p:nvPr>
            <p:ph type="sldNum" sz="quarter" idx="12"/>
          </p:nvPr>
        </p:nvSpPr>
        <p:spPr/>
        <p:txBody>
          <a:bodyPr/>
          <a:lstStyle/>
          <a:p>
            <a:fld id="{DBA1B0FB-D917-4C8C-928F-313BD683BF39}" type="slidenum">
              <a:rPr lang="en-US" smtClean="0"/>
              <a:t>10</a:t>
            </a:fld>
            <a:endParaRPr lang="en-US"/>
          </a:p>
        </p:txBody>
      </p:sp>
      <p:graphicFrame>
        <p:nvGraphicFramePr>
          <p:cNvPr id="2" name="Object 1">
            <a:extLst>
              <a:ext uri="{FF2B5EF4-FFF2-40B4-BE49-F238E27FC236}">
                <a16:creationId xmlns:a16="http://schemas.microsoft.com/office/drawing/2014/main" id="{9A289FC9-5B00-DF9E-78BF-84FE5EE4B1D4}"/>
              </a:ext>
            </a:extLst>
          </p:cNvPr>
          <p:cNvGraphicFramePr>
            <a:graphicFrameLocks noChangeAspect="1"/>
          </p:cNvGraphicFramePr>
          <p:nvPr>
            <p:extLst>
              <p:ext uri="{D42A27DB-BD31-4B8C-83A1-F6EECF244321}">
                <p14:modId xmlns:p14="http://schemas.microsoft.com/office/powerpoint/2010/main" val="416431530"/>
              </p:ext>
            </p:extLst>
          </p:nvPr>
        </p:nvGraphicFramePr>
        <p:xfrm>
          <a:off x="254000" y="3059113"/>
          <a:ext cx="2670175" cy="442912"/>
        </p:xfrm>
        <a:graphic>
          <a:graphicData uri="http://schemas.openxmlformats.org/presentationml/2006/ole">
            <mc:AlternateContent xmlns:mc="http://schemas.openxmlformats.org/markup-compatibility/2006">
              <mc:Choice xmlns:v="urn:schemas-microsoft-com:vml" Requires="v">
                <p:oleObj name="Packager Shell Object" showAsIcon="1" r:id="rId3" imgW="2670480" imgH="442800" progId="Package">
                  <p:link updateAutomatic="1"/>
                </p:oleObj>
              </mc:Choice>
              <mc:Fallback>
                <p:oleObj name="Packager Shell Object" showAsIcon="1" r:id="rId3" imgW="2670480" imgH="442800" progId="Package">
                  <p:link updateAutomatic="1"/>
                  <p:pic>
                    <p:nvPicPr>
                      <p:cNvPr id="2" name="Object 1">
                        <a:extLst>
                          <a:ext uri="{FF2B5EF4-FFF2-40B4-BE49-F238E27FC236}">
                            <a16:creationId xmlns:a16="http://schemas.microsoft.com/office/drawing/2014/main" id="{9A289FC9-5B00-DF9E-78BF-84FE5EE4B1D4}"/>
                          </a:ext>
                        </a:extLst>
                      </p:cNvPr>
                      <p:cNvPicPr/>
                      <p:nvPr/>
                    </p:nvPicPr>
                    <p:blipFill>
                      <a:blip r:embed="rId4"/>
                      <a:stretch>
                        <a:fillRect/>
                      </a:stretch>
                    </p:blipFill>
                    <p:spPr>
                      <a:xfrm>
                        <a:off x="254000" y="3059113"/>
                        <a:ext cx="2670175" cy="44291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FE35A22-402D-3682-B4D6-7D300089AB9D}"/>
              </a:ext>
            </a:extLst>
          </p:cNvPr>
          <p:cNvGraphicFramePr>
            <a:graphicFrameLocks noChangeAspect="1"/>
          </p:cNvGraphicFramePr>
          <p:nvPr>
            <p:extLst>
              <p:ext uri="{D42A27DB-BD31-4B8C-83A1-F6EECF244321}">
                <p14:modId xmlns:p14="http://schemas.microsoft.com/office/powerpoint/2010/main" val="3313528403"/>
              </p:ext>
            </p:extLst>
          </p:nvPr>
        </p:nvGraphicFramePr>
        <p:xfrm>
          <a:off x="447675" y="4656138"/>
          <a:ext cx="1757363" cy="442912"/>
        </p:xfrm>
        <a:graphic>
          <a:graphicData uri="http://schemas.openxmlformats.org/presentationml/2006/ole">
            <mc:AlternateContent xmlns:mc="http://schemas.openxmlformats.org/markup-compatibility/2006">
              <mc:Choice xmlns:v="urn:schemas-microsoft-com:vml" Requires="v">
                <p:oleObj name="Packager Shell Object" showAsIcon="1" r:id="rId5" imgW="1757520" imgH="442800" progId="Package">
                  <p:embed/>
                </p:oleObj>
              </mc:Choice>
              <mc:Fallback>
                <p:oleObj name="Packager Shell Object" showAsIcon="1" r:id="rId5" imgW="1757520" imgH="442800" progId="Package">
                  <p:embed/>
                  <p:pic>
                    <p:nvPicPr>
                      <p:cNvPr id="4" name="Object 3">
                        <a:extLst>
                          <a:ext uri="{FF2B5EF4-FFF2-40B4-BE49-F238E27FC236}">
                            <a16:creationId xmlns:a16="http://schemas.microsoft.com/office/drawing/2014/main" id="{2FE35A22-402D-3682-B4D6-7D300089AB9D}"/>
                          </a:ext>
                        </a:extLst>
                      </p:cNvPr>
                      <p:cNvPicPr/>
                      <p:nvPr/>
                    </p:nvPicPr>
                    <p:blipFill>
                      <a:blip r:embed="rId6"/>
                      <a:stretch>
                        <a:fillRect/>
                      </a:stretch>
                    </p:blipFill>
                    <p:spPr>
                      <a:xfrm>
                        <a:off x="447675" y="4656138"/>
                        <a:ext cx="1757363" cy="442912"/>
                      </a:xfrm>
                      <a:prstGeom prst="rect">
                        <a:avLst/>
                      </a:prstGeom>
                    </p:spPr>
                  </p:pic>
                </p:oleObj>
              </mc:Fallback>
            </mc:AlternateContent>
          </a:graphicData>
        </a:graphic>
      </p:graphicFrame>
    </p:spTree>
    <p:extLst>
      <p:ext uri="{BB962C8B-B14F-4D97-AF65-F5344CB8AC3E}">
        <p14:creationId xmlns:p14="http://schemas.microsoft.com/office/powerpoint/2010/main" val="92281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A544E0-7D3D-B0A0-0C63-B78867383B79}"/>
              </a:ext>
            </a:extLst>
          </p:cNvPr>
          <p:cNvSpPr>
            <a:spLocks noGrp="1"/>
          </p:cNvSpPr>
          <p:nvPr>
            <p:ph type="title"/>
          </p:nvPr>
        </p:nvSpPr>
        <p:spPr/>
        <p:txBody>
          <a:bodyPr/>
          <a:lstStyle/>
          <a:p>
            <a:r>
              <a:rPr lang="en-US" dirty="0"/>
              <a:t>Show graphs like Tableau dashboard</a:t>
            </a:r>
          </a:p>
        </p:txBody>
      </p:sp>
      <p:sp>
        <p:nvSpPr>
          <p:cNvPr id="9" name="Text Placeholder 8">
            <a:extLst>
              <a:ext uri="{FF2B5EF4-FFF2-40B4-BE49-F238E27FC236}">
                <a16:creationId xmlns:a16="http://schemas.microsoft.com/office/drawing/2014/main" id="{AC308BCE-3A7F-D144-7B44-46DA318B42DC}"/>
              </a:ext>
            </a:extLst>
          </p:cNvPr>
          <p:cNvSpPr>
            <a:spLocks noGrp="1"/>
          </p:cNvSpPr>
          <p:nvPr>
            <p:ph type="body" idx="1"/>
          </p:nvPr>
        </p:nvSpPr>
        <p:spPr/>
        <p:txBody>
          <a:bodyPr/>
          <a:lstStyle/>
          <a:p>
            <a:endParaRPr lang="en-US"/>
          </a:p>
        </p:txBody>
      </p:sp>
      <mc:AlternateContent xmlns:mc="http://schemas.openxmlformats.org/markup-compatibility/2006" xmlns:cx2="http://schemas.microsoft.com/office/drawing/2015/10/21/chartex">
        <mc:Choice Requires="cx2">
          <p:graphicFrame>
            <p:nvGraphicFramePr>
              <p:cNvPr id="17" name="Content Placeholder 16">
                <a:extLst>
                  <a:ext uri="{FF2B5EF4-FFF2-40B4-BE49-F238E27FC236}">
                    <a16:creationId xmlns:a16="http://schemas.microsoft.com/office/drawing/2014/main" id="{8B00D182-855B-839A-B7EB-FA5F64D47543}"/>
                  </a:ext>
                </a:extLst>
              </p:cNvPr>
              <p:cNvGraphicFramePr>
                <a:graphicFrameLocks noGrp="1"/>
              </p:cNvGraphicFramePr>
              <p:nvPr>
                <p:ph sz="half" idx="2"/>
              </p:nvPr>
            </p:nvGraphicFramePr>
            <p:xfrm>
              <a:off x="558800" y="2432050"/>
              <a:ext cx="3563938" cy="351631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7" name="Content Placeholder 16">
                <a:extLst>
                  <a:ext uri="{FF2B5EF4-FFF2-40B4-BE49-F238E27FC236}">
                    <a16:creationId xmlns:a16="http://schemas.microsoft.com/office/drawing/2014/main" id="{8B00D182-855B-839A-B7EB-FA5F64D47543}"/>
                  </a:ext>
                </a:extLst>
              </p:cNvPr>
              <p:cNvPicPr>
                <a:picLocks noGrp="1" noRot="1" noChangeAspect="1" noMove="1" noResize="1" noEditPoints="1" noAdjustHandles="1" noChangeArrowheads="1" noChangeShapeType="1"/>
              </p:cNvPicPr>
              <p:nvPr/>
            </p:nvPicPr>
            <p:blipFill>
              <a:blip r:embed="rId3"/>
              <a:stretch>
                <a:fillRect/>
              </a:stretch>
            </p:blipFill>
            <p:spPr>
              <a:xfrm>
                <a:off x="558800" y="2432050"/>
                <a:ext cx="3563938" cy="3516313"/>
              </a:xfrm>
              <a:prstGeom prst="rect">
                <a:avLst/>
              </a:prstGeom>
            </p:spPr>
          </p:pic>
        </mc:Fallback>
      </mc:AlternateContent>
      <p:sp>
        <p:nvSpPr>
          <p:cNvPr id="13" name="Text Placeholder 12">
            <a:extLst>
              <a:ext uri="{FF2B5EF4-FFF2-40B4-BE49-F238E27FC236}">
                <a16:creationId xmlns:a16="http://schemas.microsoft.com/office/drawing/2014/main" id="{E247C322-3629-97FD-96A0-89494F943A71}"/>
              </a:ext>
            </a:extLst>
          </p:cNvPr>
          <p:cNvSpPr>
            <a:spLocks noGrp="1"/>
          </p:cNvSpPr>
          <p:nvPr>
            <p:ph type="body" sz="quarter" idx="13"/>
          </p:nvPr>
        </p:nvSpPr>
        <p:spPr/>
        <p:txBody>
          <a:bodyPr/>
          <a:lstStyle/>
          <a:p>
            <a:endParaRPr lang="en-US"/>
          </a:p>
        </p:txBody>
      </p:sp>
      <p:sp>
        <p:nvSpPr>
          <p:cNvPr id="14" name="Content Placeholder 13">
            <a:extLst>
              <a:ext uri="{FF2B5EF4-FFF2-40B4-BE49-F238E27FC236}">
                <a16:creationId xmlns:a16="http://schemas.microsoft.com/office/drawing/2014/main" id="{F90DA597-C22A-D5DC-CB1F-107AFE831515}"/>
              </a:ext>
            </a:extLst>
          </p:cNvPr>
          <p:cNvSpPr>
            <a:spLocks noGrp="1"/>
          </p:cNvSpPr>
          <p:nvPr>
            <p:ph sz="quarter" idx="14"/>
          </p:nvPr>
        </p:nvSpPr>
        <p:spPr/>
        <p:txBody>
          <a:bodyPr/>
          <a:lstStyle/>
          <a:p>
            <a:endParaRPr lang="en-US"/>
          </a:p>
        </p:txBody>
      </p:sp>
      <p:sp>
        <p:nvSpPr>
          <p:cNvPr id="11" name="Text Placeholder 10">
            <a:extLst>
              <a:ext uri="{FF2B5EF4-FFF2-40B4-BE49-F238E27FC236}">
                <a16:creationId xmlns:a16="http://schemas.microsoft.com/office/drawing/2014/main" id="{F5D6D96F-3B43-9E45-475A-A0D8F3F42ACD}"/>
              </a:ext>
            </a:extLst>
          </p:cNvPr>
          <p:cNvSpPr>
            <a:spLocks noGrp="1"/>
          </p:cNvSpPr>
          <p:nvPr>
            <p:ph type="body" sz="quarter" idx="3"/>
          </p:nvPr>
        </p:nvSpPr>
        <p:spPr/>
        <p:txBody>
          <a:bodyPr/>
          <a:lstStyle/>
          <a:p>
            <a:endParaRPr lang="en-US"/>
          </a:p>
        </p:txBody>
      </p:sp>
      <mc:AlternateContent xmlns:mc="http://schemas.openxmlformats.org/markup-compatibility/2006" xmlns:cx1="http://schemas.microsoft.com/office/drawing/2015/9/8/chartex">
        <mc:Choice Requires="cx1">
          <p:graphicFrame>
            <p:nvGraphicFramePr>
              <p:cNvPr id="20" name="Content Placeholder 19">
                <a:extLst>
                  <a:ext uri="{FF2B5EF4-FFF2-40B4-BE49-F238E27FC236}">
                    <a16:creationId xmlns:a16="http://schemas.microsoft.com/office/drawing/2014/main" id="{797FAE68-8FA9-114D-D400-24BB5B688C64}"/>
                  </a:ext>
                </a:extLst>
              </p:cNvPr>
              <p:cNvGraphicFramePr>
                <a:graphicFrameLocks noGrp="1"/>
              </p:cNvGraphicFramePr>
              <p:nvPr>
                <p:ph sz="quarter" idx="4"/>
              </p:nvPr>
            </p:nvGraphicFramePr>
            <p:xfrm>
              <a:off x="8139113" y="2427288"/>
              <a:ext cx="3509962" cy="3516312"/>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0" name="Content Placeholder 19">
                <a:extLst>
                  <a:ext uri="{FF2B5EF4-FFF2-40B4-BE49-F238E27FC236}">
                    <a16:creationId xmlns:a16="http://schemas.microsoft.com/office/drawing/2014/main" id="{797FAE68-8FA9-114D-D400-24BB5B688C64}"/>
                  </a:ext>
                </a:extLst>
              </p:cNvPr>
              <p:cNvPicPr>
                <a:picLocks noGrp="1" noRot="1" noChangeAspect="1" noMove="1" noResize="1" noEditPoints="1" noAdjustHandles="1" noChangeArrowheads="1" noChangeShapeType="1"/>
              </p:cNvPicPr>
              <p:nvPr/>
            </p:nvPicPr>
            <p:blipFill>
              <a:blip r:embed="rId5"/>
              <a:stretch>
                <a:fillRect/>
              </a:stretch>
            </p:blipFill>
            <p:spPr>
              <a:xfrm>
                <a:off x="8139113" y="2427288"/>
                <a:ext cx="3509962" cy="3516312"/>
              </a:xfrm>
              <a:prstGeom prst="rect">
                <a:avLst/>
              </a:prstGeom>
            </p:spPr>
          </p:pic>
        </mc:Fallback>
      </mc:AlternateContent>
      <p:sp>
        <p:nvSpPr>
          <p:cNvPr id="5" name="Date Placeholder 4">
            <a:extLst>
              <a:ext uri="{FF2B5EF4-FFF2-40B4-BE49-F238E27FC236}">
                <a16:creationId xmlns:a16="http://schemas.microsoft.com/office/drawing/2014/main" id="{6AB23609-EF7A-F3EE-1223-E0A923767A23}"/>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FC2738BC-7034-A37F-D688-0F23F642C20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38ACF9-DFFE-2E38-7B52-83E7CEEBED83}"/>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71024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Analysis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152194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42054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Modeling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16897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96611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Predictions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6263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8836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Data Cleaning</a:t>
            </a:r>
          </a:p>
          <a:p>
            <a:r>
              <a:rPr lang="en-US" dirty="0"/>
              <a:t>Data Analysis</a:t>
            </a:r>
          </a:p>
          <a:p>
            <a:r>
              <a:rPr lang="en-US" dirty="0"/>
              <a:t>Modeling</a:t>
            </a:r>
          </a:p>
          <a:p>
            <a:r>
              <a:rPr lang="en-US" dirty="0"/>
              <a:t>Predictions</a:t>
            </a:r>
          </a:p>
          <a:p>
            <a:r>
              <a:rPr lang="en-US" dirty="0"/>
              <a:t>Lessons Learned</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June 10,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b="0" dirty="0">
                <a:solidFill>
                  <a:srgbClr val="CCCCCC"/>
                </a:solidFill>
                <a:effectLst/>
                <a:latin typeface="Consolas" panose="020B0609020204030204" pitchFamily="49" charset="0"/>
              </a:rPr>
              <a:t>Data Related Jobs Salary Predictor app</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Oval 3">
            <a:extLst>
              <a:ext uri="{FF2B5EF4-FFF2-40B4-BE49-F238E27FC236}">
                <a16:creationId xmlns:a16="http://schemas.microsoft.com/office/drawing/2014/main" id="{53E1CA95-67F3-DC80-A822-FB3BEFDF38E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Lessons Learned</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77500" lnSpcReduction="20000"/>
          </a:bodyPr>
          <a:lstStyle/>
          <a:p>
            <a:pPr marL="342900" indent="-342900">
              <a:buFont typeface="Arial" panose="020B0604020202020204" pitchFamily="34" charset="0"/>
              <a:buChar char="•"/>
            </a:pPr>
            <a:r>
              <a:rPr lang="en-US" dirty="0"/>
              <a:t>A few lessons learned here</a:t>
            </a:r>
          </a:p>
          <a:p>
            <a:pPr marL="342900" indent="-342900">
              <a:buFont typeface="Arial" panose="020B0604020202020204" pitchFamily="34" charset="0"/>
              <a:buChar char="•"/>
            </a:pPr>
            <a:r>
              <a:rPr lang="en-US" dirty="0"/>
              <a:t>And here</a:t>
            </a:r>
          </a:p>
          <a:p>
            <a:pPr marL="342900" indent="-342900">
              <a:buFont typeface="Arial" panose="020B0604020202020204" pitchFamily="34" charset="0"/>
              <a:buChar char="•"/>
            </a:pPr>
            <a:r>
              <a:rPr lang="en-US" dirty="0"/>
              <a:t>Refine scope of our questions based on time constraints.  Model built to predict salary based on inputs.  We did not complete the additional models </a:t>
            </a:r>
            <a:r>
              <a:rPr lang="en-US"/>
              <a:t>to predict </a:t>
            </a:r>
            <a:r>
              <a:rPr lang="en-US" dirty="0"/>
              <a:t>job title or experience level based on salary.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2494024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4783137" cy="5390092"/>
          </a:xfrm>
        </p:spPr>
        <p:txBody>
          <a:bodyPr>
            <a:normAutofit/>
          </a:bodyPr>
          <a:lstStyle/>
          <a:p>
            <a:r>
              <a:rPr lang="en-US" dirty="0"/>
              <a:t>Ready to negotiate salary for your new data science position… </a:t>
            </a:r>
            <a:br>
              <a:rPr lang="en-US" dirty="0"/>
            </a:br>
            <a:r>
              <a:rPr lang="en-US" dirty="0"/>
              <a:t>this app is here to help. </a:t>
            </a:r>
            <a:br>
              <a:rPr lang="en-US" dirty="0"/>
            </a:br>
            <a:br>
              <a:rPr lang="en-US" dirty="0"/>
            </a:br>
            <a:r>
              <a:rPr lang="en-US" sz="2800" dirty="0"/>
              <a:t>Know your worth.  </a:t>
            </a:r>
            <a:br>
              <a:rPr lang="en-US" sz="2800" dirty="0"/>
            </a:br>
            <a:r>
              <a:rPr lang="en-US" sz="2800" dirty="0"/>
              <a:t>You are your best advocate.</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endParaRPr lang="en-US" dirty="0"/>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9551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err="1"/>
              <a:t>Github</a:t>
            </a:r>
            <a:r>
              <a:rPr lang="en-US" dirty="0"/>
              <a:t>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r>
              <a:rPr lang="en-US" dirty="0"/>
              <a:t>The aim of this project was to create a model and app to predict salary based on job title, </a:t>
            </a:r>
          </a:p>
          <a:p>
            <a:r>
              <a:rPr lang="en-US" dirty="0"/>
              <a:t>Data source</a:t>
            </a:r>
          </a:p>
          <a:p>
            <a:r>
              <a:rPr lang="en-US" dirty="0"/>
              <a:t>Hypothesis or questions this analysis can visualize or questions the model can answer</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8012038-9DFA-59CA-548C-C9BE8AA827AC}"/>
              </a:ext>
            </a:extLst>
          </p:cNvPr>
          <p:cNvSpPr>
            <a:spLocks noGrp="1"/>
          </p:cNvSpPr>
          <p:nvPr>
            <p:ph type="title"/>
          </p:nvPr>
        </p:nvSpPr>
        <p:spPr>
          <a:xfrm>
            <a:off x="550862" y="549275"/>
            <a:ext cx="11091600" cy="1113496"/>
          </a:xfrm>
        </p:spPr>
        <p:txBody>
          <a:bodyPr/>
          <a:lstStyle/>
          <a:p>
            <a:r>
              <a:rPr lang="en-US" dirty="0"/>
              <a:t>Tools Used</a:t>
            </a:r>
          </a:p>
        </p:txBody>
      </p:sp>
      <p:pic>
        <p:nvPicPr>
          <p:cNvPr id="47" name="Content Placeholder 46" descr="A close-up of a logo&#10;&#10;Description automatically generated with low confidence">
            <a:extLst>
              <a:ext uri="{FF2B5EF4-FFF2-40B4-BE49-F238E27FC236}">
                <a16:creationId xmlns:a16="http://schemas.microsoft.com/office/drawing/2014/main" id="{642BEA0E-08AD-24B1-FD52-BB8F65C1160B}"/>
              </a:ext>
            </a:extLst>
          </p:cNvPr>
          <p:cNvPicPr>
            <a:picLocks noGrp="1" noChangeAspect="1"/>
          </p:cNvPicPr>
          <p:nvPr>
            <p:ph idx="1"/>
          </p:nvPr>
        </p:nvPicPr>
        <p:blipFill>
          <a:blip r:embed="rId2"/>
          <a:stretch>
            <a:fillRect/>
          </a:stretch>
        </p:blipFill>
        <p:spPr>
          <a:xfrm>
            <a:off x="5401079" y="1641064"/>
            <a:ext cx="1941722" cy="1045542"/>
          </a:xfrm>
        </p:spPr>
      </p:pic>
      <p:sp>
        <p:nvSpPr>
          <p:cNvPr id="7" name="Date Placeholder 6">
            <a:extLst>
              <a:ext uri="{FF2B5EF4-FFF2-40B4-BE49-F238E27FC236}">
                <a16:creationId xmlns:a16="http://schemas.microsoft.com/office/drawing/2014/main" id="{03111517-C1CE-91AE-05D3-7B39096963F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D546115-FD46-7B02-1211-AA5C00FF1C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0383EAC-B88A-D707-05AA-63EE802D8FBE}"/>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53" name="Graphic 52">
            <a:extLst>
              <a:ext uri="{FF2B5EF4-FFF2-40B4-BE49-F238E27FC236}">
                <a16:creationId xmlns:a16="http://schemas.microsoft.com/office/drawing/2014/main" id="{AA1B5F70-541E-562E-579A-DDD72A43C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02429" y="1662771"/>
            <a:ext cx="2755144" cy="1113496"/>
          </a:xfrm>
          <a:prstGeom prst="rect">
            <a:avLst/>
          </a:prstGeom>
        </p:spPr>
      </p:pic>
      <p:pic>
        <p:nvPicPr>
          <p:cNvPr id="1038" name="Picture 14">
            <a:extLst>
              <a:ext uri="{FF2B5EF4-FFF2-40B4-BE49-F238E27FC236}">
                <a16:creationId xmlns:a16="http://schemas.microsoft.com/office/drawing/2014/main" id="{F98CC23E-35FD-B798-DDAD-4A84F703E1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0735" y="2029739"/>
            <a:ext cx="4403202" cy="105206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92359531-F2E2-76CD-62AB-232EBEB1DE1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F4BACA68-1D0D-8EAD-FF77-469EB8D23C2C}"/>
              </a:ext>
            </a:extLst>
          </p:cNvPr>
          <p:cNvGraphicFramePr>
            <a:graphicFrameLocks noGrp="1"/>
          </p:cNvGraphicFramePr>
          <p:nvPr>
            <p:extLst>
              <p:ext uri="{D42A27DB-BD31-4B8C-83A1-F6EECF244321}">
                <p14:modId xmlns:p14="http://schemas.microsoft.com/office/powerpoint/2010/main" val="393131563"/>
              </p:ext>
            </p:extLst>
          </p:nvPr>
        </p:nvGraphicFramePr>
        <p:xfrm>
          <a:off x="595293" y="3154939"/>
          <a:ext cx="11045843" cy="3056409"/>
        </p:xfrm>
        <a:graphic>
          <a:graphicData uri="http://schemas.openxmlformats.org/drawingml/2006/table">
            <a:tbl>
              <a:tblPr firstRow="1" bandRow="1">
                <a:tableStyleId>{5C22544A-7EE6-4342-B048-85BDC9FD1C3A}</a:tableStyleId>
              </a:tblPr>
              <a:tblGrid>
                <a:gridCol w="1743938">
                  <a:extLst>
                    <a:ext uri="{9D8B030D-6E8A-4147-A177-3AD203B41FA5}">
                      <a16:colId xmlns:a16="http://schemas.microsoft.com/office/drawing/2014/main" val="3041728667"/>
                    </a:ext>
                  </a:extLst>
                </a:gridCol>
                <a:gridCol w="981300">
                  <a:extLst>
                    <a:ext uri="{9D8B030D-6E8A-4147-A177-3AD203B41FA5}">
                      <a16:colId xmlns:a16="http://schemas.microsoft.com/office/drawing/2014/main" val="2383351662"/>
                    </a:ext>
                  </a:extLst>
                </a:gridCol>
                <a:gridCol w="1219413">
                  <a:extLst>
                    <a:ext uri="{9D8B030D-6E8A-4147-A177-3AD203B41FA5}">
                      <a16:colId xmlns:a16="http://schemas.microsoft.com/office/drawing/2014/main" val="3452272311"/>
                    </a:ext>
                  </a:extLst>
                </a:gridCol>
                <a:gridCol w="1292986">
                  <a:extLst>
                    <a:ext uri="{9D8B030D-6E8A-4147-A177-3AD203B41FA5}">
                      <a16:colId xmlns:a16="http://schemas.microsoft.com/office/drawing/2014/main" val="4143118586"/>
                    </a:ext>
                  </a:extLst>
                </a:gridCol>
                <a:gridCol w="1292986">
                  <a:extLst>
                    <a:ext uri="{9D8B030D-6E8A-4147-A177-3AD203B41FA5}">
                      <a16:colId xmlns:a16="http://schemas.microsoft.com/office/drawing/2014/main" val="3199448949"/>
                    </a:ext>
                  </a:extLst>
                </a:gridCol>
                <a:gridCol w="1219413">
                  <a:extLst>
                    <a:ext uri="{9D8B030D-6E8A-4147-A177-3AD203B41FA5}">
                      <a16:colId xmlns:a16="http://schemas.microsoft.com/office/drawing/2014/main" val="1268966656"/>
                    </a:ext>
                  </a:extLst>
                </a:gridCol>
                <a:gridCol w="1219413">
                  <a:extLst>
                    <a:ext uri="{9D8B030D-6E8A-4147-A177-3AD203B41FA5}">
                      <a16:colId xmlns:a16="http://schemas.microsoft.com/office/drawing/2014/main" val="1277050262"/>
                    </a:ext>
                  </a:extLst>
                </a:gridCol>
                <a:gridCol w="1219413">
                  <a:extLst>
                    <a:ext uri="{9D8B030D-6E8A-4147-A177-3AD203B41FA5}">
                      <a16:colId xmlns:a16="http://schemas.microsoft.com/office/drawing/2014/main" val="3226147811"/>
                    </a:ext>
                  </a:extLst>
                </a:gridCol>
                <a:gridCol w="856981">
                  <a:extLst>
                    <a:ext uri="{9D8B030D-6E8A-4147-A177-3AD203B41FA5}">
                      <a16:colId xmlns:a16="http://schemas.microsoft.com/office/drawing/2014/main" val="221579736"/>
                    </a:ext>
                  </a:extLst>
                </a:gridCol>
              </a:tblGrid>
              <a:tr h="587529">
                <a:tc>
                  <a:txBody>
                    <a:bodyPr/>
                    <a:lstStyle/>
                    <a:p>
                      <a:endParaRPr lang="en-US" dirty="0"/>
                    </a:p>
                  </a:txBody>
                  <a:tcPr/>
                </a:tc>
                <a:tc>
                  <a:txBody>
                    <a:bodyPr/>
                    <a:lstStyle/>
                    <a:p>
                      <a:r>
                        <a:rPr lang="en-US" dirty="0">
                          <a:solidFill>
                            <a:schemeClr val="bg1">
                              <a:lumMod val="85000"/>
                              <a:lumOff val="15000"/>
                            </a:schemeClr>
                          </a:solidFill>
                        </a:rPr>
                        <a:t>Pandas</a:t>
                      </a:r>
                    </a:p>
                  </a:txBody>
                  <a:tcPr/>
                </a:tc>
                <a:tc>
                  <a:txBody>
                    <a:bodyPr/>
                    <a:lstStyle/>
                    <a:p>
                      <a:r>
                        <a:rPr lang="en-US" dirty="0">
                          <a:solidFill>
                            <a:schemeClr val="bg1">
                              <a:lumMod val="85000"/>
                              <a:lumOff val="15000"/>
                            </a:schemeClr>
                          </a:solidFill>
                        </a:rPr>
                        <a:t>Path</a:t>
                      </a:r>
                    </a:p>
                  </a:txBody>
                  <a:tcPr/>
                </a:tc>
                <a:tc>
                  <a:txBody>
                    <a:bodyPr/>
                    <a:lstStyle/>
                    <a:p>
                      <a:r>
                        <a:rPr lang="en-US" dirty="0">
                          <a:solidFill>
                            <a:schemeClr val="bg1">
                              <a:lumMod val="85000"/>
                              <a:lumOff val="15000"/>
                            </a:schemeClr>
                          </a:solidFill>
                        </a:rPr>
                        <a:t>Tableau</a:t>
                      </a:r>
                    </a:p>
                  </a:txBody>
                  <a:tcPr/>
                </a:tc>
                <a:tc>
                  <a:txBody>
                    <a:bodyPr/>
                    <a:lstStyle/>
                    <a:p>
                      <a:r>
                        <a:rPr lang="en-US" dirty="0">
                          <a:solidFill>
                            <a:schemeClr val="bg1">
                              <a:lumMod val="85000"/>
                              <a:lumOff val="15000"/>
                            </a:schemeClr>
                          </a:solidFill>
                        </a:rPr>
                        <a:t>Scikit-learn</a:t>
                      </a:r>
                    </a:p>
                  </a:txBody>
                  <a:tcPr/>
                </a:tc>
                <a:tc>
                  <a:txBody>
                    <a:bodyPr/>
                    <a:lstStyle/>
                    <a:p>
                      <a:r>
                        <a:rPr lang="en-US" dirty="0">
                          <a:solidFill>
                            <a:schemeClr val="bg1">
                              <a:lumMod val="85000"/>
                              <a:lumOff val="15000"/>
                            </a:schemeClr>
                          </a:solidFill>
                        </a:rPr>
                        <a:t>Flask</a:t>
                      </a:r>
                    </a:p>
                  </a:txBody>
                  <a:tcPr/>
                </a:tc>
                <a:tc>
                  <a:txBody>
                    <a:bodyPr/>
                    <a:lstStyle/>
                    <a:p>
                      <a:r>
                        <a:rPr lang="en-US" dirty="0">
                          <a:solidFill>
                            <a:schemeClr val="bg1">
                              <a:lumMod val="85000"/>
                              <a:lumOff val="15000"/>
                            </a:schemeClr>
                          </a:solidFill>
                        </a:rPr>
                        <a:t>pickle</a:t>
                      </a:r>
                    </a:p>
                  </a:txBody>
                  <a:tcPr/>
                </a:tc>
                <a:tc>
                  <a:txBody>
                    <a:bodyPr/>
                    <a:lstStyle/>
                    <a:p>
                      <a:r>
                        <a:rPr lang="en-US" dirty="0">
                          <a:solidFill>
                            <a:schemeClr val="bg1">
                              <a:lumMod val="85000"/>
                              <a:lumOff val="15000"/>
                            </a:schemeClr>
                          </a:solidFill>
                        </a:rPr>
                        <a:t>HTML</a:t>
                      </a:r>
                    </a:p>
                  </a:txBody>
                  <a:tcPr/>
                </a:tc>
                <a:tc>
                  <a:txBody>
                    <a:bodyPr/>
                    <a:lstStyle/>
                    <a:p>
                      <a:r>
                        <a:rPr lang="en-US" dirty="0">
                          <a:solidFill>
                            <a:schemeClr val="bg1">
                              <a:lumMod val="85000"/>
                              <a:lumOff val="15000"/>
                            </a:schemeClr>
                          </a:solidFill>
                        </a:rPr>
                        <a:t>CSS</a:t>
                      </a:r>
                    </a:p>
                  </a:txBody>
                  <a:tcPr/>
                </a:tc>
                <a:extLst>
                  <a:ext uri="{0D108BD9-81ED-4DB2-BD59-A6C34878D82A}">
                    <a16:rowId xmlns:a16="http://schemas.microsoft.com/office/drawing/2014/main" val="2573611634"/>
                  </a:ext>
                </a:extLst>
              </a:tr>
              <a:tr h="335731">
                <a:tc>
                  <a:txBody>
                    <a:bodyPr/>
                    <a:lstStyle/>
                    <a:p>
                      <a:r>
                        <a:rPr lang="en-US" dirty="0"/>
                        <a:t>Cleaning</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1013380"/>
                  </a:ext>
                </a:extLst>
              </a:tr>
              <a:tr h="335731">
                <a:tc>
                  <a:txBody>
                    <a:bodyPr/>
                    <a:lstStyle/>
                    <a:p>
                      <a:r>
                        <a:rPr lang="en-US" dirty="0"/>
                        <a:t>Analysis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29791616"/>
                  </a:ext>
                </a:extLst>
              </a:tr>
              <a:tr h="335731">
                <a:tc>
                  <a:txBody>
                    <a:bodyPr/>
                    <a:lstStyle/>
                    <a:p>
                      <a:r>
                        <a:rPr lang="en-US" dirty="0"/>
                        <a:t>Visualization</a:t>
                      </a:r>
                    </a:p>
                  </a:txBody>
                  <a:tcPr/>
                </a:tc>
                <a:tc>
                  <a:txBody>
                    <a:bodyPr/>
                    <a:lstStyle/>
                    <a:p>
                      <a:endParaRPr lang="en-US" dirty="0"/>
                    </a:p>
                  </a:txBody>
                  <a:tcPr/>
                </a:tc>
                <a:tc>
                  <a:txBody>
                    <a:bodyPr/>
                    <a:lstStyle/>
                    <a:p>
                      <a:endParaRPr lang="en-US" dirty="0"/>
                    </a:p>
                  </a:txBody>
                  <a:tcPr/>
                </a:tc>
                <a:tc>
                  <a:txBody>
                    <a:bodyPr/>
                    <a:lstStyle/>
                    <a:p>
                      <a:r>
                        <a:rPr lang="en-US" dirty="0"/>
                        <a:t>X</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1505100292"/>
                  </a:ext>
                </a:extLst>
              </a:tr>
              <a:tr h="335731">
                <a:tc>
                  <a:txBody>
                    <a:bodyPr/>
                    <a:lstStyle/>
                    <a:p>
                      <a:r>
                        <a:rPr lang="en-US" dirty="0"/>
                        <a:t>Modeling</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r>
                        <a:rPr lang="en-US" dirty="0"/>
                        <a:t>X</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51557463"/>
                  </a:ext>
                </a:extLst>
              </a:tr>
              <a:tr h="587529">
                <a:tc>
                  <a:txBody>
                    <a:bodyPr/>
                    <a:lstStyle/>
                    <a:p>
                      <a:r>
                        <a:rPr lang="en-US" dirty="0"/>
                        <a:t>Website design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4107021215"/>
                  </a:ext>
                </a:extLst>
              </a:tr>
              <a:tr h="335731">
                <a:tc>
                  <a:txBody>
                    <a:bodyPr/>
                    <a:lstStyle/>
                    <a:p>
                      <a:r>
                        <a:rPr lang="en-US" dirty="0"/>
                        <a:t>Predictions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2473506382"/>
                  </a:ext>
                </a:extLst>
              </a:tr>
            </a:tbl>
          </a:graphicData>
        </a:graphic>
      </p:graphicFrame>
      <p:pic>
        <p:nvPicPr>
          <p:cNvPr id="4" name="Graphic 3">
            <a:extLst>
              <a:ext uri="{FF2B5EF4-FFF2-40B4-BE49-F238E27FC236}">
                <a16:creationId xmlns:a16="http://schemas.microsoft.com/office/drawing/2014/main" id="{F50FF372-563F-E289-8FA0-C4373B9A0B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862" y="1719312"/>
            <a:ext cx="982941" cy="1099958"/>
          </a:xfrm>
          <a:prstGeom prst="rect">
            <a:avLst/>
          </a:prstGeom>
        </p:spPr>
      </p:pic>
      <p:pic>
        <p:nvPicPr>
          <p:cNvPr id="10" name="Picture 9" descr="A picture containing text, clipart, graphic design, graphics&#10;&#10;Description automatically generated">
            <a:extLst>
              <a:ext uri="{FF2B5EF4-FFF2-40B4-BE49-F238E27FC236}">
                <a16:creationId xmlns:a16="http://schemas.microsoft.com/office/drawing/2014/main" id="{458347B8-1369-8393-02CD-ECCE0D0BEABA}"/>
              </a:ext>
            </a:extLst>
          </p:cNvPr>
          <p:cNvPicPr>
            <a:picLocks noChangeAspect="1"/>
          </p:cNvPicPr>
          <p:nvPr/>
        </p:nvPicPr>
        <p:blipFill>
          <a:blip r:embed="rId8"/>
          <a:stretch>
            <a:fillRect/>
          </a:stretch>
        </p:blipFill>
        <p:spPr>
          <a:xfrm>
            <a:off x="10400454" y="1816288"/>
            <a:ext cx="1604771" cy="1002982"/>
          </a:xfrm>
          <a:prstGeom prst="rect">
            <a:avLst/>
          </a:prstGeom>
        </p:spPr>
      </p:pic>
    </p:spTree>
    <p:extLst>
      <p:ext uri="{BB962C8B-B14F-4D97-AF65-F5344CB8AC3E}">
        <p14:creationId xmlns:p14="http://schemas.microsoft.com/office/powerpoint/2010/main" val="203100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159474" y="2070293"/>
            <a:ext cx="1399243" cy="1187466"/>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7283361" y="2070292"/>
            <a:ext cx="1399243" cy="1187466"/>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8733" y="3672949"/>
            <a:ext cx="1711325" cy="365760"/>
          </a:xfrm>
        </p:spPr>
        <p:txBody>
          <a:bodyPr/>
          <a:lstStyle/>
          <a:p>
            <a:r>
              <a:rPr lang="en-US" dirty="0"/>
              <a:t>Calogera McCormick</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429630"/>
            <a:ext cx="1711572" cy="638175"/>
          </a:xfrm>
        </p:spPr>
        <p:txBody>
          <a:bodyPr/>
          <a:lstStyle/>
          <a:p>
            <a:r>
              <a:rPr lang="en-US" dirty="0"/>
              <a:t>Project 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159474" y="3672949"/>
            <a:ext cx="1711325" cy="365760"/>
          </a:xfrm>
        </p:spPr>
        <p:txBody>
          <a:bodyPr/>
          <a:lstStyle/>
          <a:p>
            <a:r>
              <a:rPr lang="en-US" dirty="0"/>
              <a:t>Sana </a:t>
            </a:r>
            <a:r>
              <a:rPr lang="en-US" dirty="0" err="1"/>
              <a:t>Ayubzai</a:t>
            </a:r>
            <a:endParaRPr lang="en-US" dirty="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159474" y="4429630"/>
            <a:ext cx="1711572" cy="638175"/>
          </a:xfrm>
        </p:spPr>
        <p:txBody>
          <a:bodyPr/>
          <a:lstStyle/>
          <a:p>
            <a:r>
              <a:rPr lang="en-US" dirty="0"/>
              <a:t>Data Scientist </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5240215" y="3672949"/>
            <a:ext cx="1711325" cy="365760"/>
          </a:xfrm>
        </p:spPr>
        <p:txBody>
          <a:bodyPr/>
          <a:lstStyle/>
          <a:p>
            <a:r>
              <a:rPr lang="en-US" dirty="0"/>
              <a:t>Minta Burke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5240215" y="4429630"/>
            <a:ext cx="1711572" cy="638175"/>
          </a:xfrm>
        </p:spPr>
        <p:txBody>
          <a:bodyPr/>
          <a:lstStyle/>
          <a:p>
            <a:r>
              <a:rPr lang="en-US" dirty="0"/>
              <a:t>Data Engineer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7283361" y="3678812"/>
            <a:ext cx="1711325" cy="365760"/>
          </a:xfrm>
        </p:spPr>
        <p:txBody>
          <a:bodyPr/>
          <a:lstStyle/>
          <a:p>
            <a:r>
              <a:rPr lang="en-US" dirty="0"/>
              <a:t>Aaron </a:t>
            </a:r>
            <a:r>
              <a:rPr lang="en-US" dirty="0" err="1"/>
              <a:t>Lilleoien</a:t>
            </a:r>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7283361" y="4429630"/>
            <a:ext cx="1711572" cy="638175"/>
          </a:xfrm>
        </p:spPr>
        <p:txBody>
          <a:bodyPr/>
          <a:lstStyle/>
          <a:p>
            <a:r>
              <a:rPr lang="en-US" dirty="0"/>
              <a:t>Data Architect</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Text Placeholder 44">
            <a:extLst>
              <a:ext uri="{FF2B5EF4-FFF2-40B4-BE49-F238E27FC236}">
                <a16:creationId xmlns:a16="http://schemas.microsoft.com/office/drawing/2014/main" id="{244D4E1C-D834-06CB-134A-C6380F643527}"/>
              </a:ext>
            </a:extLst>
          </p:cNvPr>
          <p:cNvSpPr txBox="1">
            <a:spLocks/>
          </p:cNvSpPr>
          <p:nvPr/>
        </p:nvSpPr>
        <p:spPr>
          <a:xfrm>
            <a:off x="9538285" y="3655596"/>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Tawn</a:t>
            </a:r>
            <a:r>
              <a:rPr lang="en-US" dirty="0"/>
              <a:t> </a:t>
            </a:r>
            <a:r>
              <a:rPr lang="en-US" dirty="0" err="1"/>
              <a:t>Scotton</a:t>
            </a:r>
            <a:endParaRPr lang="en-US" dirty="0"/>
          </a:p>
        </p:txBody>
      </p:sp>
      <p:sp>
        <p:nvSpPr>
          <p:cNvPr id="5" name="Text Placeholder 43">
            <a:extLst>
              <a:ext uri="{FF2B5EF4-FFF2-40B4-BE49-F238E27FC236}">
                <a16:creationId xmlns:a16="http://schemas.microsoft.com/office/drawing/2014/main" id="{3F846613-3E3D-EE25-81FF-16C495EFBBE7}"/>
              </a:ext>
            </a:extLst>
          </p:cNvPr>
          <p:cNvSpPr txBox="1">
            <a:spLocks/>
          </p:cNvSpPr>
          <p:nvPr/>
        </p:nvSpPr>
        <p:spPr>
          <a:xfrm>
            <a:off x="9538285" y="4429630"/>
            <a:ext cx="1711572" cy="638174"/>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pic>
        <p:nvPicPr>
          <p:cNvPr id="18" name="Picture 17">
            <a:extLst>
              <a:ext uri="{FF2B5EF4-FFF2-40B4-BE49-F238E27FC236}">
                <a16:creationId xmlns:a16="http://schemas.microsoft.com/office/drawing/2014/main" id="{18B17E19-EF67-B8A0-479E-DA30B0D65895}"/>
              </a:ext>
            </a:extLst>
          </p:cNvPr>
          <p:cNvPicPr>
            <a:picLocks noChangeAspect="1"/>
          </p:cNvPicPr>
          <p:nvPr/>
        </p:nvPicPr>
        <p:blipFill>
          <a:blip r:embed="rId5"/>
          <a:stretch>
            <a:fillRect/>
          </a:stretch>
        </p:blipFill>
        <p:spPr>
          <a:xfrm>
            <a:off x="9538284" y="2056137"/>
            <a:ext cx="1253041" cy="1253041"/>
          </a:xfrm>
          <a:prstGeom prst="rect">
            <a:avLst/>
          </a:prstGeom>
        </p:spPr>
      </p:pic>
      <p:pic>
        <p:nvPicPr>
          <p:cNvPr id="1026" name="Picture 2" descr="Minta Burke, MBA">
            <a:extLst>
              <a:ext uri="{FF2B5EF4-FFF2-40B4-BE49-F238E27FC236}">
                <a16:creationId xmlns:a16="http://schemas.microsoft.com/office/drawing/2014/main" id="{CE431776-3F06-B255-B85B-C274F2AFF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531" y="2070292"/>
            <a:ext cx="1185149" cy="118514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Placeholder 25">
            <a:extLst>
              <a:ext uri="{FF2B5EF4-FFF2-40B4-BE49-F238E27FC236}">
                <a16:creationId xmlns:a16="http://schemas.microsoft.com/office/drawing/2014/main" id="{93FE2146-993E-51AF-3141-80787CFF07AC}"/>
              </a:ext>
            </a:extLst>
          </p:cNvPr>
          <p:cNvPicPr>
            <a:picLocks noGrp="1" noChangeAspect="1"/>
          </p:cNvPicPr>
          <p:nvPr>
            <p:ph type="pic" sz="quarter" idx="13"/>
          </p:nvPr>
        </p:nvPicPr>
        <p:blipFill>
          <a:blip r:embed="rId7"/>
          <a:srcRect t="7568" b="7568"/>
          <a:stretch/>
        </p:blipFill>
        <p:spPr>
          <a:xfrm>
            <a:off x="1078733" y="2056137"/>
            <a:ext cx="1584076" cy="1344324"/>
          </a:xfrm>
        </p:spPr>
      </p:pic>
      <p:sp>
        <p:nvSpPr>
          <p:cNvPr id="28" name="Oval 27">
            <a:extLst>
              <a:ext uri="{FF2B5EF4-FFF2-40B4-BE49-F238E27FC236}">
                <a16:creationId xmlns:a16="http://schemas.microsoft.com/office/drawing/2014/main" id="{A93E6B3B-B3D8-27DA-2310-5CF3D49FFD70}"/>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72740495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Cleaning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19227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8E8C7D-5B44-4DE4-699B-550A2EEB5F3B}"/>
              </a:ext>
            </a:extLst>
          </p:cNvPr>
          <p:cNvSpPr>
            <a:spLocks noGrp="1"/>
          </p:cNvSpPr>
          <p:nvPr>
            <p:ph type="title"/>
          </p:nvPr>
        </p:nvSpPr>
        <p:spPr/>
        <p:txBody>
          <a:bodyPr/>
          <a:lstStyle/>
          <a:p>
            <a:endParaRPr lang="en-US"/>
          </a:p>
        </p:txBody>
      </p:sp>
      <p:graphicFrame>
        <p:nvGraphicFramePr>
          <p:cNvPr id="13" name="Content Placeholder 12">
            <a:extLst>
              <a:ext uri="{FF2B5EF4-FFF2-40B4-BE49-F238E27FC236}">
                <a16:creationId xmlns:a16="http://schemas.microsoft.com/office/drawing/2014/main" id="{7A9D9A9A-C8BE-0EA8-E990-D78A1356E95C}"/>
              </a:ext>
            </a:extLst>
          </p:cNvPr>
          <p:cNvGraphicFramePr>
            <a:graphicFrameLocks noGrp="1"/>
          </p:cNvGraphicFramePr>
          <p:nvPr>
            <p:ph idx="1"/>
            <p:extLst>
              <p:ext uri="{D42A27DB-BD31-4B8C-83A1-F6EECF244321}">
                <p14:modId xmlns:p14="http://schemas.microsoft.com/office/powerpoint/2010/main" val="1000106168"/>
              </p:ext>
            </p:extLst>
          </p:nvPr>
        </p:nvGraphicFramePr>
        <p:xfrm>
          <a:off x="4295775" y="1749425"/>
          <a:ext cx="7345363"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5B389D72-C7F4-C79A-31A7-91F5C89F4D16}"/>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3F6B9F8A-751F-7D09-582F-7B0F544B4766}"/>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4CC085F2-07EA-A6EF-56DE-8B7FDD71CE9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700248-A8AA-8638-18BD-53A22A37E992}"/>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344743404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147</TotalTime>
  <Words>1412</Words>
  <Application>Microsoft Office PowerPoint</Application>
  <PresentationFormat>Widescreen</PresentationFormat>
  <Paragraphs>236</Paragraphs>
  <Slides>22</Slides>
  <Notes>12</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Consolas</vt:lpstr>
      <vt:lpstr>Gill Sans MT</vt:lpstr>
      <vt:lpstr>Symbol</vt:lpstr>
      <vt:lpstr>Walbaum Display</vt:lpstr>
      <vt:lpstr>3DFloatVTI</vt:lpstr>
      <vt:lpstr>???</vt:lpstr>
      <vt:lpstr>Packager Shell Object</vt:lpstr>
      <vt:lpstr> Data Science Salary Trends for US Workers – 1Q2023</vt:lpstr>
      <vt:lpstr>Agenda</vt:lpstr>
      <vt:lpstr>Introduction</vt:lpstr>
      <vt:lpstr>Introduction</vt:lpstr>
      <vt:lpstr>Tools Used</vt:lpstr>
      <vt:lpstr>Team</vt:lpstr>
      <vt:lpstr>Timeline</vt:lpstr>
      <vt:lpstr>Data Cleaning</vt:lpstr>
      <vt:lpstr>PowerPoint Presentation</vt:lpstr>
      <vt:lpstr>PowerPoint Presentation</vt:lpstr>
      <vt:lpstr>Show graphs like Tableau dashboard</vt:lpstr>
      <vt:lpstr>Content </vt:lpstr>
      <vt:lpstr>Data Analysis</vt:lpstr>
      <vt:lpstr>Content 2 </vt:lpstr>
      <vt:lpstr>Data Modeling</vt:lpstr>
      <vt:lpstr>Content 2 </vt:lpstr>
      <vt:lpstr>Data Predictions</vt:lpstr>
      <vt:lpstr>Content 2 </vt:lpstr>
      <vt:lpstr>Summary</vt:lpstr>
      <vt:lpstr>Lessons Learned</vt:lpstr>
      <vt:lpstr>Ready to negotiate salary for your new data science position…  this app is here to help.   Know your worth.   You are your best advocate.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2023-06-10T23:01:40Z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