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56435" y="2974310"/>
            <a:ext cx="8193405" cy="1738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>
                <a:solidFill>
                  <a:schemeClr val="bg1"/>
                </a:solidFill>
              </a:rPr>
              <a:t>인공지능 주도 개발</a:t>
            </a:r>
            <a:endParaRPr lang="ko-KR" altLang="en-US" sz="54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(Ai-Driven Development)</a:t>
            </a:r>
            <a:endParaRPr lang="en-US" altLang="ko-KR" sz="5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974089" cy="29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2019.3.17</a:t>
            </a:r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6459" y="6505575"/>
            <a:ext cx="234546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8785" y="652394"/>
            <a:ext cx="5268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1.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855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인공지능 주도 개발이란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?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1723812" y="1929571"/>
            <a:ext cx="404349" cy="4597400"/>
            <a:chOff x="1512325" y="1778000"/>
            <a:chExt cx="404349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2263852" y="2348538"/>
            <a:ext cx="7619288" cy="640407"/>
            <a:chOff x="2263852" y="2348538"/>
            <a:chExt cx="7619288" cy="640407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7619288" cy="6404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accent4"/>
                  </a:solidFill>
                </a:rPr>
                <a:t>사람이 해야 했던 연구</a:t>
              </a:r>
              <a:r>
                <a:rPr lang="en-US" altLang="ko-KR">
                  <a:solidFill>
                    <a:schemeClr val="accent4"/>
                  </a:solidFill>
                </a:rPr>
                <a:t>,</a:t>
              </a:r>
              <a:r>
                <a:rPr lang="ko-KR" altLang="en-US">
                  <a:solidFill>
                    <a:schemeClr val="accent4"/>
                  </a:solidFill>
                </a:rPr>
                <a:t> 앱 개발</a:t>
              </a:r>
              <a:r>
                <a:rPr lang="en-US" altLang="ko-KR">
                  <a:solidFill>
                    <a:schemeClr val="accent4"/>
                  </a:solidFill>
                </a:rPr>
                <a:t>,</a:t>
              </a:r>
              <a:r>
                <a:rPr lang="ko-KR" altLang="en-US">
                  <a:solidFill>
                    <a:schemeClr val="accent4"/>
                  </a:solidFill>
                </a:rPr>
                <a:t> 테스트 기능에 인공지능을 이용해 개발과정</a:t>
              </a:r>
              <a:endParaRPr lang="ko-KR" altLang="en-US">
                <a:solidFill>
                  <a:schemeClr val="accent4"/>
                </a:solidFill>
              </a:endParaRPr>
            </a:p>
            <a:p>
              <a:pPr lvl="0">
                <a:defRPr/>
              </a:pPr>
              <a:r>
                <a:rPr lang="ko-KR" altLang="en-US">
                  <a:solidFill>
                    <a:schemeClr val="accent4"/>
                  </a:solidFill>
                </a:rPr>
                <a:t>자체를 자동화하는 것</a:t>
              </a:r>
              <a:endParaRPr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4058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ko-KR" altLang="en-US" sz="160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0">
            <a:off x="2263849" y="3397059"/>
            <a:ext cx="6762041" cy="615010"/>
            <a:chOff x="2263849" y="2348538"/>
            <a:chExt cx="6762041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49" y="2348538"/>
              <a:ext cx="676204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accent4"/>
                  </a:solidFill>
                </a:rPr>
                <a:t>컴퓨터가 사람을 위해 사람에게 필요한 알고리즘을 만들어 주는 것 </a:t>
              </a:r>
              <a:endParaRPr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24058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z="160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rot="0">
            <a:off x="2263851" y="4445580"/>
            <a:ext cx="7371640" cy="615010"/>
            <a:chOff x="2263851" y="2348538"/>
            <a:chExt cx="7371640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1" y="2348538"/>
              <a:ext cx="7371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accent4"/>
                  </a:solidFill>
                </a:rPr>
                <a:t>AI </a:t>
              </a:r>
              <a:r>
                <a:rPr lang="ko-KR" altLang="en-US">
                  <a:solidFill>
                    <a:schemeClr val="accent4"/>
                  </a:solidFill>
                </a:rPr>
                <a:t>비전문가도 자동화된 </a:t>
              </a:r>
              <a:r>
                <a:rPr lang="en-US" altLang="ko-KR">
                  <a:solidFill>
                    <a:schemeClr val="accent4"/>
                  </a:solidFill>
                </a:rPr>
                <a:t>AI</a:t>
              </a:r>
              <a:r>
                <a:rPr lang="ko-KR" altLang="en-US">
                  <a:solidFill>
                    <a:schemeClr val="accent4"/>
                  </a:solidFill>
                </a:rPr>
                <a:t> 개발 시스템을 통해 개발을 할 수 있게 하는 것</a:t>
              </a:r>
              <a:endParaRPr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24058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z="1600">
                <a:solidFill>
                  <a:schemeClr val="accent4"/>
                </a:solidFill>
              </a:endParaRPr>
            </a:p>
          </p:txBody>
        </p:sp>
      </p:grpSp>
      <p:sp>
        <p:nvSpPr>
          <p:cNvPr id="79" name="타원 63"/>
          <p:cNvSpPr/>
          <p:nvPr/>
        </p:nvSpPr>
        <p:spPr>
          <a:xfrm>
            <a:off x="1723812" y="5391689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0" name="그룹 71"/>
          <p:cNvGrpSpPr/>
          <p:nvPr/>
        </p:nvGrpSpPr>
        <p:grpSpPr>
          <a:xfrm rot="0">
            <a:off x="2248052" y="5378220"/>
            <a:ext cx="3205963" cy="635276"/>
            <a:chOff x="2101723" y="2328272"/>
            <a:chExt cx="3205963" cy="635276"/>
          </a:xfrm>
        </p:grpSpPr>
        <p:sp>
          <p:nvSpPr>
            <p:cNvPr id="81" name="TextBox 72"/>
            <p:cNvSpPr txBox="1"/>
            <p:nvPr/>
          </p:nvSpPr>
          <p:spPr>
            <a:xfrm>
              <a:off x="2101723" y="2328272"/>
              <a:ext cx="32059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accent4"/>
                  </a:solidFill>
                </a:rPr>
                <a:t>인공지능을 개발하는 인공지능</a:t>
              </a:r>
              <a:endParaRPr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82" name="TextBox 73"/>
            <p:cNvSpPr txBox="1"/>
            <p:nvPr/>
          </p:nvSpPr>
          <p:spPr>
            <a:xfrm>
              <a:off x="2289252" y="2624994"/>
              <a:ext cx="24058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z="160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456690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새별의 파워포인트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8785" y="652394"/>
            <a:ext cx="5268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2.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329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개발 현황 및 사례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6000" y="2500532"/>
            <a:ext cx="5754302" cy="3107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Bayou(</a:t>
            </a:r>
            <a:r>
              <a:rPr lang="ko-KR" altLang="en-US">
                <a:solidFill>
                  <a:schemeClr val="accent4"/>
                </a:solidFill>
              </a:rPr>
              <a:t>바이유</a:t>
            </a:r>
            <a:r>
              <a:rPr lang="en-US" altLang="ko-KR">
                <a:solidFill>
                  <a:schemeClr val="accent4"/>
                </a:solidFill>
              </a:rPr>
              <a:t>).</a:t>
            </a: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미국의 라이스 대학에서 개발한 </a:t>
            </a:r>
            <a:r>
              <a:rPr lang="en-US" altLang="ko-KR">
                <a:solidFill>
                  <a:schemeClr val="accent4"/>
                </a:solidFill>
              </a:rPr>
              <a:t>AI </a:t>
            </a:r>
            <a:r>
              <a:rPr lang="ko-KR" altLang="en-US">
                <a:solidFill>
                  <a:schemeClr val="accent4"/>
                </a:solidFill>
              </a:rPr>
              <a:t>프로그램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스스로 프로그램을 작성 할 수 있다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개발자가 몇 가지 키워드만 입력하면 	자바 코드에 엑세스</a:t>
            </a:r>
            <a:endParaRPr lang="ko-KR" altLang="en-US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되도록 하여</a:t>
            </a:r>
            <a:r>
              <a:rPr lang="en-US" altLang="ko-KR">
                <a:solidFill>
                  <a:schemeClr val="accent4"/>
                </a:solidFill>
              </a:rPr>
              <a:t>,</a:t>
            </a:r>
            <a:r>
              <a:rPr lang="ko-KR" altLang="en-US">
                <a:solidFill>
                  <a:schemeClr val="accent4"/>
                </a:solidFill>
              </a:rPr>
              <a:t> 소스코드 생산에 드는 시간을 줄여줌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인공지능 주도 개발 기술을 통하여 이와 같은 프로그램이</a:t>
            </a:r>
            <a:endParaRPr lang="ko-KR" altLang="en-US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더 발전되면 비전문가도 </a:t>
            </a:r>
            <a:r>
              <a:rPr lang="en-US" altLang="ko-KR">
                <a:solidFill>
                  <a:schemeClr val="accent4"/>
                </a:solidFill>
              </a:rPr>
              <a:t>AI</a:t>
            </a:r>
            <a:r>
              <a:rPr lang="ko-KR" altLang="en-US">
                <a:solidFill>
                  <a:schemeClr val="accent4"/>
                </a:solidFill>
              </a:rPr>
              <a:t> 도구를 통하여 코딩 없이</a:t>
            </a:r>
            <a:endParaRPr lang="ko-KR" altLang="en-US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앱을 만들 수 있을 것이란 전망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101" y="1767867"/>
            <a:ext cx="4857074" cy="4857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456690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새별의 파워포인트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8785" y="652394"/>
            <a:ext cx="5268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2.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329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개발 현황 및 사례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5999" y="2500532"/>
            <a:ext cx="5663566" cy="2288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DeepCoder.</a:t>
            </a: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MS</a:t>
            </a:r>
            <a:r>
              <a:rPr lang="ko-KR" altLang="en-US">
                <a:solidFill>
                  <a:schemeClr val="accent4"/>
                </a:solidFill>
              </a:rPr>
              <a:t>와 캠브리지 대학이 공동 개발한 머신러닝 기반의</a:t>
            </a:r>
            <a:endParaRPr lang="ko-KR" altLang="en-US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자동코딩기술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사람에게 있는 아이디어를 기반으로 </a:t>
            </a:r>
            <a:r>
              <a:rPr lang="en-US" altLang="ko-KR">
                <a:solidFill>
                  <a:schemeClr val="accent4"/>
                </a:solidFill>
              </a:rPr>
              <a:t>AI</a:t>
            </a:r>
            <a:r>
              <a:rPr lang="ko-KR" altLang="en-US">
                <a:solidFill>
                  <a:schemeClr val="accent4"/>
                </a:solidFill>
              </a:rPr>
              <a:t>가 자동으로 소스</a:t>
            </a:r>
            <a:endParaRPr lang="ko-KR" altLang="en-US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코드를 작성하는 것이 개발 목표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accent4"/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4550" y="2077259"/>
            <a:ext cx="4742076" cy="4304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456690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새별의 파워포인트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8785" y="652394"/>
            <a:ext cx="5268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2.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329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개발 현황 및 사례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5997" y="2500532"/>
            <a:ext cx="5644518" cy="1459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AI</a:t>
            </a:r>
            <a:r>
              <a:rPr lang="ko-KR" altLang="en-US">
                <a:solidFill>
                  <a:schemeClr val="accent4"/>
                </a:solidFill>
              </a:rPr>
              <a:t>를 통한 </a:t>
            </a:r>
            <a:r>
              <a:rPr lang="en-US" altLang="ko-KR">
                <a:solidFill>
                  <a:schemeClr val="accent4"/>
                </a:solidFill>
              </a:rPr>
              <a:t>AI</a:t>
            </a:r>
            <a:r>
              <a:rPr lang="ko-KR" altLang="en-US">
                <a:solidFill>
                  <a:schemeClr val="accent4"/>
                </a:solidFill>
              </a:rPr>
              <a:t>의 개발이 가능해지고 개발 과정이 자동화</a:t>
            </a:r>
            <a:endParaRPr lang="ko-KR" altLang="en-US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됨에 따라서 </a:t>
            </a:r>
            <a:r>
              <a:rPr lang="en-US" altLang="ko-KR">
                <a:solidFill>
                  <a:schemeClr val="accent4"/>
                </a:solidFill>
              </a:rPr>
              <a:t>2022</a:t>
            </a:r>
            <a:r>
              <a:rPr lang="ko-KR" altLang="en-US">
                <a:solidFill>
                  <a:schemeClr val="accent4"/>
                </a:solidFill>
              </a:rPr>
              <a:t>년에는 개발 팀 중 최소 </a:t>
            </a:r>
            <a:r>
              <a:rPr lang="en-US" altLang="ko-KR">
                <a:solidFill>
                  <a:schemeClr val="accent4"/>
                </a:solidFill>
              </a:rPr>
              <a:t>40%</a:t>
            </a:r>
            <a:r>
              <a:rPr lang="ko-KR" altLang="en-US">
                <a:solidFill>
                  <a:schemeClr val="accent4"/>
                </a:solidFill>
              </a:rPr>
              <a:t>가 </a:t>
            </a:r>
            <a:r>
              <a:rPr lang="en-US" altLang="ko-KR">
                <a:solidFill>
                  <a:schemeClr val="accent4"/>
                </a:solidFill>
              </a:rPr>
              <a:t>AI</a:t>
            </a:r>
            <a:r>
              <a:rPr lang="ko-KR" altLang="en-US">
                <a:solidFill>
                  <a:schemeClr val="accent4"/>
                </a:solidFill>
              </a:rPr>
              <a:t>기반</a:t>
            </a:r>
            <a:endParaRPr lang="ko-KR" altLang="en-US">
              <a:solidFill>
                <a:schemeClr val="accent4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</a:rPr>
              <a:t>가상 개발자를 보유 할 것이라는 전망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accent4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accent4"/>
              </a:solidFill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4491" y="2330588"/>
            <a:ext cx="5495219" cy="4010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유새별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596</ep:Words>
  <ep:PresentationFormat>와이드스크린</ep:PresentationFormat>
  <ep:Paragraphs>221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gkrtj</cp:lastModifiedBy>
  <dcterms:modified xsi:type="dcterms:W3CDTF">2019-03-17T07:09:40.979</dcterms:modified>
  <cp:revision>67</cp:revision>
  <dc:title>PowerPoint 프레젠테이션</dc:title>
  <cp:version>1000.0000.01</cp:version>
</cp:coreProperties>
</file>