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3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1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6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9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4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0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5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3761-BB23-4362-994F-5CC54E74972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4631-2DC5-4A0E-AC58-3D0B9C361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8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블록체인</a:t>
            </a:r>
            <a:r>
              <a:rPr lang="ko-KR" altLang="en-US" b="1" dirty="0"/>
              <a:t>（</a:t>
            </a:r>
            <a:r>
              <a:rPr lang="en-US" altLang="ko-KR" b="1" dirty="0" err="1"/>
              <a:t>Blockchain</a:t>
            </a:r>
            <a:r>
              <a:rPr lang="ko-KR" altLang="en-US" b="1" dirty="0"/>
              <a:t>）이란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데이터가 지리적으로 떨어진 서버에 분산 </a:t>
            </a:r>
            <a:r>
              <a:rPr lang="ko-KR" altLang="en-US" dirty="0" err="1"/>
              <a:t>보유되어</a:t>
            </a:r>
            <a:r>
              <a:rPr lang="en-US" altLang="ko-KR" dirty="0"/>
              <a:t>, </a:t>
            </a:r>
            <a:r>
              <a:rPr lang="ko-KR" altLang="en-US" dirty="0"/>
              <a:t>기록된 데이터가 없어지지 </a:t>
            </a:r>
            <a:r>
              <a:rPr lang="ko-KR" altLang="en-US" dirty="0" err="1"/>
              <a:t>않으며（변경</a:t>
            </a:r>
            <a:r>
              <a:rPr lang="ko-KR" altLang="en-US" dirty="0"/>
              <a:t> </a:t>
            </a:r>
            <a:r>
              <a:rPr lang="ko-KR" altLang="en-US" dirty="0" err="1"/>
              <a:t>불가능성）일부</a:t>
            </a:r>
            <a:r>
              <a:rPr lang="ko-KR" altLang="en-US" dirty="0"/>
              <a:t> 서버가 부정 </a:t>
            </a:r>
            <a:r>
              <a:rPr lang="ko-KR" altLang="en-US" dirty="0" err="1"/>
              <a:t>침입당해도</a:t>
            </a:r>
            <a:r>
              <a:rPr lang="ko-KR" altLang="en-US" dirty="0"/>
              <a:t> 계속해서 </a:t>
            </a:r>
            <a:r>
              <a:rPr lang="ko-KR" altLang="en-US" dirty="0" err="1"/>
              <a:t>동작하는（비잔틴</a:t>
            </a:r>
            <a:r>
              <a:rPr lang="ko-KR" altLang="en-US" dirty="0"/>
              <a:t> 장애 </a:t>
            </a:r>
            <a:r>
              <a:rPr lang="ko-KR" altLang="en-US" dirty="0" err="1"/>
              <a:t>허용）특성을</a:t>
            </a:r>
            <a:r>
              <a:rPr lang="ko-KR" altLang="en-US" dirty="0"/>
              <a:t> 지닌 새로운 데이터베이스입니다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9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047" y="187890"/>
            <a:ext cx="6438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블록체인</a:t>
            </a:r>
            <a:r>
              <a:rPr lang="ko-KR" altLang="en-US" sz="3200" b="1" dirty="0" smtClean="0"/>
              <a:t>（</a:t>
            </a:r>
            <a:r>
              <a:rPr lang="en-US" altLang="ko-KR" sz="3200" b="1" dirty="0" err="1" smtClean="0"/>
              <a:t>Blockchain</a:t>
            </a:r>
            <a:r>
              <a:rPr lang="ko-KR" altLang="en-US" sz="3200" b="1" dirty="0" smtClean="0"/>
              <a:t>）의 특징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63463" y="1365337"/>
            <a:ext cx="5724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탈중앙화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신뢰성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/>
              <a:t>효율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3047" y="3321484"/>
            <a:ext cx="6438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블록체인</a:t>
            </a:r>
            <a:r>
              <a:rPr lang="ko-KR" altLang="en-US" sz="3200" b="1" dirty="0" smtClean="0"/>
              <a:t>（</a:t>
            </a:r>
            <a:r>
              <a:rPr lang="en-US" altLang="ko-KR" sz="3200" b="1" dirty="0" err="1" smtClean="0"/>
              <a:t>Blockchain</a:t>
            </a:r>
            <a:r>
              <a:rPr lang="ko-KR" altLang="en-US" sz="3200" b="1" dirty="0" smtClean="0"/>
              <a:t>）의 한계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75781" y="3995803"/>
            <a:ext cx="538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극심한 </a:t>
            </a:r>
            <a:r>
              <a:rPr lang="ko-KR" altLang="en-US" dirty="0" err="1" smtClean="0"/>
              <a:t>탈중앙화로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생길수있는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pic>
        <p:nvPicPr>
          <p:cNvPr id="3074" name="Picture 2" descr="ë¸ë¡ì²´ì¸ êµ¬ì¡°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31" y="0"/>
            <a:ext cx="3600000" cy="19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587" y="2091780"/>
            <a:ext cx="2238375" cy="4352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3463" y="4521896"/>
            <a:ext cx="623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의문점 하나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모두 </a:t>
            </a:r>
            <a:r>
              <a:rPr lang="ko-KR" altLang="en-US" dirty="0" err="1" smtClean="0"/>
              <a:t>같은내용의</a:t>
            </a:r>
            <a:r>
              <a:rPr lang="ko-KR" altLang="en-US" dirty="0" smtClean="0"/>
              <a:t> 블록을 가지고있으면 보안상 문제가 취약하지않을까</a:t>
            </a:r>
            <a:r>
              <a:rPr lang="en-US" altLang="ko-KR" dirty="0" smtClean="0"/>
              <a:t>?? 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err="1" smtClean="0"/>
              <a:t>확인시에만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대조용으로</a:t>
            </a:r>
            <a:r>
              <a:rPr lang="ko-KR" altLang="en-US" dirty="0" smtClean="0"/>
              <a:t> 사용되고 정보는 본인의 것만 </a:t>
            </a:r>
            <a:r>
              <a:rPr lang="ko-KR" altLang="en-US" dirty="0" err="1" smtClean="0"/>
              <a:t>열람가능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60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¸ë¡ì²´ì¸ ë¸ë¡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7" y="1552705"/>
            <a:ext cx="11316789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6405" y="300625"/>
            <a:ext cx="46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블록구조</a:t>
            </a:r>
            <a:r>
              <a:rPr lang="ko-KR" altLang="en-US" dirty="0" smtClean="0"/>
              <a:t> 대하여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04" y="989556"/>
            <a:ext cx="385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해당블록의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거래내역 블록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이전블록의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59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5258" y="992409"/>
            <a:ext cx="10515600" cy="3460359"/>
          </a:xfrm>
        </p:spPr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사용자는 모든 블록을 가지고 있지만 </a:t>
            </a:r>
            <a:r>
              <a:rPr lang="ko-KR" altLang="en-US" dirty="0" err="1" smtClean="0"/>
              <a:t>그안의</a:t>
            </a:r>
            <a:r>
              <a:rPr lang="ko-KR" altLang="en-US" dirty="0" smtClean="0"/>
              <a:t> 정보는 </a:t>
            </a:r>
            <a:r>
              <a:rPr lang="ko-KR" altLang="en-US" dirty="0" err="1" smtClean="0"/>
              <a:t>본인것만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열람할수있고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비교가능한</a:t>
            </a:r>
            <a:r>
              <a:rPr lang="ko-KR" altLang="en-US" dirty="0" smtClean="0"/>
              <a:t> 원리는 해시이다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47" y="1886934"/>
            <a:ext cx="3942169" cy="21905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13" y="1987955"/>
            <a:ext cx="3178218" cy="19885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21" y="1987955"/>
            <a:ext cx="3465228" cy="1714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38411"/>
            <a:ext cx="5512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해시</a:t>
            </a:r>
            <a:r>
              <a:rPr lang="en-US" altLang="ko-KR" sz="3000" dirty="0" smtClean="0"/>
              <a:t>(HASH)</a:t>
            </a:r>
            <a:endParaRPr lang="ko-KR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910747" y="4452768"/>
            <a:ext cx="10784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하나의 데이터에 하나의 고유한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사람으로 치면 지문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 해시는 원본데이터의 형식이나 길이에 상관없이 해시의 길이는 동일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고정된길이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원본이 </a:t>
            </a:r>
            <a:r>
              <a:rPr lang="ko-KR" altLang="en-US" dirty="0" err="1" smtClean="0"/>
              <a:t>조금변하면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해시값이</a:t>
            </a:r>
            <a:r>
              <a:rPr lang="ko-KR" altLang="en-US" dirty="0" smtClean="0"/>
              <a:t> 완전이 바뀜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역으로 추적이 불가능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일부가 바뀌면 일부가 </a:t>
            </a:r>
            <a:r>
              <a:rPr lang="ko-KR" altLang="en-US" dirty="0" err="1" smtClean="0"/>
              <a:t>바뀌는게아니기때문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의문점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원본의 내용을 비교하면 </a:t>
            </a:r>
            <a:r>
              <a:rPr lang="ko-KR" altLang="en-US" dirty="0" err="1" smtClean="0"/>
              <a:t>확실하지않을까</a:t>
            </a:r>
            <a:r>
              <a:rPr lang="en-US" altLang="ko-KR" dirty="0" smtClean="0"/>
              <a:t>?? &gt;&gt; </a:t>
            </a:r>
            <a:r>
              <a:rPr lang="ko-KR" altLang="en-US" dirty="0" smtClean="0"/>
              <a:t>사람이 많아지면 </a:t>
            </a:r>
            <a:r>
              <a:rPr lang="ko-KR" altLang="en-US" dirty="0" err="1" smtClean="0"/>
              <a:t>블록내용</a:t>
            </a:r>
            <a:r>
              <a:rPr lang="ko-KR" altLang="en-US" dirty="0" smtClean="0"/>
              <a:t> 자체를 비교하는데 엄청난 시간이 소요되지만 </a:t>
            </a:r>
            <a:r>
              <a:rPr lang="ko-KR" altLang="en-US" dirty="0" err="1" smtClean="0"/>
              <a:t>해시값은</a:t>
            </a:r>
            <a:r>
              <a:rPr lang="ko-KR" altLang="en-US" dirty="0" smtClean="0"/>
              <a:t> 일정한 길이로 생성되기때문에 비교에 용이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871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사례 및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덴마크의 전자투표</a:t>
            </a:r>
            <a:endParaRPr lang="en-US" altLang="ko-KR" dirty="0" smtClean="0"/>
          </a:p>
          <a:p>
            <a:r>
              <a:rPr lang="ko-KR" altLang="en-US" dirty="0" smtClean="0"/>
              <a:t>월마트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세계 각지로 운송하기때문에 그것을 </a:t>
            </a:r>
            <a:r>
              <a:rPr lang="ko-KR" altLang="en-US" dirty="0" err="1" smtClean="0"/>
              <a:t>추적할때</a:t>
            </a:r>
            <a:r>
              <a:rPr lang="ko-KR" altLang="en-US" dirty="0" smtClean="0"/>
              <a:t> 정확성을 위해 </a:t>
            </a:r>
            <a:r>
              <a:rPr lang="en-US" altLang="ko-KR" dirty="0" smtClean="0"/>
              <a:t>IBM</a:t>
            </a:r>
            <a:r>
              <a:rPr lang="ko-KR" altLang="en-US" dirty="0" smtClean="0"/>
              <a:t>과 연합하여 </a:t>
            </a:r>
            <a:r>
              <a:rPr lang="ko-KR" altLang="en-US" dirty="0" err="1" smtClean="0"/>
              <a:t>개발중</a:t>
            </a:r>
            <a:r>
              <a:rPr lang="en-US" altLang="ko-KR" dirty="0" smtClean="0"/>
              <a:t>….</a:t>
            </a:r>
          </a:p>
          <a:p>
            <a:r>
              <a:rPr lang="ko-KR" altLang="en-US" dirty="0" smtClean="0"/>
              <a:t>스포티파이의 도전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멜론 엠넷처럼 음원사이트를 </a:t>
            </a:r>
            <a:r>
              <a:rPr lang="ko-KR" altLang="en-US" dirty="0" err="1" smtClean="0"/>
              <a:t>없에고</a:t>
            </a:r>
            <a:r>
              <a:rPr lang="ko-KR" altLang="en-US" dirty="0" smtClean="0"/>
              <a:t> 가수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사용자로</a:t>
            </a:r>
            <a:endParaRPr lang="en-US" altLang="ko-KR" dirty="0" smtClean="0"/>
          </a:p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집안에 모든 것을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묶였을때</a:t>
            </a:r>
            <a:r>
              <a:rPr lang="ko-KR" altLang="en-US" dirty="0" smtClean="0"/>
              <a:t> 해킹을 방지 </a:t>
            </a:r>
            <a:endParaRPr lang="en-US" altLang="ko-KR" dirty="0" smtClean="0"/>
          </a:p>
          <a:p>
            <a:r>
              <a:rPr lang="ko-KR" altLang="en-US" dirty="0" smtClean="0"/>
              <a:t>스마트 시티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블록체인을</a:t>
            </a:r>
            <a:r>
              <a:rPr lang="ko-KR" altLang="en-US" dirty="0" smtClean="0"/>
              <a:t> 이용하여 모든 도시의 일을 컨트롤 하는 개발사업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0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잡소리 </a:t>
            </a: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일본거래화폐소 </a:t>
            </a:r>
            <a:r>
              <a:rPr lang="en-US" altLang="ko-KR" dirty="0" err="1" smtClean="0"/>
              <a:t>coincheck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해킹사건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전자지갑을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각자줘야하지만</a:t>
            </a:r>
            <a:r>
              <a:rPr lang="ko-KR" altLang="en-US" dirty="0" smtClean="0"/>
              <a:t> 큰 전자지갑사용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해커들은 파악하고 해킹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각자 </a:t>
            </a:r>
            <a:r>
              <a:rPr lang="ko-KR" altLang="en-US" dirty="0" err="1" smtClean="0"/>
              <a:t>안준이유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거래소의 거래량이 너무 많아짐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서버 폭파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실제 해킹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자작극 아무도 </a:t>
            </a:r>
            <a:r>
              <a:rPr lang="ko-KR" altLang="en-US" smtClean="0"/>
              <a:t>모름 </a:t>
            </a:r>
            <a:r>
              <a:rPr lang="en-US" altLang="ko-KR" smtClean="0"/>
              <a:t>&gt;&gt;</a:t>
            </a:r>
            <a:r>
              <a:rPr lang="ko-KR" altLang="en-US" smtClean="0"/>
              <a:t>탈중앙형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9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262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블록체인（Blockchain）이란</vt:lpstr>
      <vt:lpstr>PowerPoint 프레젠테이션</vt:lpstr>
      <vt:lpstr>PowerPoint 프레젠테이션</vt:lpstr>
      <vt:lpstr>PowerPoint 프레젠테이션</vt:lpstr>
      <vt:lpstr>사용 사례 및 개발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2019-03-15T12:41:52Z</dcterms:created>
  <dcterms:modified xsi:type="dcterms:W3CDTF">2019-03-15T14:00:08Z</dcterms:modified>
</cp:coreProperties>
</file>