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Temporal SNR (tSNR) Montage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sub003 Orange Colormap Visualization - 4 Acquisitions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tSNR Montage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Temporal SNR Analysis with Orange Colormap:\n\n1. 2mm Resolution Scan\n   • TR: Unknowns\n   • Orange colormap tSNR montage\n\n2. 2mm Resolution Scan (Longer TR)\n   • TR: Unknowns\n   • Orange colormap tSNR montage\n\n3. 3mm Resolution Scan\n   • TR: Unknowns\n   • Orange colormap tSNR montage\n\n4. 2mm Resolution Scan\n   • TR: Unknowns\n   • Orange colormap tSNR montage\n\n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2mm Resolution Scan: Temporal SNR Montage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Temporal SNR (Ernst scaled by 1.000)</a:t>
            </a:r>
          </a:p>
        </p:txBody>
      </p:sp>
      <p:pic>
        <p:nvPicPr>
          <p:cNvPr id="4" name="Picture 3" descr="tSNR_w_ROI_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2mm Resolution Scan (Longer TR): Temporal SNR Montage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Temporal SNR (Ernst scaled by 1.000)</a:t>
            </a:r>
          </a:p>
        </p:txBody>
      </p:sp>
      <p:pic>
        <p:nvPicPr>
          <p:cNvPr id="4" name="Picture 3" descr="tSNR_w_ROI_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3mm Resolution Scan: Temporal SNR Montage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Temporal SNR (Ernst scaled by 1.000)</a:t>
            </a:r>
          </a:p>
        </p:txBody>
      </p:sp>
      <p:pic>
        <p:nvPicPr>
          <p:cNvPr id="4" name="Picture 3" descr="tSNR_w_ROI_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2mm Resolution Scan: Temporal SNR Montage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Temporal SNR (Ernst scaled by 1.000)</a:t>
            </a:r>
          </a:p>
        </p:txBody>
      </p:sp>
      <p:pic>
        <p:nvPicPr>
          <p:cNvPr id="4" name="Picture 3" descr="tSNR_w_ROI_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