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204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Specific Requirements: Cybersecurity &amp; Functional Safety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Practical Application and Integration into the Development Process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Cybersecurity requires early integration through practices like Security by Design and STRIDE modeling.</a:t>
            </a:r>
          </a:p>
          <a:p>
            <a:pPr marL="0" indent="0">
              <a:buNone/>
            </a:pPr>
            <a:r>
              <a:rPr dirty="0"/>
              <a:t>- Functional safety demands early identification of safety requirements, supported by standards like ISO 26262.</a:t>
            </a:r>
          </a:p>
          <a:p>
            <a:pPr marL="0" indent="0">
              <a:buNone/>
            </a:pPr>
            <a:r>
              <a:rPr dirty="0"/>
              <a:t>- Both cybersecurity and functional safety are essential for developing safe, secure systems.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Advanced Threat Detection: MITRE ATT&amp;CK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MITRE ATT&amp;CK is a globally accessible knowledge base of adversary tactics and techniques based on real-world observations.</a:t>
            </a:r>
          </a:p>
          <a:p>
            <a:pPr marL="0" indent="0">
              <a:buNone/>
            </a:pPr>
            <a:r>
              <a:rPr dirty="0"/>
              <a:t>- Helps organizations understand the behavior of attackers and anticipate potential threats.</a:t>
            </a:r>
          </a:p>
          <a:p>
            <a:pPr marL="0" indent="0">
              <a:buNone/>
            </a:pPr>
            <a:r>
              <a:rPr dirty="0"/>
              <a:t>- ATT&amp;CK is used to detect, respond to, and mitigate cybersecurity threats.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MITRE ATT&amp;CK: Understanding Tactics and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Tactics: The goals that an adversary tries to achieve during an attack (e.g., initial access, execution, persistence).</a:t>
            </a:r>
          </a:p>
          <a:p>
            <a:pPr marL="0" indent="0">
              <a:buNone/>
            </a:pPr>
            <a:r>
              <a:rPr dirty="0"/>
              <a:t>- Techniques: The methods used to accomplish tactics (e.g., phishing, credential dumping, lateral movement).</a:t>
            </a:r>
          </a:p>
          <a:p>
            <a:pPr marL="0" indent="0">
              <a:buNone/>
            </a:pPr>
            <a:r>
              <a:rPr dirty="0"/>
              <a:t>- Sub-techniques: More granular breakdowns of how a technique is implemented.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Integrating MITRE ATT&amp;CK into Cybersecurity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Incorporate MITRE ATT&amp;CK into security operations to track adversary behavior.</a:t>
            </a:r>
          </a:p>
          <a:p>
            <a:pPr marL="0" indent="0">
              <a:buNone/>
            </a:pPr>
            <a:r>
              <a:rPr dirty="0"/>
              <a:t>- Map detected threats to ATT&amp;CK techniques to understand the attacker’s objectives and steps.</a:t>
            </a:r>
          </a:p>
          <a:p>
            <a:pPr marL="0" indent="0">
              <a:buNone/>
            </a:pPr>
            <a:r>
              <a:rPr dirty="0"/>
              <a:t>- Use ATT&amp;CK for defense-in-depth strategies: Identify gaps in existing defenses and strengthen security.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Study: Using MITRE ATT&amp;CK for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dirty="0"/>
              <a:t>- Scenario: A financial organization faces a targeted attack (APT) where adversaries attempt to gain control over critical infrastructure.</a:t>
            </a:r>
          </a:p>
          <a:p>
            <a:pPr marL="0" indent="0">
              <a:buNone/>
            </a:pPr>
            <a:r>
              <a:rPr dirty="0"/>
              <a:t>- Solution:</a:t>
            </a:r>
          </a:p>
          <a:p>
            <a:pPr marL="0" indent="0">
              <a:buNone/>
            </a:pPr>
            <a:r>
              <a:rPr dirty="0"/>
              <a:t>  - Use MITRE ATT&amp;CK to track the attack across multiple phases (e.g., phishing emails for initial access, use of PowerShell for execution).</a:t>
            </a:r>
          </a:p>
          <a:p>
            <a:pPr marL="0" indent="0">
              <a:buNone/>
            </a:pPr>
            <a:r>
              <a:rPr dirty="0"/>
              <a:t>  - Create detection rules for key techniques (e.g., anomalous use of administrative credentials, unauthorized access attempts).</a:t>
            </a:r>
          </a:p>
          <a:p>
            <a:pPr marL="0" indent="0">
              <a:buNone/>
            </a:pPr>
            <a:r>
              <a:rPr dirty="0"/>
              <a:t>- Outcome: Attack is successfully detected and mitigated before causing damage, using ATT&amp;CK techniques to stop lateral movement and data exfiltration.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Practical Implementation of MITRE ATT&amp;CK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Security Monitoring: Integrate ATT&amp;CK into SIEM (Security Information and Event Management) tools for real-time detection.</a:t>
            </a:r>
          </a:p>
          <a:p>
            <a:pPr marL="0" indent="0">
              <a:buNone/>
            </a:pPr>
            <a:r>
              <a:rPr dirty="0"/>
              <a:t>- Incident Response: Use ATT&amp;CK to map adversary behaviors during incident response and plan mitigation steps.</a:t>
            </a:r>
          </a:p>
          <a:p>
            <a:pPr marL="0" indent="0">
              <a:buNone/>
            </a:pPr>
            <a:r>
              <a:rPr dirty="0"/>
              <a:t>- Red Teaming: Simulate attacks based on ATT&amp;CK techniques to improve detection and response capabilities.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MITRE ATT&amp;CK in Critical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In critical systems like automotive, healthcare, and industrial control systems, MITRE ATT&amp;CK can be used to identify and mitigate specific attack techniques.</a:t>
            </a:r>
          </a:p>
          <a:p>
            <a:pPr marL="0" indent="0">
              <a:buNone/>
            </a:pPr>
            <a:r>
              <a:rPr dirty="0"/>
              <a:t>- Use Case: In an automotive system, use MITRE ATT&amp;CK to detect adversaries attempting to compromise safety-critical software (e.g., malicious software affecting braking systems).</a:t>
            </a:r>
          </a:p>
          <a:p>
            <a:pPr marL="0" indent="0">
              <a:buNone/>
            </a:pPr>
            <a:r>
              <a:rPr dirty="0"/>
              <a:t>- Combine MITRE ATT&amp;CK with functional safety practices (ISO 26262) to ensure both security and safety.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– Cybersecurity with MITRE ATT&amp;CK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dirty="0"/>
              <a:t>- MITRE ATT&amp;CK provides a comprehensive framework for understanding adversary behavior and developing detection strategies.</a:t>
            </a:r>
          </a:p>
          <a:p>
            <a:pPr marL="0" indent="0">
              <a:buNone/>
            </a:pPr>
            <a:r>
              <a:rPr dirty="0"/>
              <a:t>- Integrate MITRE ATT&amp;CK into your security operations to enhance threat detection and incident response.</a:t>
            </a:r>
          </a:p>
          <a:p>
            <a:pPr marL="0" indent="0">
              <a:buNone/>
            </a:pPr>
            <a:r>
              <a:rPr dirty="0"/>
              <a:t>- Use ATT&amp;CK to identify gaps in your defense, improve incident response plans, and train security teams on real-world adversary techniques.</a:t>
            </a:r>
          </a:p>
          <a:p>
            <a:pPr marL="0" indent="0">
              <a:buNone/>
            </a:pPr>
            <a:r>
              <a:rPr dirty="0"/>
              <a:t>- In critical systems, combine ATT&amp;CK with functional safety standards to ensure a secure and safe system.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Cybersecurity Standards and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dirty="0"/>
              <a:t>- NIST Cybersecurity Framework: Comprehensive guide for managing and reducing cybersecurity risks.</a:t>
            </a:r>
          </a:p>
          <a:p>
            <a:pPr marL="0" indent="0">
              <a:buNone/>
            </a:pPr>
            <a:r>
              <a:rPr dirty="0"/>
              <a:t>  Link: https://www.nist.gov/cyberframework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- ISO/IEC 27001: International standard for information security management systems (ISMS).</a:t>
            </a:r>
          </a:p>
          <a:p>
            <a:pPr marL="0" indent="0">
              <a:buNone/>
            </a:pPr>
            <a:r>
              <a:rPr dirty="0"/>
              <a:t>  Link: https://www.iso.org/isoiec-27001-information-security.html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- OWASP Top Ten: The ten most critical web application security risks.</a:t>
            </a:r>
          </a:p>
          <a:p>
            <a:pPr marL="0" indent="0">
              <a:buNone/>
            </a:pPr>
            <a:r>
              <a:rPr dirty="0"/>
              <a:t>  Link: https://owasp.org/www-project-top-ten/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- MITRE ATT&amp;CK Framework: Knowledge base of adversary tactics and techniques.</a:t>
            </a:r>
          </a:p>
          <a:p>
            <a:pPr marL="0" indent="0">
              <a:buNone/>
            </a:pPr>
            <a:r>
              <a:rPr dirty="0"/>
              <a:t>  Link: https://attack.mitre.org/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Functional Safety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dirty="0"/>
              <a:t>- ISO 26262: Road vehicles – Functional safety.</a:t>
            </a:r>
          </a:p>
          <a:p>
            <a:pPr marL="0" indent="0">
              <a:buNone/>
            </a:pPr>
            <a:r>
              <a:rPr dirty="0"/>
              <a:t>  Link: https://www.iso.org/standard/68383.html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- IEC 61508: Functional safety of electrical/electronic systems.</a:t>
            </a:r>
          </a:p>
          <a:p>
            <a:pPr marL="0" indent="0">
              <a:buNone/>
            </a:pPr>
            <a:r>
              <a:rPr dirty="0"/>
              <a:t>  Link: https://webstore.iec.ch/publication/22273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- Automotive SPICE: Process assessment model for automotive software.</a:t>
            </a:r>
          </a:p>
          <a:p>
            <a:pPr marL="0" indent="0">
              <a:buNone/>
            </a:pPr>
            <a:r>
              <a:rPr dirty="0"/>
              <a:t>  Link: https://www.automotivespice.com/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Why Cybersecurity is Critical in Software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- Software systems are increasingly vulnerable to security threats.</a:t>
            </a:r>
          </a:p>
          <a:p>
            <a:pPr marL="0" indent="0">
              <a:buNone/>
            </a:pPr>
            <a:r>
              <a:t>- Cybersecurity breaches can lead to data loss, financial damage, and reputational harm.</a:t>
            </a:r>
          </a:p>
          <a:p>
            <a:pPr marL="0" indent="0">
              <a:buNone/>
            </a:pPr>
            <a:r>
              <a:t>- The goal is to build secure systems from the ground up using the Security by Design approach.</a:t>
            </a:r>
          </a:p>
          <a:p>
            <a:pPr marL="0" indent="0">
              <a:buNone/>
            </a:pPr>
            <a:r>
              <a:t>- Ensuring compliance with security standards (e.g., NIST, ISO 27001) is crucial.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Must-Read Books on Cybersecurity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dirty="0"/>
              <a:t>- "The Phoenix Project" by Gene Kim: A novel about IT, DevOps, and helping your business win.</a:t>
            </a:r>
          </a:p>
          <a:p>
            <a:pPr marL="0" indent="0">
              <a:buNone/>
            </a:pPr>
            <a:r>
              <a:rPr dirty="0"/>
              <a:t>  Link: https://www.amazon.com/Phoenix-Project-DevOps-Helping-Business/dp/1942788290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- "Cybersecurity and Cyberwar" by P.W. Singer &amp; Allan Friedman: An informative book about the global impacts of cyberwarfare.</a:t>
            </a:r>
          </a:p>
          <a:p>
            <a:pPr marL="0" indent="0">
              <a:buNone/>
            </a:pPr>
            <a:r>
              <a:rPr dirty="0"/>
              <a:t>  Link: https://www.amazon.com/Cybersecurity-Cyberwar-Everyone-Needs-Know/dp/0199918112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- "The DevOps Handbook" by Gene Kim: Best practices for DevOps and modern software deployment.</a:t>
            </a:r>
          </a:p>
          <a:p>
            <a:pPr marL="0" indent="0">
              <a:buNone/>
            </a:pPr>
            <a:r>
              <a:rPr dirty="0"/>
              <a:t>  Link: https://www.amazon.com/DevOps-Handbook-World-Class-Reliability-Organizations/dp/1942788002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Recommended Books for Functional Safety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dirty="0"/>
              <a:t>- "ISO 26262 in Practice" by Simon </a:t>
            </a:r>
            <a:r>
              <a:rPr dirty="0" err="1"/>
              <a:t>Offermann</a:t>
            </a:r>
            <a:r>
              <a:rPr dirty="0"/>
              <a:t>: A practical guide for implementing ISO 26262 in automotive projects.</a:t>
            </a:r>
          </a:p>
          <a:p>
            <a:pPr marL="0" indent="0">
              <a:buNone/>
            </a:pPr>
            <a:r>
              <a:rPr dirty="0"/>
              <a:t>  Link: https://www.amazon.com/ISO-26262-Practice-Simon-Offermann/dp/3319859522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- "Safety Critical Systems Handbook" by David J. Smith: A comprehensive guide to safety-critical system design and assessment.</a:t>
            </a:r>
          </a:p>
          <a:p>
            <a:pPr marL="0" indent="0">
              <a:buNone/>
            </a:pPr>
            <a:r>
              <a:rPr dirty="0"/>
              <a:t>  Link: https://www.amazon.com/Safety-Critical-Systems-Handbook-David-Smith/dp/0128051213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Online Courses &amp; Certifications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- Coursera – Cybersecurity Specialization: A course designed by the University of Maryland to cover modern cybersecurity challenges.</a:t>
            </a:r>
          </a:p>
          <a:p>
            <a:r>
              <a:rPr dirty="0"/>
              <a:t>  Link: https://www.coursera.org/specializations/cyber-security</a:t>
            </a:r>
          </a:p>
          <a:p>
            <a:endParaRPr dirty="0"/>
          </a:p>
          <a:p>
            <a:r>
              <a:rPr dirty="0"/>
              <a:t>- Udemy – Learn DevOps: The Complete Kubernetes Course: A comprehensive course on Kubernetes and DevOps practices.</a:t>
            </a:r>
          </a:p>
          <a:p>
            <a:r>
              <a:rPr dirty="0"/>
              <a:t>  Link: https://www.udemy.com/course/learn-devops-the-complete-kubernetes-course/</a:t>
            </a:r>
          </a:p>
          <a:p>
            <a:endParaRPr dirty="0"/>
          </a:p>
          <a:p>
            <a:r>
              <a:rPr dirty="0"/>
              <a:t>- Automotive SPICE Course: A detailed course on the Automotive SPICE standard.</a:t>
            </a:r>
          </a:p>
          <a:p>
            <a:r>
              <a:rPr dirty="0"/>
              <a:t>  Link: https://www.automotivespice.com/training/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Recommended Whitepapers and Professional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dirty="0"/>
              <a:t>- NIST Special Publication 800-53: Security and Privacy Controls for Federal Information Systems and Organizations.</a:t>
            </a:r>
          </a:p>
          <a:p>
            <a:pPr marL="0" indent="0">
              <a:buNone/>
            </a:pPr>
            <a:r>
              <a:rPr dirty="0"/>
              <a:t>  Link: https://csrc.nist.gov/publications/detail/sp/800-53/rev-5/final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- CISA Cybersecurity Insights: U.S. Cybersecurity and Infrastructure Security Agency's publications and reports.</a:t>
            </a:r>
          </a:p>
          <a:p>
            <a:pPr marL="0" indent="0">
              <a:buNone/>
            </a:pPr>
            <a:r>
              <a:rPr dirty="0"/>
              <a:t>  Link: https://www.cisa.gov/insights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- Automotive Safety Whitepapers: Various publications related to automotive safety and functional safety standards.</a:t>
            </a:r>
          </a:p>
          <a:p>
            <a:pPr marL="0" indent="0">
              <a:buNone/>
            </a:pPr>
            <a:r>
              <a:rPr dirty="0"/>
              <a:t>  Link: https://www.synopsys.com/automotive/functional-safety.html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Online Communities and Forums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dirty="0"/>
              <a:t>- Agile Alliance: Community of Agile practitioners sharing knowledge and resources.</a:t>
            </a:r>
          </a:p>
          <a:p>
            <a:pPr marL="0" indent="0">
              <a:buNone/>
            </a:pPr>
            <a:r>
              <a:rPr dirty="0"/>
              <a:t>  Link: https://www.agilealliance.org/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- OWASP Community: Open-source community focused on improving software security.</a:t>
            </a:r>
          </a:p>
          <a:p>
            <a:pPr marL="0" indent="0">
              <a:buNone/>
            </a:pPr>
            <a:r>
              <a:rPr dirty="0"/>
              <a:t>  Link: https://owasp.org/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- Functional Safety Group on LinkedIn: Join a professional community discussing ISO 26262 and IEC 61508.</a:t>
            </a:r>
          </a:p>
          <a:p>
            <a:pPr marL="0" indent="0">
              <a:buNone/>
            </a:pPr>
            <a:r>
              <a:rPr dirty="0"/>
              <a:t>  Link: https://www.linkedin.com/groups/13650350/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Integrating Cybersecurity: Security by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Security is not just a feature but a fundamental part of system architecture.</a:t>
            </a:r>
          </a:p>
          <a:p>
            <a:pPr marL="0" indent="0">
              <a:buNone/>
            </a:pPr>
            <a:r>
              <a:rPr dirty="0"/>
              <a:t>- Start with security requirements: Incorporate security from the requirements phase.</a:t>
            </a:r>
          </a:p>
          <a:p>
            <a:pPr marL="0" indent="0">
              <a:buNone/>
            </a:pPr>
            <a:r>
              <a:rPr dirty="0"/>
              <a:t>- Implement secure coding practices, such as input validation, secure authentication, and access control.</a:t>
            </a:r>
          </a:p>
          <a:p>
            <a:pPr marL="0" indent="0">
              <a:buNone/>
            </a:pPr>
            <a:r>
              <a:rPr dirty="0"/>
              <a:t>- Risk assessment at each phase of development ensures continuous protection.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Threat Modeling with STRIDE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dirty="0"/>
              <a:t>- STRIDE is a framework used to identify and mitigate potential security threats:</a:t>
            </a:r>
          </a:p>
          <a:p>
            <a:pPr marL="0" indent="0">
              <a:buNone/>
            </a:pPr>
            <a:r>
              <a:rPr dirty="0"/>
              <a:t>  1. Spoofing: Impersonating others.</a:t>
            </a:r>
          </a:p>
          <a:p>
            <a:pPr marL="0" indent="0">
              <a:buNone/>
            </a:pPr>
            <a:r>
              <a:rPr dirty="0"/>
              <a:t>  2. Tampering: Unauthorized modification of data.</a:t>
            </a:r>
          </a:p>
          <a:p>
            <a:pPr marL="0" indent="0">
              <a:buNone/>
            </a:pPr>
            <a:r>
              <a:rPr dirty="0"/>
              <a:t>  3. Repudiation: Denial of actions.</a:t>
            </a:r>
          </a:p>
          <a:p>
            <a:pPr marL="0" indent="0">
              <a:buNone/>
            </a:pPr>
            <a:r>
              <a:rPr dirty="0"/>
              <a:t>  4. Information Disclosure: Leaks of sensitive data.</a:t>
            </a:r>
          </a:p>
          <a:p>
            <a:pPr marL="0" indent="0">
              <a:buNone/>
            </a:pPr>
            <a:r>
              <a:rPr dirty="0"/>
              <a:t>  5. Denial of Service (DoS): Making services unavailable.</a:t>
            </a:r>
          </a:p>
          <a:p>
            <a:pPr marL="0" indent="0">
              <a:buNone/>
            </a:pPr>
            <a:r>
              <a:rPr dirty="0"/>
              <a:t>  6. Elevation of Privilege: Gaining higher-level access.</a:t>
            </a:r>
          </a:p>
          <a:p>
            <a:pPr marL="0" indent="0">
              <a:buNone/>
            </a:pPr>
            <a:r>
              <a:rPr dirty="0"/>
              <a:t>- Apply STRIDE to each phase of development to identify vulnerabilities early.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Case Study: Cybersecurity in an E-Commerce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dirty="0"/>
              <a:t>- Challenge: Payment systems in e-commerce platforms require strong encryption, authentication, and auditing.</a:t>
            </a:r>
          </a:p>
          <a:p>
            <a:pPr marL="0" indent="0">
              <a:buNone/>
            </a:pPr>
            <a:r>
              <a:rPr dirty="0"/>
              <a:t>- Solution:</a:t>
            </a:r>
          </a:p>
          <a:p>
            <a:pPr marL="0" indent="0">
              <a:buNone/>
            </a:pPr>
            <a:r>
              <a:rPr dirty="0"/>
              <a:t>  - AES-256 encryption ensures payment data security.</a:t>
            </a:r>
          </a:p>
          <a:p>
            <a:pPr marL="0" indent="0">
              <a:buNone/>
            </a:pPr>
            <a:r>
              <a:rPr dirty="0"/>
              <a:t>  - Two-factor authentication (2FA) adds an extra layer of security.</a:t>
            </a:r>
          </a:p>
          <a:p>
            <a:pPr marL="0" indent="0">
              <a:buNone/>
            </a:pPr>
            <a:r>
              <a:rPr dirty="0"/>
              <a:t>  - Audit logs track payment-related activities for security and compliance.</a:t>
            </a:r>
          </a:p>
          <a:p>
            <a:pPr marL="0" indent="0">
              <a:buNone/>
            </a:pPr>
            <a:r>
              <a:rPr dirty="0"/>
              <a:t>- Outcome: A secure, compliant payment system that prevents breaches and fraud.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Functional Safety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Functional safety focuses on detecting and preventing system failures that could result in harm.</a:t>
            </a:r>
          </a:p>
          <a:p>
            <a:pPr marL="0" indent="0">
              <a:buNone/>
            </a:pPr>
            <a:r>
              <a:rPr dirty="0"/>
              <a:t>- Functional safety requirements must be identified early in the project.</a:t>
            </a:r>
          </a:p>
          <a:p>
            <a:pPr marL="0" indent="0">
              <a:buNone/>
            </a:pPr>
            <a:r>
              <a:rPr dirty="0"/>
              <a:t>- Tools like Failure Mode and Effects Analysis (FMEA) and Fault Tree Analysis (FTA) are used to assess potential risks.</a:t>
            </a:r>
          </a:p>
          <a:p>
            <a:pPr marL="0" indent="0">
              <a:buNone/>
            </a:pPr>
            <a:r>
              <a:rPr dirty="0"/>
              <a:t>- Example: Autonomous driving systems rely on functional safety to detect sensor failures and engage safety protocols.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Standards Integration: ISO 26262 for Functional Safety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ISO 26262: The international standard for functional safety in road vehicles.</a:t>
            </a:r>
          </a:p>
          <a:p>
            <a:pPr marL="0" indent="0">
              <a:buNone/>
            </a:pPr>
            <a:r>
              <a:rPr dirty="0"/>
              <a:t>- Ensures systems are designed to meet safety goals through structured risk assessment and validation processes.</a:t>
            </a:r>
          </a:p>
          <a:p>
            <a:pPr marL="0" indent="0">
              <a:buNone/>
            </a:pPr>
            <a:r>
              <a:rPr dirty="0"/>
              <a:t>- Example: Automotive systems require safety-critical software to control braking or steering.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for Ensuring Functional Safety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FMEA (Failure Mode and Effects Analysis): Identify potential failure modes and assess their impact on the system.</a:t>
            </a:r>
          </a:p>
          <a:p>
            <a:pPr marL="0" indent="0">
              <a:buNone/>
            </a:pPr>
            <a:r>
              <a:rPr dirty="0"/>
              <a:t>- FTA (Fault Tree Analysis): Visual tool to trace potential faults back to their root causes.</a:t>
            </a:r>
          </a:p>
          <a:p>
            <a:pPr marL="0" indent="0">
              <a:buNone/>
            </a:pPr>
            <a:r>
              <a:rPr dirty="0"/>
              <a:t>- Used to evaluate complex systems for safety failures.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Case Study: Functional Safety in Automotive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dirty="0"/>
              <a:t>- Scenario: A self-driving car must meet strict safety requirements to ensure it reacts appropriately in emergencies.</a:t>
            </a:r>
          </a:p>
          <a:p>
            <a:pPr marL="0" indent="0">
              <a:buNone/>
            </a:pPr>
            <a:r>
              <a:rPr dirty="0"/>
              <a:t>- Challenges: Handling sensor failures, ensuring redundancy in decision-making.</a:t>
            </a:r>
          </a:p>
          <a:p>
            <a:pPr marL="0" indent="0">
              <a:buNone/>
            </a:pPr>
            <a:r>
              <a:rPr dirty="0"/>
              <a:t>- Solutions:</a:t>
            </a:r>
          </a:p>
          <a:p>
            <a:pPr marL="0" indent="0">
              <a:buNone/>
            </a:pPr>
            <a:r>
              <a:rPr dirty="0"/>
              <a:t>  - Use FMEA to identify potential failure modes.</a:t>
            </a:r>
          </a:p>
          <a:p>
            <a:pPr marL="0" indent="0">
              <a:buNone/>
            </a:pPr>
            <a:r>
              <a:rPr dirty="0"/>
              <a:t>  - Implement redundancy in the decision-making algorithms for critical actions.</a:t>
            </a:r>
          </a:p>
          <a:p>
            <a:pPr marL="0" indent="0">
              <a:buNone/>
            </a:pPr>
            <a:r>
              <a:rPr dirty="0"/>
              <a:t>- Outcome: The system meets ASIL D (the highest safety integrity level) and ensures the vehicle can handle failures without harm.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1870</Words>
  <Application>Microsoft Office PowerPoint</Application>
  <PresentationFormat>Widescreen</PresentationFormat>
  <Paragraphs>146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Specific Requirements: Cybersecurity &amp; Functional Safety</vt:lpstr>
      <vt:lpstr>Why Cybersecurity is Critical in Software Development</vt:lpstr>
      <vt:lpstr>Integrating Cybersecurity: Security by Design</vt:lpstr>
      <vt:lpstr>Threat Modeling with STRIDE</vt:lpstr>
      <vt:lpstr>Case Study: Cybersecurity in an E-Commerce Platform</vt:lpstr>
      <vt:lpstr>Functional Safety Requirements</vt:lpstr>
      <vt:lpstr>Standards Integration: ISO 26262 for Functional Safety</vt:lpstr>
      <vt:lpstr>Tools for Ensuring Functional Safety</vt:lpstr>
      <vt:lpstr>Case Study: Functional Safety in Automotive Systems</vt:lpstr>
      <vt:lpstr>Summary</vt:lpstr>
      <vt:lpstr>Advanced Threat Detection: MITRE ATT&amp;CK Framework</vt:lpstr>
      <vt:lpstr>MITRE ATT&amp;CK: Understanding Tactics and Techniques</vt:lpstr>
      <vt:lpstr>Integrating MITRE ATT&amp;CK into Cybersecurity</vt:lpstr>
      <vt:lpstr>Case Study: Using MITRE ATT&amp;CK for Detection</vt:lpstr>
      <vt:lpstr>Practical Implementation of MITRE ATT&amp;CK</vt:lpstr>
      <vt:lpstr>MITRE ATT&amp;CK in Critical Systems</vt:lpstr>
      <vt:lpstr>Summary – Cybersecurity with MITRE ATT&amp;CK</vt:lpstr>
      <vt:lpstr>Cybersecurity Standards and Frameworks</vt:lpstr>
      <vt:lpstr>Functional Safety Standards</vt:lpstr>
      <vt:lpstr>Must-Read Books on Cybersecurity</vt:lpstr>
      <vt:lpstr>Recommended Books for Functional Safety</vt:lpstr>
      <vt:lpstr>Online Courses &amp; Certifications</vt:lpstr>
      <vt:lpstr>Recommended Whitepapers and Professional Articles</vt:lpstr>
      <vt:lpstr>Online Communities and Forums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Svatopluk Stolfa</cp:lastModifiedBy>
  <cp:revision>2</cp:revision>
  <dcterms:created xsi:type="dcterms:W3CDTF">2013-01-27T09:14:16Z</dcterms:created>
  <dcterms:modified xsi:type="dcterms:W3CDTF">2024-10-13T15:40:59Z</dcterms:modified>
  <cp:category/>
</cp:coreProperties>
</file>