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5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Architecture - Functional, Static, and Dynamic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Objective:</a:t>
            </a:r>
            <a:br/>
            <a:r>
              <a:t>- Understand different architectural views (functional, static, dynamic) and their importance.</a:t>
            </a:r>
            <a:br/>
            <a:r>
              <a:t>- Explore the role of interfaces and components in building modular, maintainable systems.</a:t>
            </a:r>
            <a:br/>
            <a:r>
              <a:t>- Identify how well-defined architecture supports scalability and maintainability.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in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Definition: Interfaces are points of interaction between different components, modules, or services, defining how they communicate.</a:t>
            </a:r>
            <a:br/>
            <a:r>
              <a:t>Types of Interfaces:</a:t>
            </a:r>
            <a:br/>
            <a:r>
              <a:t>1. APIs: Allow software components to communicate, such as REST APIs in a web application.</a:t>
            </a:r>
            <a:br/>
            <a:r>
              <a:t>2. User Interfaces: Enable users to interact with the system (e.g., web pages, mobile apps).</a:t>
            </a:r>
            <a:br/>
            <a:r>
              <a:t>3. Network Interfaces: For communication over networks, important in distributed systems.</a:t>
            </a:r>
            <a:br/>
            <a:r>
              <a:t>Example: A microservices architecture where each service communicates over REST APIs, allowing independent updates.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- Example and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Suggested Visual: Diagram of microservices with REST APIs as interfaces between services.</a:t>
            </a:r>
            <a:br/>
            <a:r>
              <a:t>Explanation:</a:t>
            </a:r>
            <a:br/>
            <a:r>
              <a:t>- API Gateway: Acts as a central interface, directing requests to appropriate services.</a:t>
            </a:r>
            <a:br/>
            <a:r>
              <a:t>Real-World Example: In an e-commerce platform, the Inventory Service communicates with the Order Service via APIs to update stock levels after a purchase.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in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Definition: Components are modular units within the architecture that encapsulate specific functionalities and interact through interfaces.</a:t>
            </a:r>
            <a:br/>
            <a:r>
              <a:t>Characteristics of Good Components:</a:t>
            </a:r>
            <a:br/>
            <a:r>
              <a:t>1. Loose Coupling: Minimal dependencies on other components, enhancing independence.</a:t>
            </a:r>
            <a:br/>
            <a:r>
              <a:t>2. High Cohesion: Each component performs a single, well-defined task.</a:t>
            </a:r>
            <a:br/>
            <a:r>
              <a:t>3. Reusability: Components are designed to be reused across the system or other projects.</a:t>
            </a:r>
            <a:br/>
            <a:r>
              <a:t>Example: In a travel booking system, components include Flight Booking, Hotel Booking, and Payment modules.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in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Purpose: Design patterns provide proven solutions to common architectural challenges.</a:t>
            </a:r>
            <a:br/>
            <a:r>
              <a:t>Examples of Patterns:</a:t>
            </a:r>
            <a:br/>
            <a:r>
              <a:t>1. Layered Architecture: Organizes the system into distinct layers (e.g., presentation, business, data) for separation of concerns.</a:t>
            </a:r>
            <a:br/>
            <a:r>
              <a:t>2. Microservices Architecture: Divides the system into independent services for scalability.</a:t>
            </a:r>
            <a:br/>
            <a:r>
              <a:t>3. Event-Driven Architecture: Uses events to trigger actions asynchronously between services.</a:t>
            </a:r>
            <a:br/>
            <a:r>
              <a:t>Benefits: Design patterns standardize approaches and make architectures easier to understand and maintain.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Microservices in a Streaming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Scenario: A streaming platform (like Netflix) migrated from a monolithic to a microservices architecture to improve scalability and maintainability.</a:t>
            </a:r>
            <a:br/>
            <a:r>
              <a:t>Challenges: Handling inter-service communication, data consistency, and latency.</a:t>
            </a:r>
            <a:br/>
            <a:r>
              <a:t>Outcome: Enhanced scalability, independent deployments, and better fault isolation.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Techniques for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ATAM (Architecture Tradeoff Analysis Method): Analyzes trade-offs between architectural approaches.</a:t>
            </a:r>
            <a:br/>
            <a:r>
              <a:t>2. CBAM (Cost-Benefit Analysis Method): Assesses the financial and functional benefits of architectural decisions.</a:t>
            </a:r>
            <a:br/>
            <a:r>
              <a:t>3. Performance Testing: Ensures the architecture meets performance requirements.</a:t>
            </a:r>
            <a:br/>
            <a:r>
              <a:t>Example: Using ATAM to evaluate the benefits and trade-offs of switching from a monolithic to a microservices architecture in a high-traffic web application.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Define Clear Boundaries for components and modules.</a:t>
            </a:r>
            <a:br/>
            <a:r>
              <a:t>2. Use Established Design Patterns for common issues.</a:t>
            </a:r>
            <a:br/>
            <a:r>
              <a:t>3. Document Architectural Decisions to provide context for future development.</a:t>
            </a:r>
            <a:br/>
            <a:r>
              <a:t>4. Regularly Review Architecture as the system scales and evolves.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Pitfalls in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Over-Engineering: Adding unnecessary complexity.</a:t>
            </a:r>
            <a:br/>
            <a:r>
              <a:t>2. Lack of Modularity: Tightly coupled components make the system hard to maintain.</a:t>
            </a:r>
            <a:br/>
            <a:r>
              <a:t>3. Ignoring Non-Functional Requirements: Neglecting scalability, security, and performance needs.</a:t>
            </a:r>
            <a:br/>
            <a:r>
              <a:t>Real-World Example: An overly complex system that becomes slow and unmanageable due to over-engineering.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1. Functional, Static, and Dynamic Views: Provide different insights into system structure and behavior.</a:t>
            </a:r>
            <a:br>
              <a:rPr dirty="0"/>
            </a:br>
            <a:r>
              <a:rPr dirty="0"/>
              <a:t>2. Importance of Well-Defined Architecture: Supports scalability and maintainability.</a:t>
            </a:r>
            <a:br>
              <a:rPr dirty="0"/>
            </a:br>
            <a:r>
              <a:rPr dirty="0"/>
              <a:t>3. Interfaces and Components: Modular interfaces and components are crucial for a flexible architecture.</a:t>
            </a:r>
            <a:br>
              <a:rPr dirty="0"/>
            </a:br>
            <a:r>
              <a:rPr dirty="0"/>
              <a:t>4. </a:t>
            </a:r>
            <a:r>
              <a:t>Evaluation and Best Practices: Regularly evaluate architectural decisions and follow best practices to avoid common pitfalls.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Definition: Software architecture is the high-level structure of a software system, encompassing its components, their relationships, and the guiding principles that determine its design and evolution.</a:t>
            </a:r>
            <a:br/>
            <a:r>
              <a:t>Importance:</a:t>
            </a:r>
            <a:br/>
            <a:r>
              <a:t>- Provides a blueprint for system structure, allowing developers to understand how different parts interact.</a:t>
            </a:r>
            <a:br/>
            <a:r>
              <a:t>- Scalability and maintainability depend on a well-defined architecture.</a:t>
            </a:r>
            <a:br/>
            <a:r>
              <a:t>Problem Context: Poorly defined architecture often results in difficult-to-maintain code, difficulty scaling, and challenges in implementing new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Architectural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Purpose of Views: Architectural views help to understand the system from different perspectives. Each view serves a specific purpose for developers, testers, and other stakeholders.</a:t>
            </a:r>
            <a:br/>
            <a:r>
              <a:t>Three Key Views:</a:t>
            </a:r>
            <a:br/>
            <a:r>
              <a:t>1. Functional View: Focuses on system functionalities and their interactions.</a:t>
            </a:r>
            <a:br/>
            <a:r>
              <a:t>2. Static View: Represents the structural components and their relationships.</a:t>
            </a:r>
            <a:br/>
            <a:r>
              <a:t>3. Dynamic View: Illustrates runtime interactions and behavior of components.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View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Definition: The functional view describes the system’s capabilities and services, focusing on "what" the system does and "how" different features interact.</a:t>
            </a:r>
            <a:br/>
            <a:r>
              <a:t>Examples:</a:t>
            </a:r>
            <a:br/>
            <a:r>
              <a:t>- E-commerce Application:</a:t>
            </a:r>
            <a:br/>
            <a:r>
              <a:t>	- Functional modules include user management, catalog management, order processing, and payment handling.</a:t>
            </a:r>
            <a:br/>
            <a:r>
              <a:t>- Banking System:</a:t>
            </a:r>
            <a:br/>
            <a:r>
              <a:t>	- Key functionalities include account management, fund transfers, loan processing, and customer support.</a:t>
            </a:r>
            <a:br/>
            <a:r>
              <a:t>Benefits: Enables a modular approach where each functionality is defined, allowing focused development and easier troubleshooting.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View - Diagram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Suggested Visual: Functional block diagram illustrating key modules and their interactions.</a:t>
            </a:r>
            <a:br/>
            <a:r>
              <a:t>Explanation:</a:t>
            </a:r>
            <a:br/>
            <a:r>
              <a:t>- Each module (e.g., user management) has its responsibilities and is connected to other modules (e.g., payment processing).</a:t>
            </a:r>
            <a:br/>
            <a:r>
              <a:t>Example Diagram:</a:t>
            </a:r>
            <a:br/>
            <a:r>
              <a:t>	- A diagram where User Management interacts with Catalog for user-specific recommendations, Order Processing for purchase history, and Payment Handling for billing.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View - Structural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Definition: The static view represents the structural organization of the software, showing the components and their relationships without focusing on runtime behavior.</a:t>
            </a:r>
            <a:br/>
            <a:r>
              <a:t>Tools: Class diagrams, component diagrams, and package diagrams.</a:t>
            </a:r>
            <a:br/>
            <a:r>
              <a:t>Examples:</a:t>
            </a:r>
            <a:br/>
            <a:r>
              <a:t>- Class Diagram:</a:t>
            </a:r>
            <a:br/>
            <a:r>
              <a:t>	- Shows classes, attributes, methods, and relationships in a banking system (e.g., Account class connected to Transaction and Customer classes).</a:t>
            </a:r>
            <a:br/>
            <a:r>
              <a:t>- Component Diagram:</a:t>
            </a:r>
            <a:br/>
            <a:r>
              <a:t>	- Shows independent components (e.g., Authentication Service, Database Service) and their dependencies.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View - Class and Component Diagram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Suggested Visuals:</a:t>
            </a:r>
            <a:br/>
            <a:r>
              <a:t>- Class Diagram: Show relationships between classes like User, Order, and Product in an e-commerce system.</a:t>
            </a:r>
            <a:br/>
            <a:r>
              <a:t>- Component Diagram: Illustrate how Database Service connects to Web Server and API Gateway.</a:t>
            </a:r>
            <a:br/>
            <a:r>
              <a:t>Explanation:</a:t>
            </a:r>
            <a:br/>
            <a:r>
              <a:t>- Class Diagram: Highlight inheritance, composition, and associations.</a:t>
            </a:r>
            <a:br/>
            <a:r>
              <a:t>- Component Diagram: Show how components interact through interfaces to enable modular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View - Runtime Behavior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Definition: The dynamic view shows how the system behaves at runtime, focusing on interactions between components and data flow during execution.</a:t>
            </a:r>
            <a:br/>
            <a:r>
              <a:t>Tools: Sequence diagrams, activity diagrams, and state machine diagrams.</a:t>
            </a:r>
            <a:br/>
            <a:r>
              <a:t>Example:</a:t>
            </a:r>
            <a:br/>
            <a:r>
              <a:t>- Sequence Diagram:</a:t>
            </a:r>
            <a:br/>
            <a:r>
              <a:t>	- Illustrates the interaction between user, Web Server, Order Service, and Payment Service during a purchase.</a:t>
            </a:r>
            <a:br/>
            <a:r>
              <a:t>- State Machine Diagram:</a:t>
            </a:r>
            <a:br/>
            <a:r>
              <a:t>	- Shows the lifecycle of an Order from "Placed" to "Processed," "Shipped," and "Delivered."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View - Sequence and State Diagram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Suggested Visuals:</a:t>
            </a:r>
            <a:br/>
            <a:r>
              <a:t>- Sequence Diagram: Demonstrate how an online booking system interacts with various components to complete a reservation.</a:t>
            </a:r>
            <a:br/>
            <a:r>
              <a:t>- State Machine Diagram: Show an order’s states and transitions based on user actions.</a:t>
            </a:r>
            <a:br/>
            <a:r>
              <a:t>Explanation:</a:t>
            </a:r>
            <a:br/>
            <a:r>
              <a:t>- Sequence diagrams capture requests and responses between components, making it clear how data flows during specific operations.</a:t>
            </a:r>
            <a:br/>
            <a:r>
              <a:t>- State diagrams provide a clear understanding of states and transitions, helping to manage component behaviors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1488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Software Architecture - Functional, Static, and Dynamic Views</vt:lpstr>
      <vt:lpstr>Introduction to Software Architecture</vt:lpstr>
      <vt:lpstr>Key Architectural Views</vt:lpstr>
      <vt:lpstr>Functional View - Overview</vt:lpstr>
      <vt:lpstr>Functional View - Diagram and Explanation</vt:lpstr>
      <vt:lpstr>Static View - Structural Overview</vt:lpstr>
      <vt:lpstr>Static View - Class and Component Diagram Examples</vt:lpstr>
      <vt:lpstr>Dynamic View - Runtime Behavior Overview</vt:lpstr>
      <vt:lpstr>Dynamic View - Sequence and State Diagram Examples</vt:lpstr>
      <vt:lpstr>Interfaces in Software Architecture</vt:lpstr>
      <vt:lpstr>Interfaces - Example and Visual Representation</vt:lpstr>
      <vt:lpstr>Components in Software Architecture</vt:lpstr>
      <vt:lpstr>Design Patterns in Software Architecture</vt:lpstr>
      <vt:lpstr>Case Study: Microservices in a Streaming Platform</vt:lpstr>
      <vt:lpstr>Evaluation Techniques for Architecture</vt:lpstr>
      <vt:lpstr>Best Practices in Software Architecture</vt:lpstr>
      <vt:lpstr>Common Pitfalls in Architecture Design</vt:lpstr>
      <vt:lpstr>Summary and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2</cp:revision>
  <dcterms:created xsi:type="dcterms:W3CDTF">2013-01-27T09:14:16Z</dcterms:created>
  <dcterms:modified xsi:type="dcterms:W3CDTF">2024-11-03T18:43:31Z</dcterms:modified>
  <cp:category/>
</cp:coreProperties>
</file>