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Exploring methods to evaluate architectural decisions:</a:t>
            </a:r>
            <a:br/>
            <a:br/>
            <a:r>
              <a:t>1. ATAM (Architecture Tradeoff Analysis Method):</a:t>
            </a:r>
            <a:br/>
            <a:r>
              <a:t>- Analyzes trade-offs between different architectural approaches.</a:t>
            </a:r>
            <a:br/>
            <a:br/>
            <a:r>
              <a:t>2. CBAM (Cost-Benefit Analysis Method):</a:t>
            </a:r>
            <a:br/>
            <a:r>
              <a:t>- Assesses the financial and functional benefits of architectural choices.</a:t>
            </a:r>
            <a:br/>
            <a:br/>
            <a:r>
              <a:t>3. Performance Testing:</a:t>
            </a:r>
            <a:br/>
            <a:r>
              <a:t>- Ensures that the architecture meets specified performance requirements.</a:t>
            </a:r>
            <a:br/>
            <a:br/>
            <a:r>
              <a:t>Each method aids in ensuring the architecture aligns with both technical and business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ATAM (Architecture Tradeoff Analysis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Purpose: Identifies trade-offs in architectural decisions to balance business and technical goals.</a:t>
            </a:r>
            <a:br/>
            <a:br/>
            <a:r>
              <a:t>Process:</a:t>
            </a:r>
            <a:br/>
            <a:r>
              <a:t>1. Identify key quality attributes (e.g., scalability, security).</a:t>
            </a:r>
            <a:br/>
            <a:r>
              <a:t>2. Define scenarios representing use cases.</a:t>
            </a:r>
            <a:br/>
            <a:r>
              <a:t>3. Evaluate trade-offs among design options.</a:t>
            </a:r>
            <a:br/>
            <a:r>
              <a:t>4. Prioritize decisions based on alignment with attributes.</a:t>
            </a:r>
            <a:br/>
            <a:br/>
            <a:r>
              <a:t>Example Scenario: E-commerce platform upgrading for peak loads with quality goals for performance, scalability, and availability.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ATAM Example - E-commerce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Quality Attributes:</a:t>
            </a:r>
            <a:br/>
            <a:r>
              <a:t>- Performance: Minimize latency during peak loads.</a:t>
            </a:r>
            <a:br/>
            <a:r>
              <a:t>- Scalability: Enable horizontal scaling.</a:t>
            </a:r>
            <a:br/>
            <a:r>
              <a:t>- Availability: Ensure minimal downtime.</a:t>
            </a:r>
            <a:br/>
            <a:br/>
            <a:r>
              <a:t>Architectural Options:</a:t>
            </a:r>
            <a:br/>
            <a:r>
              <a:t>1. Microservices: Enhances scalability, allows independent deployment, but adds complexity.</a:t>
            </a:r>
            <a:br/>
            <a:r>
              <a:t>2. Event-Driven Architecture: Asynchronous handling for non-critical tasks (e.g., email confirmations) to manage load.</a:t>
            </a:r>
            <a:br/>
            <a:br/>
            <a:r>
              <a:t>Outcome:</a:t>
            </a:r>
            <a:br/>
            <a:r>
              <a:t>- Microservices chosen for core functions to meet scalability and fault isolation needs.</a:t>
            </a:r>
            <a:br/>
            <a:r>
              <a:t>- Event-driven approach added for non-critical tasks to reduce load without compromising real-time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CBAM (Cost-Benefit Analysis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Purpose: Evaluates financial and functional impact of architectural choices for ROI assessment.</a:t>
            </a:r>
            <a:br/>
            <a:br/>
            <a:r>
              <a:t>Process:</a:t>
            </a:r>
            <a:br/>
            <a:r>
              <a:t>1. Identify quality attributes and scenarios.</a:t>
            </a:r>
            <a:br/>
            <a:r>
              <a:t>2. Estimate costs and benefits of each architectural decision.</a:t>
            </a:r>
            <a:br/>
            <a:r>
              <a:t>3. Calculate ROI for various options to guide decisions.</a:t>
            </a:r>
            <a:br/>
            <a:br/>
            <a:r>
              <a:t>Example Scenario: Banking application needing mobile support with high security, availability, and performance requirements.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CBAM Example - 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Quality Attributes:</a:t>
            </a:r>
            <a:br/>
            <a:r>
              <a:t>- Security: Critical due to sensitive data.</a:t>
            </a:r>
            <a:br/>
            <a:r>
              <a:t>- Availability: 24/7 access with minimal downtime.</a:t>
            </a:r>
            <a:br/>
            <a:r>
              <a:t>- Performance: Smooth handling of transactions.</a:t>
            </a:r>
            <a:br/>
            <a:br/>
            <a:r>
              <a:t>Architectural Alternatives:</a:t>
            </a:r>
            <a:br/>
            <a:r>
              <a:t>1. On-Premises: High initial setup cost, but full control over security and data.</a:t>
            </a:r>
            <a:br/>
            <a:r>
              <a:t>2. Cloud Infrastructure: Lower setup cost, monthly charges, integrated security.</a:t>
            </a:r>
            <a:br/>
            <a:br/>
            <a:r>
              <a:t>Outcome:</a:t>
            </a:r>
            <a:br/>
            <a:r>
              <a:t>- Cloud option chosen for higher ROI, scalability, and built-in security compliance, with periodic audits for data integrity.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Purpose: Ensures architecture meets performance targets (e.g., response time, throughput).</a:t>
            </a:r>
            <a:br/>
            <a:br/>
            <a:r>
              <a:t>Process:</a:t>
            </a:r>
            <a:br/>
            <a:r>
              <a:t>1. Define performance metrics (e.g., response time).</a:t>
            </a:r>
            <a:br/>
            <a:r>
              <a:t>2. Conduct load and stress tests.</a:t>
            </a:r>
            <a:br/>
            <a:r>
              <a:t>3. Analyze results for bottlenecks.</a:t>
            </a:r>
            <a:br/>
            <a:br/>
            <a:r>
              <a:t>Example Scenario: Video streaming platform ensuring minimal buffering and HD quality under high loads.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Testing Example - Streaming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Performance Requirements:</a:t>
            </a:r>
            <a:br/>
            <a:r>
              <a:t>- Response Time: Begin streaming within 2 seconds for HD.</a:t>
            </a:r>
            <a:br/>
            <a:r>
              <a:t>- Throughput: Support 10,000 concurrent HD streams.</a:t>
            </a:r>
            <a:br/>
            <a:r>
              <a:t>- Latency: Minimize buffering even with low bandwidth.</a:t>
            </a:r>
            <a:br/>
            <a:br/>
            <a:r>
              <a:t>Testing Types:</a:t>
            </a:r>
            <a:br/>
            <a:r>
              <a:t>1. Load Testing: Test normal and peak usage (e.g., 10,000 concurrent).</a:t>
            </a:r>
            <a:br/>
            <a:r>
              <a:t>2. Stress Testing: Overload scenario (e.g., 15,000 users) to test limits.</a:t>
            </a:r>
            <a:br/>
            <a:r>
              <a:t>3. Scalability Testing: Confirm system scales horizontally.</a:t>
            </a:r>
            <a:br/>
            <a:br/>
            <a:r>
              <a:t>Outcome:</a:t>
            </a:r>
            <a:br/>
            <a:r>
              <a:t>- Optimization of load balancer and auto-scaling configuration to meet performance standards during peak periods.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- Architectural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**ATAM**: Supports trade-off analysis to balance quality goals.</a:t>
            </a:r>
            <a:br/>
            <a:r>
              <a:t>- **CBAM**: Provides financial insights into architectural decisions.</a:t>
            </a:r>
            <a:br/>
            <a:r>
              <a:t>- **Performance Testing**: Validates architecture against real-world performance needs.</a:t>
            </a:r>
            <a:br/>
            <a:br/>
            <a:r>
              <a:t>Combining these techniques ensures robust, scalable, and cost-effective architecture decisions, aligning both technical and business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