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Netflix’s Migration to Microservices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Case Study: Netflix’s transition from a monolithic application to microservices.</a:t>
            </a:r>
            <a:br/>
            <a:br/>
            <a:r>
              <a:t>Motivation:</a:t>
            </a:r>
            <a:br/>
            <a:r>
              <a:t>- Improve scalability by independently scaling services.</a:t>
            </a:r>
            <a:br/>
            <a:r>
              <a:t>- Enable frequent and independent deployments.</a:t>
            </a:r>
            <a:br/>
            <a:r>
              <a:t>- Enhance reliability with isolated services to prevent full system failures.</a:t>
            </a:r>
            <a:br/>
            <a:br/>
            <a:r>
              <a:t>Background:</a:t>
            </a:r>
            <a:br/>
            <a:r>
              <a:t>Originally, Netflix operated as a monolithic application. With platform growth, limitations appeared:</a:t>
            </a:r>
            <a:br/>
            <a:r>
              <a:t>- Scalability issues: Redeploying the entire application to scale specific features.</a:t>
            </a:r>
            <a:br/>
            <a:r>
              <a:t>- Deployment bottlenecks: Even small changes required full redeployment.</a:t>
            </a:r>
            <a:br/>
            <a:r>
              <a:t>- Reliability risks: Failures in one part of the system impacted the entire application.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Microservices in Netflix’s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User Service:</a:t>
            </a:r>
            <a:br/>
            <a:r>
              <a:t>- Manages user profiles, preferences, and account details.</a:t>
            </a:r>
            <a:br/>
            <a:r>
              <a:t>- Independent, allowing updates without impacting other services.</a:t>
            </a:r>
            <a:br/>
            <a:br/>
            <a:r>
              <a:t>2. Recommendation Service:</a:t>
            </a:r>
            <a:br/>
            <a:r>
              <a:t>- Provides personalized content based on user history.</a:t>
            </a:r>
            <a:br/>
            <a:r>
              <a:t>- Operates independently, using data from User and Viewing History Services.</a:t>
            </a:r>
            <a:br/>
            <a:br/>
            <a:r>
              <a:t>3. Catalog Service:</a:t>
            </a:r>
            <a:br/>
            <a:r>
              <a:t>- Manages metadata for all content (e.g., titles, genres).</a:t>
            </a:r>
            <a:br/>
            <a:r>
              <a:t>- Interacts with Recommendation Service for suggestions but is isolated for independent updates.</a:t>
            </a:r>
            <a:br/>
            <a:br/>
            <a:r>
              <a:t>4. Streaming Service:</a:t>
            </a:r>
            <a:br/>
            <a:r>
              <a:t>- Delivers video content to users with real-time playback management.</a:t>
            </a:r>
            <a:br/>
            <a:r>
              <a:t>- Optimized for performance and low latency, critical for user experience.</a:t>
            </a:r>
            <a:br/>
            <a:br/>
            <a:r>
              <a:t>5. Billing Service:</a:t>
            </a:r>
            <a:br/>
            <a:r>
              <a:t>- Manages subscription payments and billing history.</a:t>
            </a:r>
            <a:br/>
            <a:r>
              <a:t>- Maintains secure interactions with external payment systems.</a:t>
            </a:r>
            <a:br/>
            <a:br/>
            <a:r>
              <a:t>6. Viewing History Service:</a:t>
            </a:r>
            <a:br/>
            <a:r>
              <a:t>- Tracks user activity and viewing history.</a:t>
            </a:r>
            <a:br/>
            <a:r>
              <a:t>- Shares data with Recommendation Service for personalization.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Netflix Manages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Service Communication:</a:t>
            </a:r>
            <a:br/>
            <a:r>
              <a:t>- Uses RESTful APIs or gRPC for inter-service communication.</a:t>
            </a:r>
            <a:br/>
            <a:r>
              <a:t>- Asynchronous Messaging: Event-driven architecture, where services publish and subscribe to events.</a:t>
            </a:r>
            <a:br/>
            <a:br/>
            <a:r>
              <a:t>Example: When a user finishes a show, Viewing History Service updates Recommendation Service via event message.</a:t>
            </a:r>
            <a:br/>
            <a:br/>
            <a:r>
              <a:t>2. Service Discovery and Load Balancing:</a:t>
            </a:r>
            <a:br/>
            <a:r>
              <a:t>- Eureka: Netflix’s service registry for tracking instances and routing traffic.</a:t>
            </a:r>
            <a:br/>
            <a:r>
              <a:t>- Ribbon: Client-side load balancer distributing requests across service instances.</a:t>
            </a:r>
            <a:br/>
            <a:br/>
            <a:r>
              <a:t>3. Resilience and Fault Tolerance:</a:t>
            </a:r>
            <a:br/>
            <a:r>
              <a:t>- Hystrix: Circuit breaker to prevent cascading failures, provides fallback responses.</a:t>
            </a:r>
            <a:br/>
            <a:r>
              <a:t>- Retry Mechanisms: Automatically retries failed requests to improve reliability.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and Deployment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Centralized Configuration:</a:t>
            </a:r>
            <a:br/>
            <a:r>
              <a:t>- Archaius: Configuration management for dynamic property updates without redeployment.</a:t>
            </a:r>
            <a:br/>
            <a:br/>
            <a:r>
              <a:t>2. Monitoring:</a:t>
            </a:r>
            <a:br/>
            <a:r>
              <a:t>- Atlas: Telemetry platform developed by Netflix for real-time performance tracking.</a:t>
            </a:r>
            <a:br/>
            <a:r>
              <a:t>- Helps teams identify and address issues proactively.</a:t>
            </a:r>
            <a:br/>
            <a:br/>
            <a:r>
              <a:t>3. Deployment and Continuous Delivery:</a:t>
            </a:r>
            <a:br/>
            <a:r>
              <a:t>- Spinnaker: Automates deployment across environments, enabling zero-downtime deployments.</a:t>
            </a:r>
            <a:br/>
            <a:r>
              <a:t>- Containerization: Services run in containers for consistent and efficient deployment.</a:t>
            </a:r>
            <a:br/>
            <a:br/>
            <a:r>
              <a:t>4. Data Consistency with Event-Driven Architecture:</a:t>
            </a:r>
            <a:br/>
            <a:r>
              <a:t>- Event Sourcing and CQRS: Captures data changes as events and allows services to process asynchronously.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Migrating to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Inter-Service Communication:</a:t>
            </a:r>
            <a:br/>
            <a:r>
              <a:t>- Services need reliable communication channels; uses RESTful APIs, gRPC, and event-driven messaging.</a:t>
            </a:r>
            <a:br/>
            <a:br/>
            <a:r>
              <a:t>2. Data Consistency:</a:t>
            </a:r>
            <a:br/>
            <a:r>
              <a:t>- Microservices often have separate databases, creating data consistency challenges.</a:t>
            </a:r>
            <a:br/>
            <a:r>
              <a:t>- Netflix implemented event sourcing to maintain eventual consistency across services.</a:t>
            </a:r>
            <a:br/>
            <a:br/>
            <a:r>
              <a:t>3. Latency and Network Reliability:</a:t>
            </a:r>
            <a:br/>
            <a:r>
              <a:t>- Communication between services can introduce latency.</a:t>
            </a:r>
            <a:br/>
            <a:r>
              <a:t>- Tools like Hystrix help manage network failures and provide resilience.</a:t>
            </a:r>
            <a:br/>
            <a:br/>
            <a:r>
              <a:t>4. Deployment Complexity:</a:t>
            </a:r>
            <a:br/>
            <a:r>
              <a:t>- Coordinating deployments for multiple services can be complex.</a:t>
            </a:r>
            <a:br/>
            <a:r>
              <a:t>- Netflix uses Spinnaker and containers to streamline deployment.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of Netflix’s Microservices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Enhanced Scalability:</a:t>
            </a:r>
            <a:br/>
            <a:r>
              <a:t>- Independent services scale based on load, allowing efficient resource allocation.</a:t>
            </a:r>
            <a:br/>
            <a:br/>
            <a:r>
              <a:t>2. Independent Deployments:</a:t>
            </a:r>
            <a:br/>
            <a:r>
              <a:t>- Teams can deploy updates to specific services independently, speeding up feature delivery.</a:t>
            </a:r>
            <a:br/>
            <a:br/>
            <a:r>
              <a:t>3. Fault Isolation and Resilience:</a:t>
            </a:r>
            <a:br/>
            <a:r>
              <a:t>- Isolated services prevent widespread failures and improve system reliability.</a:t>
            </a:r>
            <a:br/>
            <a:br/>
            <a:r>
              <a:t>4. Improved Personalization:</a:t>
            </a:r>
            <a:br/>
            <a:r>
              <a:t>- Event-driven architecture allows real-time updates to recommendations and profiles.</a:t>
            </a:r>
            <a:br/>
            <a:br/>
            <a:r>
              <a:t>Netflix’s microservices architecture is a model for building scalable, resilient, and flexible systems, transforming it into one of the most reliable streaming platforms globally.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- Netflix Microservices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Netflix migrated from monolithic to microservices to address scalability, deployment, and reliability challenges.</a:t>
            </a:r>
            <a:br/>
            <a:br/>
            <a:r>
              <a:t>- Key Services: User Service, Recommendation Service, Catalog Service, Streaming Service, Billing Service, and Viewing History Service.</a:t>
            </a:r>
            <a:br/>
            <a:br/>
            <a:r>
              <a:t>- Achievements:</a:t>
            </a:r>
            <a:br/>
            <a:r>
              <a:t>  - Enhanced scalability and deployment speed.</a:t>
            </a:r>
            <a:br/>
            <a:r>
              <a:t>  - Fault tolerance through Hystrix and resilient architecture.</a:t>
            </a:r>
            <a:br/>
            <a:r>
              <a:t>  - Improved user experience with personalized, real-time recommendations.</a:t>
            </a:r>
            <a:br/>
            <a:br/>
            <a:r>
              <a:t>Netflix’s transformation demonstrates the effectiveness of microservices in managing large-scale platforms with complex requirements.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