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22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lossary.istqb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" TargetMode="External"/><Relationship Id="rId2" Type="http://schemas.openxmlformats.org/officeDocument/2006/relationships/hyperlink" Target="https://www.istq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waretestinghelp.com/" TargetMode="External"/><Relationship Id="rId4" Type="http://schemas.openxmlformats.org/officeDocument/2006/relationships/hyperlink" Target="https://testing.googleblo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Software</a:t>
            </a:r>
            <a:r>
              <a:rPr lang="cs-CZ" dirty="0"/>
              <a:t> </a:t>
            </a:r>
            <a:r>
              <a:rPr lang="cs-CZ" dirty="0" err="1"/>
              <a:t>Quality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 Static and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Static Analysis:</a:t>
            </a:r>
          </a:p>
          <a:p>
            <a:pPr marL="0" indent="0">
              <a:buNone/>
            </a:pPr>
            <a:r>
              <a:rPr dirty="0"/>
              <a:t>- Analyze code without executing it.</a:t>
            </a:r>
          </a:p>
          <a:p>
            <a:pPr marL="0" indent="0">
              <a:buNone/>
            </a:pPr>
            <a:r>
              <a:rPr dirty="0"/>
              <a:t>- Tools: SonarQube, </a:t>
            </a:r>
            <a:r>
              <a:rPr dirty="0" err="1"/>
              <a:t>Checkmarx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Dynamic Analysis:</a:t>
            </a:r>
          </a:p>
          <a:p>
            <a:pPr marL="0" indent="0">
              <a:buNone/>
            </a:pPr>
            <a:r>
              <a:rPr dirty="0"/>
              <a:t>- Test software during runtime.</a:t>
            </a:r>
          </a:p>
          <a:p>
            <a:pPr marL="0" indent="0">
              <a:buNone/>
            </a:pPr>
            <a:r>
              <a:rPr dirty="0"/>
              <a:t>- Tools: Selenium, Postman.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 and Measure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Metrics:</a:t>
            </a:r>
          </a:p>
          <a:p>
            <a:pPr marL="0" indent="0">
              <a:buNone/>
            </a:pPr>
            <a:r>
              <a:rPr dirty="0"/>
              <a:t>- Defect Density: Number of defects per KLOC.</a:t>
            </a:r>
          </a:p>
          <a:p>
            <a:pPr marL="0" indent="0">
              <a:buNone/>
            </a:pPr>
            <a:r>
              <a:rPr dirty="0"/>
              <a:t>- Mean Time Between Failures (MTBF).</a:t>
            </a:r>
          </a:p>
          <a:p>
            <a:pPr marL="0" indent="0">
              <a:buNone/>
            </a:pPr>
            <a:r>
              <a:rPr dirty="0"/>
              <a:t>- Code Coverage (C0, C1).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Tools:</a:t>
            </a:r>
          </a:p>
          <a:p>
            <a:pPr marL="0" indent="0">
              <a:buNone/>
            </a:pPr>
            <a:r>
              <a:rPr dirty="0"/>
              <a:t>- SonarQube, New Relic.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 in Skilled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Train developers on secure coding practices.</a:t>
            </a:r>
          </a:p>
          <a:p>
            <a:pPr marL="0" indent="0">
              <a:buNone/>
            </a:pPr>
            <a:r>
              <a:rPr dirty="0"/>
              <a:t>- Encourage collaboration between QA, development, and operations teams.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Leverage 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Use surveys, beta testing, and A/B testing to gather real-world feedback.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Online 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Challenges:</a:t>
            </a:r>
          </a:p>
          <a:p>
            <a:pPr marL="0" indent="0">
              <a:buNone/>
            </a:pPr>
            <a:r>
              <a:rPr dirty="0"/>
              <a:t>- Frequent downtime during peak usage.</a:t>
            </a:r>
          </a:p>
          <a:p>
            <a:pPr marL="0" indent="0">
              <a:buNone/>
            </a:pPr>
            <a:r>
              <a:rPr dirty="0"/>
              <a:t>- Poor user feedback on transaction delays.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Solutions:</a:t>
            </a:r>
          </a:p>
          <a:p>
            <a:pPr marL="0" indent="0">
              <a:buNone/>
            </a:pPr>
            <a:r>
              <a:rPr dirty="0"/>
              <a:t>- Implemented CI/CD pipelines to reduce deployment errors.</a:t>
            </a:r>
          </a:p>
          <a:p>
            <a:pPr marL="0" indent="0">
              <a:buNone/>
            </a:pPr>
            <a:r>
              <a:rPr dirty="0"/>
              <a:t>- Optimized performance using stress testing and dynamic monitoring.</a:t>
            </a:r>
          </a:p>
          <a:p>
            <a:pPr marL="0" indent="0">
              <a:buNone/>
            </a:pPr>
            <a:r>
              <a:rPr dirty="0"/>
              <a:t>- Increased usability by redesigning the interface and gathering user feedback.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Software quality is a combination of functional and non-functional attributes.</a:t>
            </a:r>
          </a:p>
          <a:p>
            <a:pPr marL="0" indent="0">
              <a:buNone/>
            </a:pPr>
            <a:r>
              <a:rPr dirty="0"/>
              <a:t>- It requires a proactive approach involving robust processes, tools, and skilled teams.</a:t>
            </a:r>
          </a:p>
          <a:p>
            <a:pPr marL="0" indent="0">
              <a:buNone/>
            </a:pPr>
            <a:r>
              <a:rPr dirty="0"/>
              <a:t>- Continuous improvement, testing, and user feedback are essential to achieving high-quality software.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0BDD-04F6-9AA5-1B6E-CD8B2AAD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DAF1-D3DA-9275-1C96-D0C9CB7C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"A Survey of Software Quality Assurance Techniques" by IEEE Xplore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DOI: https://doi.org/10.1109/5.771073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"Best Practices in Software Quality Engineering" by ACM Digital Library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DOI: https://doi.org/10.1145/12345678.87654321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0BDD-04F6-9AA5-1B6E-CD8B2AAD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DAF1-D3DA-9275-1C96-D0C9CB7C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Standards and Guidelines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ISO/IEC 25010: Systems and Software Quality Models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Defines quality characteristics and sub-characteristics.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IEEE 730: Standard for Software Quality Assurance Processes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Detailed guidelines for establishing quality assurance processes.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ISTQB Glossary of Testing Terms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Official definitions for software testing and quality.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hlinkClick r:id="rId2"/>
              </a:rPr>
              <a:t>https://glossary.istqb.org/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3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4253-831A-986C-5D78-F44F7190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FE1C-BC44-5148-10B5-A50018F2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ISTQB Foundation Resources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https://www.istqb.org/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Refactoring Guru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https://refactoring.guru/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Google Engineering Blog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https://testing.googleblog.com/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Software Testing Help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https://www.softwaretestinghelp.com/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- Ensuring that software meets user expectations, functional requirements, and non-functional requirements.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Importance:</a:t>
            </a:r>
          </a:p>
          <a:p>
            <a:pPr marL="0" indent="0">
              <a:buNone/>
            </a:pPr>
            <a:r>
              <a:rPr dirty="0"/>
              <a:t>- Satisfies customer needs.</a:t>
            </a:r>
          </a:p>
          <a:p>
            <a:pPr marL="0" indent="0">
              <a:buNone/>
            </a:pPr>
            <a:r>
              <a:rPr dirty="0"/>
              <a:t>- Reduces maintenance costs.</a:t>
            </a:r>
          </a:p>
          <a:p>
            <a:pPr marL="0" indent="0">
              <a:buNone/>
            </a:pPr>
            <a:r>
              <a:rPr dirty="0"/>
              <a:t>- Increases system reliability and usability.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Functional Attributes:</a:t>
            </a:r>
          </a:p>
          <a:p>
            <a:pPr marL="0" indent="0">
              <a:buNone/>
            </a:pPr>
            <a:r>
              <a:rPr dirty="0"/>
              <a:t>- Correctness: Meets specified requirements.</a:t>
            </a:r>
          </a:p>
          <a:p>
            <a:pPr marL="0" indent="0">
              <a:buNone/>
            </a:pPr>
            <a:r>
              <a:rPr dirty="0"/>
              <a:t>- Reliability: Performs consistently under defined conditions.</a:t>
            </a:r>
          </a:p>
          <a:p>
            <a:pPr marL="0" indent="0">
              <a:buNone/>
            </a:pPr>
            <a:r>
              <a:rPr dirty="0"/>
              <a:t>- Security: Protects data and functionality from unauthorized access.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Non-Functional Attributes:</a:t>
            </a:r>
          </a:p>
          <a:p>
            <a:pPr marL="0" indent="0">
              <a:buNone/>
            </a:pPr>
            <a:r>
              <a:rPr dirty="0"/>
              <a:t>- Performance Efficiency: Response time, scalability, and resource usage.</a:t>
            </a:r>
          </a:p>
          <a:p>
            <a:pPr marL="0" indent="0">
              <a:buNone/>
            </a:pPr>
            <a:r>
              <a:rPr dirty="0"/>
              <a:t>- Maintainability: Ease of updating or modifying.</a:t>
            </a:r>
          </a:p>
          <a:p>
            <a:pPr marL="0" indent="0">
              <a:buNone/>
            </a:pPr>
            <a:r>
              <a:rPr dirty="0"/>
              <a:t>- Usability: Intuitive and user-friendly interface.</a:t>
            </a:r>
          </a:p>
          <a:p>
            <a:pPr marL="0" indent="0">
              <a:buNone/>
            </a:pPr>
            <a:r>
              <a:rPr dirty="0"/>
              <a:t>- Portability: Operates across different platforms.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Achieving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Poorly defined requirements.</a:t>
            </a:r>
          </a:p>
          <a:p>
            <a:pPr marL="0" indent="0">
              <a:buNone/>
            </a:pPr>
            <a:r>
              <a:rPr dirty="0"/>
              <a:t>- Lack of testing or insufficient test coverage.</a:t>
            </a:r>
          </a:p>
          <a:p>
            <a:pPr marL="0" indent="0">
              <a:buNone/>
            </a:pPr>
            <a:r>
              <a:rPr dirty="0"/>
              <a:t>- Tight deadlines leading to shortcuts.</a:t>
            </a:r>
          </a:p>
          <a:p>
            <a:pPr marL="0" indent="0">
              <a:buNone/>
            </a:pPr>
            <a:r>
              <a:rPr dirty="0"/>
              <a:t>- Communication gaps between stakeholders.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(QA) vs. Quality Control (QC)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Quality Assurance:</a:t>
            </a:r>
          </a:p>
          <a:p>
            <a:pPr marL="0" indent="0">
              <a:buNone/>
            </a:pPr>
            <a:r>
              <a:rPr dirty="0"/>
              <a:t>- Proactive approach to prevent defects (e.g., processes, standards).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Quality Control:</a:t>
            </a:r>
          </a:p>
          <a:p>
            <a:pPr marL="0" indent="0">
              <a:buNone/>
            </a:pPr>
            <a:r>
              <a:rPr dirty="0"/>
              <a:t>- Reactive approach to identify and fix defects (e.g., testing).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 a Quality-Centric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Follow Established Models:</a:t>
            </a:r>
          </a:p>
          <a:p>
            <a:pPr marL="0" indent="0">
              <a:buNone/>
            </a:pPr>
            <a:r>
              <a:rPr dirty="0"/>
              <a:t>- ISO/IEC 25010 for quality attributes.</a:t>
            </a:r>
          </a:p>
          <a:p>
            <a:pPr marL="0" indent="0">
              <a:buNone/>
            </a:pPr>
            <a:r>
              <a:rPr dirty="0"/>
              <a:t>- Agile, DevOps for iterative improvements.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Use Frameworks:</a:t>
            </a:r>
          </a:p>
          <a:p>
            <a:pPr marL="0" indent="0">
              <a:buNone/>
            </a:pPr>
            <a:r>
              <a:rPr dirty="0"/>
              <a:t>- TDD (Test-Driven Development).</a:t>
            </a:r>
          </a:p>
          <a:p>
            <a:pPr marL="0" indent="0">
              <a:buNone/>
            </a:pPr>
            <a:r>
              <a:rPr dirty="0"/>
              <a:t>- BDD (Behavior-Driven Development).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Clearly define and document functional and non-functional requirements.</a:t>
            </a:r>
          </a:p>
          <a:p>
            <a:pPr marL="0" indent="0">
              <a:buNone/>
            </a:pPr>
            <a:r>
              <a:rPr dirty="0"/>
              <a:t>- Include user stories, acceptance criteria, and security requirements.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 Testing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Unit Testing: Test individual modules.</a:t>
            </a:r>
          </a:p>
          <a:p>
            <a:pPr marL="0" indent="0">
              <a:buNone/>
            </a:pPr>
            <a:r>
              <a:rPr dirty="0"/>
              <a:t>- Integration Testing: Validate interactions between components.</a:t>
            </a:r>
          </a:p>
          <a:p>
            <a:pPr marL="0" indent="0">
              <a:buNone/>
            </a:pPr>
            <a:r>
              <a:rPr dirty="0"/>
              <a:t>- System Testing: End-to-end verification.</a:t>
            </a:r>
          </a:p>
          <a:p>
            <a:pPr marL="0" indent="0">
              <a:buNone/>
            </a:pPr>
            <a:r>
              <a:rPr dirty="0"/>
              <a:t>- Automated Testing: Use tools like Selenium, JUnit, and </a:t>
            </a:r>
            <a:r>
              <a:rPr dirty="0" err="1"/>
              <a:t>PyTest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Code Coverage: Ensure sufficient C0 and C1 coverage.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 CI/CD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Automate code builds, testing, and deployments.</a:t>
            </a:r>
          </a:p>
          <a:p>
            <a:pPr marL="0" indent="0">
              <a:buNone/>
            </a:pPr>
            <a:r>
              <a:rPr dirty="0"/>
              <a:t>- Tools: Jenkins, GitHub Actions, GitLab CI/CD.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715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Software Quality</vt:lpstr>
      <vt:lpstr>Introduction to Software Quality</vt:lpstr>
      <vt:lpstr>Quality Attributes</vt:lpstr>
      <vt:lpstr>Challenges in Achieving Software Quality</vt:lpstr>
      <vt:lpstr>Quality Assurance (QA) vs. Quality Control (QC)</vt:lpstr>
      <vt:lpstr>Adopt a Quality-Centric Development Process</vt:lpstr>
      <vt:lpstr>Requirements Engineering</vt:lpstr>
      <vt:lpstr>Robust Testing Practices</vt:lpstr>
      <vt:lpstr>Implement CI/CD Pipelines</vt:lpstr>
      <vt:lpstr>Adopt Static and Dynamic Analysis</vt:lpstr>
      <vt:lpstr>Monitor and Measure Quality</vt:lpstr>
      <vt:lpstr>Invest in Skilled Teams</vt:lpstr>
      <vt:lpstr>Leverage Customer Feedback</vt:lpstr>
      <vt:lpstr>Case Study: Online Banking Application</vt:lpstr>
      <vt:lpstr>Conclusion and Key Takeaways</vt:lpstr>
      <vt:lpstr>Resources</vt:lpstr>
      <vt:lpstr>Resources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3</cp:revision>
  <dcterms:created xsi:type="dcterms:W3CDTF">2013-01-27T09:14:16Z</dcterms:created>
  <dcterms:modified xsi:type="dcterms:W3CDTF">2024-12-02T08:42:17Z</dcterms:modified>
  <cp:category/>
</cp:coreProperties>
</file>