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6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Statement (C0) and Branch (C1) Coverage in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C0 Coverage (Statement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dirty="0"/>
              <a:t>Definition:</a:t>
            </a:r>
          </a:p>
          <a:p>
            <a:pPr marL="0" indent="0">
              <a:buNone/>
            </a:pPr>
            <a:r>
              <a:rPr dirty="0"/>
              <a:t>- Measures the percentage of code statements that have been executed during testing.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Goal:</a:t>
            </a:r>
          </a:p>
          <a:p>
            <a:pPr marL="0" indent="0">
              <a:buNone/>
            </a:pPr>
            <a:r>
              <a:rPr dirty="0"/>
              <a:t>- Ensures that every line of code in the program is executed at least once.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Focus:</a:t>
            </a:r>
          </a:p>
          <a:p>
            <a:pPr marL="0" indent="0">
              <a:buNone/>
            </a:pPr>
            <a:r>
              <a:rPr dirty="0"/>
              <a:t>- Checks that all statements (instructions) are executed, irrespective of decision points.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```java</a:t>
            </a:r>
          </a:p>
          <a:p>
            <a:pPr marL="0" indent="0">
              <a:buNone/>
            </a:pPr>
            <a:r>
              <a:rPr dirty="0"/>
              <a:t>if (x &gt; 0)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("Positive number");</a:t>
            </a:r>
          </a:p>
          <a:p>
            <a:pPr marL="0" indent="0">
              <a:buNone/>
            </a:pPr>
            <a:r>
              <a:rPr dirty="0"/>
              <a:t>} else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("Negative number");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```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Test Case: `x = 1` executes the "if" block.</a:t>
            </a:r>
          </a:p>
          <a:p>
            <a:pPr marL="0" indent="0">
              <a:buNone/>
            </a:pPr>
            <a:r>
              <a:rPr dirty="0"/>
              <a:t>- C0 Coverage can still be 100% even if the "else" block is not executed.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C1 Coverage (Branch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dirty="0"/>
              <a:t>Definition:</a:t>
            </a:r>
          </a:p>
          <a:p>
            <a:pPr marL="0" indent="0">
              <a:buNone/>
            </a:pPr>
            <a:r>
              <a:rPr dirty="0"/>
              <a:t>- Measures the percentage of decision points (branches) executed during testing.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Goal:</a:t>
            </a:r>
          </a:p>
          <a:p>
            <a:pPr marL="0" indent="0">
              <a:buNone/>
            </a:pPr>
            <a:r>
              <a:rPr dirty="0"/>
              <a:t>- Ensures that every possible branch (true and false outcomes of decisions) is executed at least once.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Focus:</a:t>
            </a:r>
          </a:p>
          <a:p>
            <a:pPr marL="0" indent="0">
              <a:buNone/>
            </a:pPr>
            <a:r>
              <a:rPr dirty="0"/>
              <a:t>- Focuses on decision points like `if`, `else`, `for`, `while`, and `switch`.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```java</a:t>
            </a:r>
          </a:p>
          <a:p>
            <a:pPr marL="0" indent="0">
              <a:buNone/>
            </a:pPr>
            <a:r>
              <a:rPr dirty="0"/>
              <a:t>if (x &gt; 0)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("Positive number");</a:t>
            </a:r>
          </a:p>
          <a:p>
            <a:pPr marL="0" indent="0">
              <a:buNone/>
            </a:pPr>
            <a:r>
              <a:rPr dirty="0"/>
              <a:t>} else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("Negative number");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```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Test Case 1: `x = 1` executes the "if" block.</a:t>
            </a:r>
          </a:p>
          <a:p>
            <a:pPr marL="0" indent="0">
              <a:buNone/>
            </a:pPr>
            <a:r>
              <a:rPr dirty="0"/>
              <a:t>- Test Case 2: `x = -1` executes the "else" block.</a:t>
            </a:r>
          </a:p>
          <a:p>
            <a:pPr marL="0" indent="0">
              <a:buNone/>
            </a:pPr>
            <a:r>
              <a:rPr dirty="0"/>
              <a:t>- C1 Coverage requires both branches (true and false) of the `if` statement to be executed.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C0 and C1 Coverage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DE39CC1-87DA-BD6A-D979-84ED35C48A2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97221"/>
          <a:ext cx="10972800" cy="393192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893462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969233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8176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C0 (Statement Coverage)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C1 (Branch Coverage)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4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Objective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Ensures all code statements are executed.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Ensures all decision branches are tested.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993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Focus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Individual statements.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 and false outcomes of decision points.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48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Granularity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Coarser-grained testing.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Finer-grained testing.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14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Coverage Example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Covers if or else, not necessarily both.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both if and else branches.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8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Tool Support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Tools like JaCoCo, SonarQube measure this.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Tools like JaCoCo, Clover measure this.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74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Basic testing for completeness.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Comprehensive testing for logical correctness.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746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Implications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- **C0 Coverage** ensures every statement is executed but might miss important decision paths.</a:t>
            </a:r>
          </a:p>
          <a:p>
            <a:pPr marL="0" indent="0">
              <a:buNone/>
            </a:pPr>
            <a:r>
              <a:rPr dirty="0"/>
              <a:t>- **C1 Coverage** ensures all logical paths are tested, reducing the risk of missing critical conditions.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**Recommendation**:</a:t>
            </a:r>
          </a:p>
          <a:p>
            <a:pPr marL="0" indent="0">
              <a:buNone/>
            </a:pPr>
            <a:r>
              <a:rPr dirty="0"/>
              <a:t>- Use C0 coverage as a baseline.</a:t>
            </a:r>
          </a:p>
          <a:p>
            <a:pPr marL="0" indent="0">
              <a:buNone/>
            </a:pPr>
            <a:r>
              <a:rPr dirty="0"/>
              <a:t>- Aim for C1 coverage in critical modules or high-risk code to ensure better quality and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473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Understanding Statement (C0) and Branch (C1) Coverage in Software Testing</vt:lpstr>
      <vt:lpstr>C0 Coverage (Statement Coverage)</vt:lpstr>
      <vt:lpstr>C1 Coverage (Branch Coverage)</vt:lpstr>
      <vt:lpstr>Comparison of C0 and C1 Coverage</vt:lpstr>
      <vt:lpstr>Practical Implications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2</cp:revision>
  <dcterms:created xsi:type="dcterms:W3CDTF">2013-01-27T09:14:16Z</dcterms:created>
  <dcterms:modified xsi:type="dcterms:W3CDTF">2024-11-25T08:40:21Z</dcterms:modified>
  <cp:category/>
</cp:coreProperties>
</file>