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19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Books, Scientific Papers, Online Resources, Standards, and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1. "Software Testing: Principles and Practices" by Srinivasan </a:t>
            </a:r>
            <a:r>
              <a:rPr dirty="0" err="1"/>
              <a:t>Desikan</a:t>
            </a:r>
            <a:r>
              <a:rPr dirty="0"/>
              <a:t> and </a:t>
            </a:r>
            <a:r>
              <a:rPr dirty="0" err="1"/>
              <a:t>Gopalaswamy</a:t>
            </a:r>
            <a:r>
              <a:rPr dirty="0"/>
              <a:t> Ramesh</a:t>
            </a:r>
          </a:p>
          <a:p>
            <a:pPr marL="0" indent="0">
              <a:buNone/>
            </a:pPr>
            <a:r>
              <a:rPr dirty="0"/>
              <a:t>   - ISBN: 978-8177581218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2. "Foundations of Software Testing" by Dorothy Graham et al.</a:t>
            </a:r>
          </a:p>
          <a:p>
            <a:pPr marL="0" indent="0">
              <a:buNone/>
            </a:pPr>
            <a:r>
              <a:rPr dirty="0"/>
              <a:t>   - ISBN: 978-1844809899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3. "Clean Code: A Handbook of Agile Software Craftsmanship" by Robert C. Martin</a:t>
            </a:r>
          </a:p>
          <a:p>
            <a:pPr marL="0" indent="0">
              <a:buNone/>
            </a:pPr>
            <a:r>
              <a:rPr dirty="0"/>
              <a:t>   - ISBN: 978-0132350884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4. "Testing Computer Software" by Cem </a:t>
            </a:r>
            <a:r>
              <a:rPr dirty="0" err="1"/>
              <a:t>Kaner</a:t>
            </a:r>
            <a:r>
              <a:rPr dirty="0"/>
              <a:t>, Jack Falk, and Hung Quoc Nguyen</a:t>
            </a:r>
          </a:p>
          <a:p>
            <a:pPr marL="0" indent="0">
              <a:buNone/>
            </a:pPr>
            <a:r>
              <a:rPr dirty="0"/>
              <a:t>   - ISBN: 978-0471358466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Scientific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"A Survey of Software Testing Practices" by IEEE Xplore</a:t>
            </a:r>
          </a:p>
          <a:p>
            <a:pPr marL="0" indent="0">
              <a:buNone/>
            </a:pPr>
            <a:r>
              <a:rPr dirty="0"/>
              <a:t>   - DOI: https://doi.org/10.1109/5.771073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2. "Software Test Automation" by Mark </a:t>
            </a:r>
            <a:r>
              <a:rPr dirty="0" err="1"/>
              <a:t>Fewster</a:t>
            </a:r>
            <a:r>
              <a:rPr dirty="0"/>
              <a:t> and Dorothy Graham</a:t>
            </a:r>
          </a:p>
          <a:p>
            <a:pPr marL="0" indent="0">
              <a:buNone/>
            </a:pPr>
            <a:r>
              <a:rPr dirty="0"/>
              <a:t>   - DOI: https://doi.org/10.5555/505237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ISTQB Foundation Resources: https://www.istqb.org/</a:t>
            </a:r>
          </a:p>
          <a:p>
            <a:pPr marL="0" indent="0">
              <a:buNone/>
            </a:pPr>
            <a:r>
              <a:rPr dirty="0"/>
              <a:t>2. Google Engineering Blog: https://testing.googleblog.com/</a:t>
            </a:r>
          </a:p>
          <a:p>
            <a:pPr marL="0" indent="0">
              <a:buNone/>
            </a:pPr>
            <a:r>
              <a:rPr dirty="0"/>
              <a:t>3. Refactoring Guru: https://refactoring.guru/</a:t>
            </a:r>
          </a:p>
          <a:p>
            <a:pPr marL="0" indent="0">
              <a:buNone/>
            </a:pPr>
            <a:r>
              <a:rPr dirty="0"/>
              <a:t>4. Software Testing Help: https://www.softwaretestinghelp.com/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Standards and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ISO/IEC/IEEE 29119: Software Testing</a:t>
            </a:r>
          </a:p>
          <a:p>
            <a:pPr marL="0" indent="0">
              <a:buNone/>
            </a:pPr>
            <a:r>
              <a:rPr dirty="0"/>
              <a:t>   - International standard for testing processes.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2. ISTQB Glossary of Testing Terms</a:t>
            </a:r>
          </a:p>
          <a:p>
            <a:pPr marL="0" indent="0">
              <a:buNone/>
            </a:pPr>
            <a:r>
              <a:rPr dirty="0"/>
              <a:t>   - https://glossary.istqb.org/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and Industry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Netflix Tech Blog: https://netflixtechblog.com/</a:t>
            </a:r>
          </a:p>
          <a:p>
            <a:pPr marL="0" indent="0">
              <a:buNone/>
            </a:pPr>
            <a:r>
              <a:rPr dirty="0"/>
              <a:t>2. Microsoft Testing Practices: https://learn.microsoft.com/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ThoughtWorks</a:t>
            </a:r>
            <a:r>
              <a:rPr dirty="0"/>
              <a:t> Insights: https://www.thoughtworks.com/insights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Unit Testing Tools:</a:t>
            </a:r>
          </a:p>
          <a:p>
            <a:pPr marL="0" indent="0">
              <a:buNone/>
            </a:pPr>
            <a:r>
              <a:rPr dirty="0"/>
              <a:t>- JUnit (https://junit.org/), </a:t>
            </a:r>
            <a:r>
              <a:rPr dirty="0" err="1"/>
              <a:t>PyTest</a:t>
            </a:r>
            <a:r>
              <a:rPr dirty="0"/>
              <a:t> (https://docs.pytest.org/)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Integration Testing Tools:</a:t>
            </a:r>
          </a:p>
          <a:p>
            <a:pPr marL="0" indent="0">
              <a:buNone/>
            </a:pPr>
            <a:r>
              <a:rPr dirty="0"/>
              <a:t>- Postman (https://www.postman.com/), SoapUI (https://www.soapui.org/)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System Testing Tools:</a:t>
            </a:r>
          </a:p>
          <a:p>
            <a:pPr marL="0" indent="0">
              <a:buNone/>
            </a:pPr>
            <a:r>
              <a:rPr dirty="0"/>
              <a:t>- Selenium (https://www.selenium.dev/), </a:t>
            </a:r>
            <a:r>
              <a:rPr dirty="0" err="1"/>
              <a:t>TestComplete</a:t>
            </a:r>
            <a:r>
              <a:rPr dirty="0"/>
              <a:t> (https://smartbear.com/product/testcomplete/overview/)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CI/CD Tools:</a:t>
            </a:r>
          </a:p>
          <a:p>
            <a:pPr marL="0" indent="0">
              <a:buNone/>
            </a:pPr>
            <a:r>
              <a:rPr dirty="0"/>
              <a:t>- Jenkins (https://www.jenkins.io/), GitLab CI/CD (https://docs.gitlab.com/ee/ci/)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Books, Scientific Papers, Online Resources, Standards, and Tools</vt:lpstr>
      <vt:lpstr>Books</vt:lpstr>
      <vt:lpstr>Scientific Papers</vt:lpstr>
      <vt:lpstr>Online Resources</vt:lpstr>
      <vt:lpstr>Standards and Guidelines</vt:lpstr>
      <vt:lpstr>Case Studies and Industry Practices</vt:lpstr>
      <vt:lpstr>Tools and Frameworks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Svatopluk Stolfa</cp:lastModifiedBy>
  <cp:revision>2</cp:revision>
  <dcterms:created xsi:type="dcterms:W3CDTF">2013-01-27T09:14:16Z</dcterms:created>
  <dcterms:modified xsi:type="dcterms:W3CDTF">2024-11-25T08:47:33Z</dcterms:modified>
  <cp:category/>
</cp:coreProperties>
</file>